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66" r:id="rId2"/>
    <p:sldId id="390" r:id="rId3"/>
    <p:sldId id="375" r:id="rId4"/>
    <p:sldId id="379" r:id="rId5"/>
    <p:sldId id="383" r:id="rId6"/>
    <p:sldId id="381" r:id="rId7"/>
    <p:sldId id="389" r:id="rId8"/>
    <p:sldId id="386" r:id="rId9"/>
    <p:sldId id="387" r:id="rId10"/>
    <p:sldId id="388" r:id="rId11"/>
    <p:sldId id="384" r:id="rId12"/>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34" userDrawn="1">
          <p15:clr>
            <a:srgbClr val="A4A3A4"/>
          </p15:clr>
        </p15:guide>
        <p15:guide id="2" orient="horz" pos="1638" userDrawn="1">
          <p15:clr>
            <a:srgbClr val="A4A3A4"/>
          </p15:clr>
        </p15:guide>
        <p15:guide id="3" pos="70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CCE"/>
    <a:srgbClr val="F2F7FC"/>
    <a:srgbClr val="F19E65"/>
    <a:srgbClr val="FFFFFF"/>
    <a:srgbClr val="FFFF00"/>
    <a:srgbClr val="548235"/>
    <a:srgbClr val="E8FB35"/>
    <a:srgbClr val="E9E7E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081" autoAdjust="0"/>
  </p:normalViewPr>
  <p:slideViewPr>
    <p:cSldViewPr snapToGrid="0">
      <p:cViewPr varScale="1">
        <p:scale>
          <a:sx n="111" d="100"/>
          <a:sy n="111" d="100"/>
        </p:scale>
        <p:origin x="594" y="72"/>
      </p:cViewPr>
      <p:guideLst>
        <p:guide pos="234"/>
        <p:guide orient="horz" pos="1638"/>
        <p:guide pos="708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4951AE8-BEDD-4363-B4AB-929B4EA48E99}" type="datetimeFigureOut">
              <a:rPr lang="es-ES" smtClean="0"/>
              <a:t>18/07/2022</a:t>
            </a:fld>
            <a:endParaRPr lang="es-ES"/>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442C1A2-2222-430F-8D4C-CDF45DD54A1A}" type="slidenum">
              <a:rPr lang="es-ES" smtClean="0"/>
              <a:t>‹Nº›</a:t>
            </a:fld>
            <a:endParaRPr lang="es-ES"/>
          </a:p>
        </p:txBody>
      </p:sp>
    </p:spTree>
    <p:extLst>
      <p:ext uri="{BB962C8B-B14F-4D97-AF65-F5344CB8AC3E}">
        <p14:creationId xmlns:p14="http://schemas.microsoft.com/office/powerpoint/2010/main" val="4213195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1D43189-DD3F-4441-8D9A-4D57AE5CCCFA}" type="datetimeFigureOut">
              <a:rPr lang="es-ES" smtClean="0"/>
              <a:t>18/07/2022</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D5D6D0F-67FE-4AD3-A3C8-DA05E74C570C}" type="slidenum">
              <a:rPr lang="es-ES" smtClean="0"/>
              <a:t>‹Nº›</a:t>
            </a:fld>
            <a:endParaRPr lang="es-ES"/>
          </a:p>
        </p:txBody>
      </p:sp>
    </p:spTree>
    <p:extLst>
      <p:ext uri="{BB962C8B-B14F-4D97-AF65-F5344CB8AC3E}">
        <p14:creationId xmlns:p14="http://schemas.microsoft.com/office/powerpoint/2010/main" val="1374760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5D6D0F-67FE-4AD3-A3C8-DA05E74C570C}" type="slidenum">
              <a:rPr lang="es-ES" smtClean="0"/>
              <a:t>3</a:t>
            </a:fld>
            <a:endParaRPr lang="es-ES"/>
          </a:p>
        </p:txBody>
      </p:sp>
    </p:spTree>
    <p:extLst>
      <p:ext uri="{BB962C8B-B14F-4D97-AF65-F5344CB8AC3E}">
        <p14:creationId xmlns:p14="http://schemas.microsoft.com/office/powerpoint/2010/main" val="343935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La reforma tecnológica aborda también el ámbito de la Seguridad Jurídica y la Fe Pública. En este sentido, las disposiciones finales reforman la Ley Hipotecaria y la Ley del Notariado a fin de habilitar la intervención telemática notarial y registral con el objetivo de facilitar la prestación de los servicios notariales y registrales sin necesidad de presencia física, dando cumplimiento así a lo previsto en la disposición final decimoprimera de la Ley 3/2020, de 18 de septiembre, de medidas procesales y organizativas para hacer frente al COVID-19 en el ámbito de la Administración de Justicia.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En cuanto a la Ley Hipotecaria, las modificaciones se centran, fundamentalmente, en regular la sede electrónica, la posibilidad de las comunicaciones de la ciudadanía y con otros organismos por medios electrónicos, la publicidad registral por estos mismos medios, la creación de un sistema informático registral adicional y un repositorio electrónico con información actualizada de las fincas.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La Ley del Notariado se modifica con el fin de regular un protocolo electrónico que refleje las matrices de los instrumentos públicos, la posibilidad de consulta digital motivada de un índice único informatizado general por el notario y las Administraciones Públicas y la introducción de un nuevo artículo que establece la posibilidad de otorgamiento de ciertos instrumentos a través de videoconferencia y comparecencia electrónica, así como disposiciones en materia de seguridad y archivos.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Estas disposiciones se completan con la reforma que se hace de ciertos preceptos, todos ellos de rango ordinario, de la Ley Orgánica 3/2018, de 5 de diciembre, de Protección de Datos Personales y garantía de los derechos digitales, con motivo de la corrección de errores del Reglamento Europeo sobre Protección de Datos publicada en el DOUE del día 4 de marzo de 2021, y en consecuencia la eliminación del apercibimiento del catálogo de sanciones a imponer a responsables y encargados, sustituyéndolo por la realización de un requerimiento.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Además, la reforma introduce un nuevo artículo que habilita y regula la realización de actuaciones de investigación a través de sistemas digitales, y se aumenta de nueve a doce meses la duración máxima del procedimiento sancionador, y de doce a dieciocho meses la de las actuaciones previas de investigación. Por último, se introduce una previsión en cuanto a la notificación de la admisión a trámite en aquellos procedimientos con un elevado número de reclamaciones, y el establecimiento de modelos obligatorios de reclamación ante la AEPD.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6D5D6D0F-67FE-4AD3-A3C8-DA05E74C570C}" type="slidenum">
              <a:rPr lang="es-ES" smtClean="0"/>
              <a:t>10</a:t>
            </a:fld>
            <a:endParaRPr lang="es-ES"/>
          </a:p>
        </p:txBody>
      </p:sp>
    </p:spTree>
    <p:extLst>
      <p:ext uri="{BB962C8B-B14F-4D97-AF65-F5344CB8AC3E}">
        <p14:creationId xmlns:p14="http://schemas.microsoft.com/office/powerpoint/2010/main" val="315093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EC3A3DC6-B137-414C-9E2D-D8E1ABB13228}" type="datetimeFigureOut">
              <a:rPr lang="es-ES" smtClean="0"/>
              <a:t>18/07/2022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FBB016C-F64E-406B-8C18-80BA4AE4929F}" type="slidenum">
              <a:rPr lang="es-ES" smtClean="0"/>
              <a:t>‹Nº›</a:t>
            </a:fld>
            <a:endParaRPr lang="es-ES"/>
          </a:p>
        </p:txBody>
      </p:sp>
    </p:spTree>
    <p:extLst>
      <p:ext uri="{BB962C8B-B14F-4D97-AF65-F5344CB8AC3E}">
        <p14:creationId xmlns:p14="http://schemas.microsoft.com/office/powerpoint/2010/main" val="101961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C3A3DC6-B137-414C-9E2D-D8E1ABB13228}" type="datetimeFigureOut">
              <a:rPr lang="es-ES" smtClean="0"/>
              <a:t>18/07/2022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FBB016C-F64E-406B-8C18-80BA4AE4929F}" type="slidenum">
              <a:rPr lang="es-ES" smtClean="0"/>
              <a:t>‹Nº›</a:t>
            </a:fld>
            <a:endParaRPr lang="es-ES"/>
          </a:p>
        </p:txBody>
      </p:sp>
    </p:spTree>
    <p:extLst>
      <p:ext uri="{BB962C8B-B14F-4D97-AF65-F5344CB8AC3E}">
        <p14:creationId xmlns:p14="http://schemas.microsoft.com/office/powerpoint/2010/main" val="396070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C3A3DC6-B137-414C-9E2D-D8E1ABB13228}" type="datetimeFigureOut">
              <a:rPr lang="es-ES" smtClean="0"/>
              <a:t>18/07/2022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FBB016C-F64E-406B-8C18-80BA4AE4929F}" type="slidenum">
              <a:rPr lang="es-ES" smtClean="0"/>
              <a:t>‹Nº›</a:t>
            </a:fld>
            <a:endParaRPr lang="es-ES"/>
          </a:p>
        </p:txBody>
      </p:sp>
    </p:spTree>
    <p:extLst>
      <p:ext uri="{BB962C8B-B14F-4D97-AF65-F5344CB8AC3E}">
        <p14:creationId xmlns:p14="http://schemas.microsoft.com/office/powerpoint/2010/main" val="274909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C3A3DC6-B137-414C-9E2D-D8E1ABB13228}" type="datetimeFigureOut">
              <a:rPr lang="es-ES" smtClean="0"/>
              <a:t>18/07/2022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FBB016C-F64E-406B-8C18-80BA4AE4929F}" type="slidenum">
              <a:rPr lang="es-ES" smtClean="0"/>
              <a:t>‹Nº›</a:t>
            </a:fld>
            <a:endParaRPr lang="es-ES"/>
          </a:p>
        </p:txBody>
      </p:sp>
    </p:spTree>
    <p:extLst>
      <p:ext uri="{BB962C8B-B14F-4D97-AF65-F5344CB8AC3E}">
        <p14:creationId xmlns:p14="http://schemas.microsoft.com/office/powerpoint/2010/main" val="427163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C3A3DC6-B137-414C-9E2D-D8E1ABB13228}" type="datetimeFigureOut">
              <a:rPr lang="es-ES" smtClean="0"/>
              <a:t>18/07/2022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FBB016C-F64E-406B-8C18-80BA4AE4929F}" type="slidenum">
              <a:rPr lang="es-ES" smtClean="0"/>
              <a:t>‹Nº›</a:t>
            </a:fld>
            <a:endParaRPr lang="es-ES"/>
          </a:p>
        </p:txBody>
      </p:sp>
    </p:spTree>
    <p:extLst>
      <p:ext uri="{BB962C8B-B14F-4D97-AF65-F5344CB8AC3E}">
        <p14:creationId xmlns:p14="http://schemas.microsoft.com/office/powerpoint/2010/main" val="69756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EC3A3DC6-B137-414C-9E2D-D8E1ABB13228}" type="datetimeFigureOut">
              <a:rPr lang="es-ES" smtClean="0"/>
              <a:t>18/07/2022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FBB016C-F64E-406B-8C18-80BA4AE4929F}" type="slidenum">
              <a:rPr lang="es-ES" smtClean="0"/>
              <a:t>‹Nº›</a:t>
            </a:fld>
            <a:endParaRPr lang="es-ES"/>
          </a:p>
        </p:txBody>
      </p:sp>
    </p:spTree>
    <p:extLst>
      <p:ext uri="{BB962C8B-B14F-4D97-AF65-F5344CB8AC3E}">
        <p14:creationId xmlns:p14="http://schemas.microsoft.com/office/powerpoint/2010/main" val="193331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EC3A3DC6-B137-414C-9E2D-D8E1ABB13228}" type="datetimeFigureOut">
              <a:rPr lang="es-ES" smtClean="0"/>
              <a:t>18/07/2022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FBB016C-F64E-406B-8C18-80BA4AE4929F}" type="slidenum">
              <a:rPr lang="es-ES" smtClean="0"/>
              <a:t>‹Nº›</a:t>
            </a:fld>
            <a:endParaRPr lang="es-ES"/>
          </a:p>
        </p:txBody>
      </p:sp>
    </p:spTree>
    <p:extLst>
      <p:ext uri="{BB962C8B-B14F-4D97-AF65-F5344CB8AC3E}">
        <p14:creationId xmlns:p14="http://schemas.microsoft.com/office/powerpoint/2010/main" val="339346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EC3A3DC6-B137-414C-9E2D-D8E1ABB13228}" type="datetimeFigureOut">
              <a:rPr lang="es-ES" smtClean="0"/>
              <a:t>18/07/2022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FBB016C-F64E-406B-8C18-80BA4AE4929F}" type="slidenum">
              <a:rPr lang="es-ES" smtClean="0"/>
              <a:t>‹Nº›</a:t>
            </a:fld>
            <a:endParaRPr lang="es-ES"/>
          </a:p>
        </p:txBody>
      </p:sp>
    </p:spTree>
    <p:extLst>
      <p:ext uri="{BB962C8B-B14F-4D97-AF65-F5344CB8AC3E}">
        <p14:creationId xmlns:p14="http://schemas.microsoft.com/office/powerpoint/2010/main" val="46141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C3A3DC6-B137-414C-9E2D-D8E1ABB13228}" type="datetimeFigureOut">
              <a:rPr lang="es-ES" smtClean="0"/>
              <a:t>18/07/2022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FBB016C-F64E-406B-8C18-80BA4AE4929F}" type="slidenum">
              <a:rPr lang="es-ES" smtClean="0"/>
              <a:t>‹Nº›</a:t>
            </a:fld>
            <a:endParaRPr lang="es-ES"/>
          </a:p>
        </p:txBody>
      </p:sp>
    </p:spTree>
    <p:extLst>
      <p:ext uri="{BB962C8B-B14F-4D97-AF65-F5344CB8AC3E}">
        <p14:creationId xmlns:p14="http://schemas.microsoft.com/office/powerpoint/2010/main" val="372290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C3A3DC6-B137-414C-9E2D-D8E1ABB13228}" type="datetimeFigureOut">
              <a:rPr lang="es-ES" smtClean="0"/>
              <a:t>18/07/2022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FBB016C-F64E-406B-8C18-80BA4AE4929F}" type="slidenum">
              <a:rPr lang="es-ES" smtClean="0"/>
              <a:t>‹Nº›</a:t>
            </a:fld>
            <a:endParaRPr lang="es-ES"/>
          </a:p>
        </p:txBody>
      </p:sp>
    </p:spTree>
    <p:extLst>
      <p:ext uri="{BB962C8B-B14F-4D97-AF65-F5344CB8AC3E}">
        <p14:creationId xmlns:p14="http://schemas.microsoft.com/office/powerpoint/2010/main" val="271035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C3A3DC6-B137-414C-9E2D-D8E1ABB13228}" type="datetimeFigureOut">
              <a:rPr lang="es-ES" smtClean="0"/>
              <a:t>18/07/2022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FBB016C-F64E-406B-8C18-80BA4AE4929F}" type="slidenum">
              <a:rPr lang="es-ES" smtClean="0"/>
              <a:t>‹Nº›</a:t>
            </a:fld>
            <a:endParaRPr lang="es-ES"/>
          </a:p>
        </p:txBody>
      </p:sp>
    </p:spTree>
    <p:extLst>
      <p:ext uri="{BB962C8B-B14F-4D97-AF65-F5344CB8AC3E}">
        <p14:creationId xmlns:p14="http://schemas.microsoft.com/office/powerpoint/2010/main" val="242940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A3DC6-B137-414C-9E2D-D8E1ABB13228}" type="datetimeFigureOut">
              <a:rPr lang="es-ES" smtClean="0"/>
              <a:t>18/07/2022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B016C-F64E-406B-8C18-80BA4AE4929F}" type="slidenum">
              <a:rPr lang="es-ES" smtClean="0"/>
              <a:t>‹Nº›</a:t>
            </a:fld>
            <a:endParaRPr lang="es-ES"/>
          </a:p>
        </p:txBody>
      </p:sp>
    </p:spTree>
    <p:extLst>
      <p:ext uri="{BB962C8B-B14F-4D97-AF65-F5344CB8AC3E}">
        <p14:creationId xmlns:p14="http://schemas.microsoft.com/office/powerpoint/2010/main" val="499775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3.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jpeg"/><Relationship Id="rId7" Type="http://schemas.openxmlformats.org/officeDocument/2006/relationships/image" Target="../media/image16.png"/><Relationship Id="rId12"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20.svg"/><Relationship Id="rId4" Type="http://schemas.openxmlformats.org/officeDocument/2006/relationships/image" Target="../media/image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alacio de la Marquesa de la Sonora - Wikipedia, la enciclopedia lib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 t="17996" r="1" b="2"/>
          <a:stretch/>
        </p:blipFill>
        <p:spPr bwMode="auto">
          <a:xfrm>
            <a:off x="-9525" y="-19050"/>
            <a:ext cx="12201505" cy="6877050"/>
          </a:xfrm>
          <a:prstGeom prst="rect">
            <a:avLst/>
          </a:prstGeom>
          <a:solidFill>
            <a:schemeClr val="bg1">
              <a:alpha val="22000"/>
            </a:schemeClr>
          </a:solidFill>
        </p:spPr>
      </p:pic>
      <p:sp>
        <p:nvSpPr>
          <p:cNvPr id="7" name="Rectángulo 6"/>
          <p:cNvSpPr/>
          <p:nvPr/>
        </p:nvSpPr>
        <p:spPr>
          <a:xfrm>
            <a:off x="9485" y="-7953"/>
            <a:ext cx="12192000" cy="6888147"/>
          </a:xfrm>
          <a:prstGeom prst="rect">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16620" y="-7953"/>
            <a:ext cx="975360" cy="864000"/>
          </a:xfrm>
          <a:prstGeom prst="rect">
            <a:avLst/>
          </a:prstGeom>
        </p:spPr>
      </p:pic>
      <p:pic>
        <p:nvPicPr>
          <p:cNvPr id="11" name="Imagen 10"/>
          <p:cNvPicPr>
            <a:picLocks noChangeAspect="1"/>
          </p:cNvPicPr>
          <p:nvPr/>
        </p:nvPicPr>
        <p:blipFill>
          <a:blip r:embed="rId4"/>
          <a:stretch>
            <a:fillRect/>
          </a:stretch>
        </p:blipFill>
        <p:spPr>
          <a:xfrm>
            <a:off x="-20" y="-7953"/>
            <a:ext cx="1760906" cy="551609"/>
          </a:xfrm>
          <a:prstGeom prst="rect">
            <a:avLst/>
          </a:prstGeom>
        </p:spPr>
      </p:pic>
      <p:sp>
        <p:nvSpPr>
          <p:cNvPr id="15" name="CuadroTexto 14"/>
          <p:cNvSpPr txBox="1"/>
          <p:nvPr/>
        </p:nvSpPr>
        <p:spPr>
          <a:xfrm>
            <a:off x="10877551" y="6488668"/>
            <a:ext cx="1417986" cy="369332"/>
          </a:xfrm>
          <a:prstGeom prst="rect">
            <a:avLst/>
          </a:prstGeom>
          <a:noFill/>
        </p:spPr>
        <p:txBody>
          <a:bodyPr wrap="square" rtlCol="0">
            <a:spAutoFit/>
          </a:bodyPr>
          <a:lstStyle/>
          <a:p>
            <a:r>
              <a:rPr lang="es-ES" b="1" dirty="0" smtClean="0"/>
              <a:t>19/07/2022</a:t>
            </a:r>
            <a:endParaRPr lang="es-ES" b="1" dirty="0"/>
          </a:p>
        </p:txBody>
      </p:sp>
      <p:sp>
        <p:nvSpPr>
          <p:cNvPr id="2" name="CuadroTexto 1"/>
          <p:cNvSpPr txBox="1"/>
          <p:nvPr/>
        </p:nvSpPr>
        <p:spPr>
          <a:xfrm>
            <a:off x="2339304" y="147261"/>
            <a:ext cx="7870015" cy="1077218"/>
          </a:xfrm>
          <a:prstGeom prst="rect">
            <a:avLst/>
          </a:prstGeom>
          <a:solidFill>
            <a:srgbClr val="FFFFFF">
              <a:alpha val="63137"/>
            </a:srgbClr>
          </a:solidFill>
          <a:ln>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3200" dirty="0"/>
              <a:t>Ley de Eficiencia Digital </a:t>
            </a:r>
            <a:endParaRPr lang="es-ES" sz="3200" dirty="0" smtClean="0"/>
          </a:p>
          <a:p>
            <a:pPr algn="ctr"/>
            <a:r>
              <a:rPr lang="es-ES" sz="3200" dirty="0" smtClean="0"/>
              <a:t>del </a:t>
            </a:r>
            <a:r>
              <a:rPr lang="es-ES" sz="3200" dirty="0"/>
              <a:t>Servicio Público de Justicia </a:t>
            </a:r>
          </a:p>
        </p:txBody>
      </p:sp>
      <p:sp>
        <p:nvSpPr>
          <p:cNvPr id="8" name="Título 1"/>
          <p:cNvSpPr txBox="1">
            <a:spLocks/>
          </p:cNvSpPr>
          <p:nvPr/>
        </p:nvSpPr>
        <p:spPr>
          <a:xfrm>
            <a:off x="-1766978" y="130540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mtClean="0"/>
              <a:t>INDICE</a:t>
            </a:r>
            <a:endParaRPr lang="es-ES" dirty="0"/>
          </a:p>
        </p:txBody>
      </p:sp>
      <p:sp>
        <p:nvSpPr>
          <p:cNvPr id="9" name="5 Marcador de texto">
            <a:extLst>
              <a:ext uri="{FF2B5EF4-FFF2-40B4-BE49-F238E27FC236}">
                <a16:creationId xmlns:a16="http://schemas.microsoft.com/office/drawing/2014/main" id="{8F11E2B8-6E36-4DA6-BB2F-0B57CD66A8C2}"/>
              </a:ext>
            </a:extLst>
          </p:cNvPr>
          <p:cNvSpPr txBox="1">
            <a:spLocks/>
          </p:cNvSpPr>
          <p:nvPr/>
        </p:nvSpPr>
        <p:spPr>
          <a:xfrm>
            <a:off x="3900524" y="2906796"/>
            <a:ext cx="7205618" cy="2384216"/>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457200" indent="-457200">
              <a:lnSpc>
                <a:spcPts val="2900"/>
              </a:lnSpc>
              <a:spcBef>
                <a:spcPts val="0"/>
              </a:spcBef>
              <a:buFont typeface="+mj-lt"/>
              <a:buAutoNum type="arabicPeriod"/>
            </a:pPr>
            <a:r>
              <a:rPr lang="es-ES" sz="2000" dirty="0">
                <a:solidFill>
                  <a:schemeClr val="tx2"/>
                </a:solidFill>
                <a:latin typeface="Calibri" panose="020F0502020204030204" pitchFamily="34" charset="0"/>
                <a:cs typeface="Calibri" panose="020F0502020204030204" pitchFamily="34" charset="0"/>
              </a:rPr>
              <a:t>Introducción: </a:t>
            </a:r>
            <a:r>
              <a:rPr lang="es-ES" sz="2000" dirty="0" smtClean="0">
                <a:solidFill>
                  <a:schemeClr val="tx2"/>
                </a:solidFill>
                <a:latin typeface="Calibri" panose="020F0502020204030204" pitchFamily="34" charset="0"/>
                <a:cs typeface="Calibri" panose="020F0502020204030204" pitchFamily="34" charset="0"/>
              </a:rPr>
              <a:t>sociedad y justicia </a:t>
            </a:r>
            <a:r>
              <a:rPr lang="es-ES" sz="2000" dirty="0">
                <a:solidFill>
                  <a:schemeClr val="tx2"/>
                </a:solidFill>
                <a:latin typeface="Calibri" panose="020F0502020204030204" pitchFamily="34" charset="0"/>
                <a:cs typeface="Calibri" panose="020F0502020204030204" pitchFamily="34" charset="0"/>
              </a:rPr>
              <a:t>en evolución</a:t>
            </a:r>
          </a:p>
          <a:p>
            <a:pPr marL="457200" indent="-457200">
              <a:lnSpc>
                <a:spcPts val="2900"/>
              </a:lnSpc>
              <a:spcBef>
                <a:spcPts val="0"/>
              </a:spcBef>
              <a:buFont typeface="+mj-lt"/>
              <a:buAutoNum type="arabicPeriod"/>
            </a:pPr>
            <a:r>
              <a:rPr lang="es-ES" sz="2000" dirty="0">
                <a:solidFill>
                  <a:schemeClr val="tx2"/>
                </a:solidFill>
                <a:latin typeface="Calibri" panose="020F0502020204030204" pitchFamily="34" charset="0"/>
                <a:cs typeface="Calibri" panose="020F0502020204030204" pitchFamily="34" charset="0"/>
              </a:rPr>
              <a:t>Antecedentes normativos</a:t>
            </a:r>
          </a:p>
          <a:p>
            <a:pPr marL="457200" indent="-457200">
              <a:lnSpc>
                <a:spcPts val="2900"/>
              </a:lnSpc>
              <a:spcBef>
                <a:spcPts val="0"/>
              </a:spcBef>
              <a:buFont typeface="+mj-lt"/>
              <a:buAutoNum type="arabicPeriod"/>
            </a:pPr>
            <a:r>
              <a:rPr lang="es-ES" sz="2000" dirty="0">
                <a:solidFill>
                  <a:schemeClr val="tx2"/>
                </a:solidFill>
                <a:latin typeface="Calibri" panose="020F0502020204030204" pitchFamily="34" charset="0"/>
                <a:cs typeface="Calibri" panose="020F0502020204030204" pitchFamily="34" charset="0"/>
              </a:rPr>
              <a:t>Justificación</a:t>
            </a:r>
          </a:p>
          <a:p>
            <a:pPr marL="457200" indent="-457200">
              <a:lnSpc>
                <a:spcPts val="2900"/>
              </a:lnSpc>
              <a:spcBef>
                <a:spcPts val="0"/>
              </a:spcBef>
              <a:buFont typeface="+mj-lt"/>
              <a:buAutoNum type="arabicPeriod"/>
            </a:pPr>
            <a:r>
              <a:rPr lang="es-ES" sz="2000" dirty="0">
                <a:solidFill>
                  <a:schemeClr val="tx2"/>
                </a:solidFill>
                <a:latin typeface="Calibri" panose="020F0502020204030204" pitchFamily="34" charset="0"/>
                <a:cs typeface="Calibri" panose="020F0502020204030204" pitchFamily="34" charset="0"/>
              </a:rPr>
              <a:t>Contenido</a:t>
            </a:r>
          </a:p>
          <a:p>
            <a:pPr marL="457200" indent="-457200">
              <a:lnSpc>
                <a:spcPts val="2900"/>
              </a:lnSpc>
              <a:spcBef>
                <a:spcPts val="0"/>
              </a:spcBef>
              <a:buFont typeface="+mj-lt"/>
              <a:buAutoNum type="arabicPeriod"/>
            </a:pPr>
            <a:r>
              <a:rPr lang="es-ES" sz="2000" dirty="0">
                <a:solidFill>
                  <a:schemeClr val="tx2"/>
                </a:solidFill>
                <a:latin typeface="Calibri" panose="020F0502020204030204" pitchFamily="34" charset="0"/>
                <a:cs typeface="Calibri" panose="020F0502020204030204" pitchFamily="34" charset="0"/>
              </a:rPr>
              <a:t>Tramitación</a:t>
            </a:r>
          </a:p>
          <a:p>
            <a:pPr lvl="1">
              <a:lnSpc>
                <a:spcPts val="2700"/>
              </a:lnSpc>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a:p>
            <a:pPr lvl="1">
              <a:lnSpc>
                <a:spcPts val="2700"/>
              </a:lnSpc>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a:p>
            <a:pPr lvl="1">
              <a:lnSpc>
                <a:spcPts val="2700"/>
              </a:lnSpc>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a:p>
            <a:pPr lvl="1">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a:p>
            <a:pPr lvl="1">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a:p>
            <a:pPr lvl="1">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a:p>
            <a:pPr lvl="1">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a:p>
            <a:pPr lvl="1">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a:p>
            <a:pPr lvl="1">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a:p>
            <a:pPr lvl="1">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a:p>
            <a:pPr lvl="1">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a:p>
            <a:pPr lvl="1">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a:p>
            <a:pPr lvl="1">
              <a:spcBef>
                <a:spcPts val="0"/>
              </a:spcBef>
              <a:buClr>
                <a:schemeClr val="accent3"/>
              </a:buClr>
              <a:buSzPct val="150000"/>
            </a:pPr>
            <a:endParaRPr lang="es-ES" sz="16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466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a:extLst>
              <a:ext uri="{FF2B5EF4-FFF2-40B4-BE49-F238E27FC236}">
                <a16:creationId xmlns:a16="http://schemas.microsoft.com/office/drawing/2014/main" id="{F22615F1-E75C-19A6-1034-3433FB2666F7}"/>
              </a:ext>
            </a:extLst>
          </p:cNvPr>
          <p:cNvPicPr>
            <a:picLocks noChangeAspect="1"/>
          </p:cNvPicPr>
          <p:nvPr/>
        </p:nvPicPr>
        <p:blipFill rotWithShape="1">
          <a:blip r:embed="rId3">
            <a:clrChange>
              <a:clrFrom>
                <a:srgbClr val="FCFCFD"/>
              </a:clrFrom>
              <a:clrTo>
                <a:srgbClr val="FCFCFD">
                  <a:alpha val="0"/>
                </a:srgbClr>
              </a:clrTo>
            </a:clrChange>
            <a:alphaModFix amt="62000"/>
          </a:blip>
          <a:srcRect l="49235" b="42927"/>
          <a:stretch/>
        </p:blipFill>
        <p:spPr>
          <a:xfrm>
            <a:off x="8629233" y="4982498"/>
            <a:ext cx="3566171" cy="1872135"/>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6620" y="-7953"/>
            <a:ext cx="975360" cy="864000"/>
          </a:xfrm>
          <a:prstGeom prst="rect">
            <a:avLst/>
          </a:prstGeom>
        </p:spPr>
      </p:pic>
      <p:pic>
        <p:nvPicPr>
          <p:cNvPr id="11" name="Imagen 10"/>
          <p:cNvPicPr>
            <a:picLocks noChangeAspect="1"/>
          </p:cNvPicPr>
          <p:nvPr/>
        </p:nvPicPr>
        <p:blipFill>
          <a:blip r:embed="rId5"/>
          <a:stretch>
            <a:fillRect/>
          </a:stretch>
        </p:blipFill>
        <p:spPr>
          <a:xfrm>
            <a:off x="-20" y="-7953"/>
            <a:ext cx="1760906" cy="551609"/>
          </a:xfrm>
          <a:prstGeom prst="rect">
            <a:avLst/>
          </a:prstGeom>
        </p:spPr>
      </p:pic>
      <p:sp>
        <p:nvSpPr>
          <p:cNvPr id="12" name="Rectángulo 11">
            <a:extLst>
              <a:ext uri="{FF2B5EF4-FFF2-40B4-BE49-F238E27FC236}">
                <a16:creationId xmlns:a16="http://schemas.microsoft.com/office/drawing/2014/main" id="{CFD21777-273B-418D-A88E-CCE25E827A2F}"/>
              </a:ext>
            </a:extLst>
          </p:cNvPr>
          <p:cNvSpPr/>
          <p:nvPr/>
        </p:nvSpPr>
        <p:spPr>
          <a:xfrm>
            <a:off x="2269776" y="-7953"/>
            <a:ext cx="6675235" cy="70658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dirty="0" err="1">
                <a:ln w="0"/>
                <a:effectLst>
                  <a:outerShdw blurRad="38100" dist="19050" dir="2700000" algn="tl" rotWithShape="0">
                    <a:schemeClr val="dk1">
                      <a:alpha val="40000"/>
                    </a:schemeClr>
                  </a:outerShdw>
                </a:effectLst>
                <a:latin typeface="+mj-lt"/>
                <a:ea typeface="+mj-ea"/>
                <a:cs typeface="+mj-cs"/>
              </a:rPr>
              <a:t>Contenido</a:t>
            </a:r>
            <a:r>
              <a:rPr lang="en-US" sz="2800" dirty="0">
                <a:ln w="0"/>
                <a:effectLst>
                  <a:outerShdw blurRad="38100" dist="19050" dir="2700000" algn="tl" rotWithShape="0">
                    <a:schemeClr val="dk1">
                      <a:alpha val="40000"/>
                    </a:schemeClr>
                  </a:outerShdw>
                </a:effectLst>
                <a:latin typeface="+mj-lt"/>
                <a:ea typeface="+mj-ea"/>
                <a:cs typeface="+mj-cs"/>
              </a:rPr>
              <a:t> (IV)</a:t>
            </a:r>
          </a:p>
        </p:txBody>
      </p:sp>
      <p:sp>
        <p:nvSpPr>
          <p:cNvPr id="125" name="Rectángulo 124">
            <a:extLst>
              <a:ext uri="{FF2B5EF4-FFF2-40B4-BE49-F238E27FC236}">
                <a16:creationId xmlns:a16="http://schemas.microsoft.com/office/drawing/2014/main" id="{A8A8CE46-84DB-6276-2445-A8934E279E55}"/>
              </a:ext>
            </a:extLst>
          </p:cNvPr>
          <p:cNvSpPr/>
          <p:nvPr/>
        </p:nvSpPr>
        <p:spPr>
          <a:xfrm>
            <a:off x="742684" y="1046252"/>
            <a:ext cx="10204715" cy="4841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6" name="Elipse 125">
            <a:extLst>
              <a:ext uri="{FF2B5EF4-FFF2-40B4-BE49-F238E27FC236}">
                <a16:creationId xmlns:a16="http://schemas.microsoft.com/office/drawing/2014/main" id="{86364E03-05E7-CAA6-F099-D3F9BD98D841}"/>
              </a:ext>
            </a:extLst>
          </p:cNvPr>
          <p:cNvSpPr/>
          <p:nvPr/>
        </p:nvSpPr>
        <p:spPr>
          <a:xfrm>
            <a:off x="403618" y="1046750"/>
            <a:ext cx="636105" cy="7116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27" name="Grupo 126">
            <a:extLst>
              <a:ext uri="{FF2B5EF4-FFF2-40B4-BE49-F238E27FC236}">
                <a16:creationId xmlns:a16="http://schemas.microsoft.com/office/drawing/2014/main" id="{5A2420A3-4B27-5C11-D4C3-B1A51986CBCD}"/>
              </a:ext>
            </a:extLst>
          </p:cNvPr>
          <p:cNvGrpSpPr/>
          <p:nvPr/>
        </p:nvGrpSpPr>
        <p:grpSpPr>
          <a:xfrm rot="13079361">
            <a:off x="376073" y="1048736"/>
            <a:ext cx="716557" cy="716517"/>
            <a:chOff x="11544399" y="3269630"/>
            <a:chExt cx="790916" cy="790871"/>
          </a:xfrm>
        </p:grpSpPr>
        <p:sp>
          <p:nvSpPr>
            <p:cNvPr id="129" name="Forma libre: forma 128">
              <a:extLst>
                <a:ext uri="{FF2B5EF4-FFF2-40B4-BE49-F238E27FC236}">
                  <a16:creationId xmlns:a16="http://schemas.microsoft.com/office/drawing/2014/main" id="{39BCFE05-1CF8-C4F4-3FD7-4905012BF95F}"/>
                </a:ext>
              </a:extLst>
            </p:cNvPr>
            <p:cNvSpPr/>
            <p:nvPr/>
          </p:nvSpPr>
          <p:spPr>
            <a:xfrm rot="21057502">
              <a:off x="11544399" y="3269630"/>
              <a:ext cx="790916" cy="790871"/>
            </a:xfrm>
            <a:custGeom>
              <a:avLst/>
              <a:gdLst>
                <a:gd name="connsiteX0" fmla="*/ 526803 w 1052709"/>
                <a:gd name="connsiteY0" fmla="*/ 1052493 h 1052650"/>
                <a:gd name="connsiteX1" fmla="*/ 483074 w 1052709"/>
                <a:gd name="connsiteY1" fmla="*/ 1050687 h 1052650"/>
                <a:gd name="connsiteX2" fmla="*/ 198342 w 1052709"/>
                <a:gd name="connsiteY2" fmla="*/ 938076 h 1052650"/>
                <a:gd name="connsiteX3" fmla="*/ 191248 w 1052709"/>
                <a:gd name="connsiteY3" fmla="*/ 888903 h 1052650"/>
                <a:gd name="connsiteX4" fmla="*/ 240437 w 1052709"/>
                <a:gd name="connsiteY4" fmla="*/ 881817 h 1052650"/>
                <a:gd name="connsiteX5" fmla="*/ 242071 w 1052709"/>
                <a:gd name="connsiteY5" fmla="*/ 883124 h 1052650"/>
                <a:gd name="connsiteX6" fmla="*/ 882955 w 1052709"/>
                <a:gd name="connsiteY6" fmla="*/ 810079 h 1052650"/>
                <a:gd name="connsiteX7" fmla="*/ 809945 w 1052709"/>
                <a:gd name="connsiteY7" fmla="*/ 169174 h 1052650"/>
                <a:gd name="connsiteX8" fmla="*/ 169018 w 1052709"/>
                <a:gd name="connsiteY8" fmla="*/ 242219 h 1052650"/>
                <a:gd name="connsiteX9" fmla="*/ 73949 w 1052709"/>
                <a:gd name="connsiteY9" fmla="*/ 586955 h 1052650"/>
                <a:gd name="connsiteX10" fmla="*/ 44797 w 1052709"/>
                <a:gd name="connsiteY10" fmla="*/ 627188 h 1052650"/>
                <a:gd name="connsiteX11" fmla="*/ 4551 w 1052709"/>
                <a:gd name="connsiteY11" fmla="*/ 598044 h 1052650"/>
                <a:gd name="connsiteX12" fmla="*/ 4335 w 1052709"/>
                <a:gd name="connsiteY12" fmla="*/ 596285 h 1052650"/>
                <a:gd name="connsiteX13" fmla="*/ 455856 w 1052709"/>
                <a:gd name="connsiteY13" fmla="*/ 4591 h 1052650"/>
                <a:gd name="connsiteX14" fmla="*/ 1047551 w 1052709"/>
                <a:gd name="connsiteY14" fmla="*/ 456112 h 1052650"/>
                <a:gd name="connsiteX15" fmla="*/ 596030 w 1052709"/>
                <a:gd name="connsiteY15" fmla="*/ 1047806 h 1052650"/>
                <a:gd name="connsiteX16" fmla="*/ 526803 w 1052709"/>
                <a:gd name="connsiteY16" fmla="*/ 1052493 h 10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2709" h="1052650">
                  <a:moveTo>
                    <a:pt x="526803" y="1052493"/>
                  </a:moveTo>
                  <a:cubicBezTo>
                    <a:pt x="512270" y="1052493"/>
                    <a:pt x="497694" y="1051891"/>
                    <a:pt x="483074" y="1050687"/>
                  </a:cubicBezTo>
                  <a:cubicBezTo>
                    <a:pt x="379105" y="1042238"/>
                    <a:pt x="279995" y="1003037"/>
                    <a:pt x="198342" y="938076"/>
                  </a:cubicBezTo>
                  <a:cubicBezTo>
                    <a:pt x="182820" y="926453"/>
                    <a:pt x="179638" y="904438"/>
                    <a:pt x="191248" y="888903"/>
                  </a:cubicBezTo>
                  <a:cubicBezTo>
                    <a:pt x="202857" y="873368"/>
                    <a:pt x="224915" y="870195"/>
                    <a:pt x="240437" y="881817"/>
                  </a:cubicBezTo>
                  <a:cubicBezTo>
                    <a:pt x="240996" y="882238"/>
                    <a:pt x="241555" y="882673"/>
                    <a:pt x="242071" y="883124"/>
                  </a:cubicBezTo>
                  <a:cubicBezTo>
                    <a:pt x="439216" y="1039933"/>
                    <a:pt x="726184" y="1007229"/>
                    <a:pt x="882955" y="810079"/>
                  </a:cubicBezTo>
                  <a:cubicBezTo>
                    <a:pt x="1039768" y="612925"/>
                    <a:pt x="1007090" y="325983"/>
                    <a:pt x="809945" y="169174"/>
                  </a:cubicBezTo>
                  <a:cubicBezTo>
                    <a:pt x="612756" y="12365"/>
                    <a:pt x="325831" y="45069"/>
                    <a:pt x="169018" y="242219"/>
                  </a:cubicBezTo>
                  <a:cubicBezTo>
                    <a:pt x="91751" y="339399"/>
                    <a:pt x="57395" y="463890"/>
                    <a:pt x="73949" y="586955"/>
                  </a:cubicBezTo>
                  <a:cubicBezTo>
                    <a:pt x="77002" y="606114"/>
                    <a:pt x="63974" y="624126"/>
                    <a:pt x="44797" y="627188"/>
                  </a:cubicBezTo>
                  <a:cubicBezTo>
                    <a:pt x="25663" y="630254"/>
                    <a:pt x="7646" y="617204"/>
                    <a:pt x="4551" y="598044"/>
                  </a:cubicBezTo>
                  <a:cubicBezTo>
                    <a:pt x="4465" y="597459"/>
                    <a:pt x="4378" y="596874"/>
                    <a:pt x="4335" y="596285"/>
                  </a:cubicBezTo>
                  <a:cubicBezTo>
                    <a:pt x="-34363" y="308212"/>
                    <a:pt x="167771" y="43302"/>
                    <a:pt x="455856" y="4591"/>
                  </a:cubicBezTo>
                  <a:cubicBezTo>
                    <a:pt x="743942" y="-34116"/>
                    <a:pt x="1008853" y="168039"/>
                    <a:pt x="1047551" y="456112"/>
                  </a:cubicBezTo>
                  <a:cubicBezTo>
                    <a:pt x="1086249" y="744189"/>
                    <a:pt x="884116" y="1009099"/>
                    <a:pt x="596030" y="1047806"/>
                  </a:cubicBezTo>
                  <a:cubicBezTo>
                    <a:pt x="573069" y="1050889"/>
                    <a:pt x="549936" y="1052454"/>
                    <a:pt x="526803" y="1052493"/>
                  </a:cubicBezTo>
                  <a:close/>
                </a:path>
              </a:pathLst>
            </a:custGeom>
            <a:solidFill>
              <a:schemeClr val="accent2"/>
            </a:solidFill>
            <a:ln w="4295" cap="flat">
              <a:noFill/>
              <a:prstDash val="solid"/>
              <a:miter/>
            </a:ln>
          </p:spPr>
          <p:txBody>
            <a:bodyPr rtlCol="0" anchor="ctr"/>
            <a:lstStyle/>
            <a:p>
              <a:endParaRPr lang="es-ES"/>
            </a:p>
          </p:txBody>
        </p:sp>
        <p:sp>
          <p:nvSpPr>
            <p:cNvPr id="130" name="Forma libre: forma 129">
              <a:extLst>
                <a:ext uri="{FF2B5EF4-FFF2-40B4-BE49-F238E27FC236}">
                  <a16:creationId xmlns:a16="http://schemas.microsoft.com/office/drawing/2014/main" id="{D11F5929-F9DE-56BE-8BB1-B93BBAB3F42B}"/>
                </a:ext>
              </a:extLst>
            </p:cNvPr>
            <p:cNvSpPr/>
            <p:nvPr/>
          </p:nvSpPr>
          <p:spPr>
            <a:xfrm rot="21057502">
              <a:off x="11638893" y="3362282"/>
              <a:ext cx="603796" cy="603731"/>
            </a:xfrm>
            <a:custGeom>
              <a:avLst/>
              <a:gdLst>
                <a:gd name="connsiteX0" fmla="*/ 400985 w 803653"/>
                <a:gd name="connsiteY0" fmla="*/ 803408 h 803566"/>
                <a:gd name="connsiteX1" fmla="*/ 338810 w 803653"/>
                <a:gd name="connsiteY1" fmla="*/ 798507 h 803566"/>
                <a:gd name="connsiteX2" fmla="*/ 106363 w 803653"/>
                <a:gd name="connsiteY2" fmla="*/ 674544 h 803566"/>
                <a:gd name="connsiteX3" fmla="*/ 106794 w 803653"/>
                <a:gd name="connsiteY3" fmla="*/ 663278 h 803566"/>
                <a:gd name="connsiteX4" fmla="*/ 118059 w 803653"/>
                <a:gd name="connsiteY4" fmla="*/ 663708 h 803566"/>
                <a:gd name="connsiteX5" fmla="*/ 594132 w 803653"/>
                <a:gd name="connsiteY5" fmla="*/ 735773 h 803566"/>
                <a:gd name="connsiteX6" fmla="*/ 748408 w 803653"/>
                <a:gd name="connsiteY6" fmla="*/ 212596 h 803566"/>
                <a:gd name="connsiteX7" fmla="*/ 225253 w 803653"/>
                <a:gd name="connsiteY7" fmla="*/ 58315 h 803566"/>
                <a:gd name="connsiteX8" fmla="*/ 208655 w 803653"/>
                <a:gd name="connsiteY8" fmla="*/ 67886 h 803566"/>
                <a:gd name="connsiteX9" fmla="*/ 33009 w 803653"/>
                <a:gd name="connsiteY9" fmla="*/ 516182 h 803566"/>
                <a:gd name="connsiteX10" fmla="*/ 27764 w 803653"/>
                <a:gd name="connsiteY10" fmla="*/ 526158 h 803566"/>
                <a:gd name="connsiteX11" fmla="*/ 17788 w 803653"/>
                <a:gd name="connsiteY11" fmla="*/ 520912 h 803566"/>
                <a:gd name="connsiteX12" fmla="*/ 282182 w 803653"/>
                <a:gd name="connsiteY12" fmla="*/ 18052 h 803566"/>
                <a:gd name="connsiteX13" fmla="*/ 785042 w 803653"/>
                <a:gd name="connsiteY13" fmla="*/ 282446 h 803566"/>
                <a:gd name="connsiteX14" fmla="*/ 520648 w 803653"/>
                <a:gd name="connsiteY14" fmla="*/ 785306 h 803566"/>
                <a:gd name="connsiteX15" fmla="*/ 400985 w 803653"/>
                <a:gd name="connsiteY15" fmla="*/ 803408 h 8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3653" h="803566">
                  <a:moveTo>
                    <a:pt x="400985" y="803408"/>
                  </a:moveTo>
                  <a:cubicBezTo>
                    <a:pt x="380174" y="803404"/>
                    <a:pt x="359363" y="801766"/>
                    <a:pt x="338810" y="798507"/>
                  </a:cubicBezTo>
                  <a:cubicBezTo>
                    <a:pt x="249633" y="784395"/>
                    <a:pt x="167764" y="740743"/>
                    <a:pt x="106363" y="674544"/>
                  </a:cubicBezTo>
                  <a:cubicBezTo>
                    <a:pt x="103354" y="671314"/>
                    <a:pt x="103569" y="666271"/>
                    <a:pt x="106794" y="663278"/>
                  </a:cubicBezTo>
                  <a:cubicBezTo>
                    <a:pt x="110019" y="660286"/>
                    <a:pt x="115049" y="660479"/>
                    <a:pt x="118059" y="663708"/>
                  </a:cubicBezTo>
                  <a:cubicBezTo>
                    <a:pt x="239141" y="794809"/>
                    <a:pt x="439339" y="825122"/>
                    <a:pt x="594132" y="735773"/>
                  </a:cubicBezTo>
                  <a:cubicBezTo>
                    <a:pt x="781216" y="633906"/>
                    <a:pt x="850270" y="399671"/>
                    <a:pt x="748408" y="212596"/>
                  </a:cubicBezTo>
                  <a:cubicBezTo>
                    <a:pt x="646546" y="25525"/>
                    <a:pt x="412293" y="-43551"/>
                    <a:pt x="225253" y="58315"/>
                  </a:cubicBezTo>
                  <a:cubicBezTo>
                    <a:pt x="219620" y="61368"/>
                    <a:pt x="214116" y="64558"/>
                    <a:pt x="208655" y="67886"/>
                  </a:cubicBezTo>
                  <a:cubicBezTo>
                    <a:pt x="53863" y="157236"/>
                    <a:pt x="-20008" y="345782"/>
                    <a:pt x="33009" y="516182"/>
                  </a:cubicBezTo>
                  <a:cubicBezTo>
                    <a:pt x="34299" y="520388"/>
                    <a:pt x="31977" y="524851"/>
                    <a:pt x="27764" y="526158"/>
                  </a:cubicBezTo>
                  <a:cubicBezTo>
                    <a:pt x="23549" y="527465"/>
                    <a:pt x="19078" y="525117"/>
                    <a:pt x="17788" y="520912"/>
                  </a:cubicBezTo>
                  <a:cubicBezTo>
                    <a:pt x="-48042" y="309040"/>
                    <a:pt x="70331" y="83903"/>
                    <a:pt x="282182" y="18052"/>
                  </a:cubicBezTo>
                  <a:cubicBezTo>
                    <a:pt x="494076" y="-47800"/>
                    <a:pt x="719212" y="70574"/>
                    <a:pt x="785042" y="282446"/>
                  </a:cubicBezTo>
                  <a:cubicBezTo>
                    <a:pt x="850872" y="494318"/>
                    <a:pt x="732499" y="719455"/>
                    <a:pt x="520648" y="785306"/>
                  </a:cubicBezTo>
                  <a:cubicBezTo>
                    <a:pt x="481907" y="797350"/>
                    <a:pt x="441575" y="803451"/>
                    <a:pt x="400985" y="803408"/>
                  </a:cubicBezTo>
                  <a:close/>
                </a:path>
              </a:pathLst>
            </a:custGeom>
            <a:solidFill>
              <a:schemeClr val="accent2"/>
            </a:solidFill>
            <a:ln w="4295" cap="flat">
              <a:noFill/>
              <a:prstDash val="solid"/>
              <a:miter/>
            </a:ln>
          </p:spPr>
          <p:txBody>
            <a:bodyPr rtlCol="0" anchor="ctr"/>
            <a:lstStyle/>
            <a:p>
              <a:endParaRPr lang="es-ES"/>
            </a:p>
          </p:txBody>
        </p:sp>
      </p:grpSp>
      <p:sp>
        <p:nvSpPr>
          <p:cNvPr id="28" name="CuadroTexto 27">
            <a:extLst>
              <a:ext uri="{FF2B5EF4-FFF2-40B4-BE49-F238E27FC236}">
                <a16:creationId xmlns:a16="http://schemas.microsoft.com/office/drawing/2014/main" id="{CF4A445A-B4AC-E9A2-A7E3-E5DA35712168}"/>
              </a:ext>
            </a:extLst>
          </p:cNvPr>
          <p:cNvSpPr txBox="1"/>
          <p:nvPr/>
        </p:nvSpPr>
        <p:spPr>
          <a:xfrm>
            <a:off x="1039547" y="1007140"/>
            <a:ext cx="10204716" cy="523220"/>
          </a:xfrm>
          <a:prstGeom prst="rect">
            <a:avLst/>
          </a:prstGeom>
          <a:noFill/>
        </p:spPr>
        <p:txBody>
          <a:bodyPr wrap="square">
            <a:spAutoFit/>
          </a:bodyPr>
          <a:lstStyle/>
          <a:p>
            <a:pPr marR="181610" lvl="0">
              <a:tabLst>
                <a:tab pos="352425" algn="l"/>
              </a:tabLst>
            </a:pPr>
            <a:r>
              <a:rPr lang="es-ES" sz="1400" b="1" dirty="0">
                <a:solidFill>
                  <a:schemeClr val="accent2"/>
                </a:solidFill>
                <a:cs typeface="Arial" panose="020B0604020202020204" pitchFamily="34" charset="0"/>
              </a:rPr>
              <a:t>TITULO SÉPTIMO: </a:t>
            </a:r>
            <a:r>
              <a:rPr lang="es-ES" sz="1400" dirty="0">
                <a:solidFill>
                  <a:schemeClr val="accent2"/>
                </a:solidFill>
                <a:cs typeface="Arial" panose="020B0604020202020204" pitchFamily="34" charset="0"/>
              </a:rPr>
              <a:t>COOPERACIÓN ENTRE LAS ADMINISTRACIONES CON COMPETENCIAS EN MATERIA DE ADMINISTRACIÓN DE JUSTICIA. EL ESQUEMA JUDICIAL DE INTEROPERABILIDAD Y SEGURIDAD</a:t>
            </a:r>
          </a:p>
        </p:txBody>
      </p:sp>
      <p:sp>
        <p:nvSpPr>
          <p:cNvPr id="30" name="CuadroTexto 29">
            <a:extLst>
              <a:ext uri="{FF2B5EF4-FFF2-40B4-BE49-F238E27FC236}">
                <a16:creationId xmlns:a16="http://schemas.microsoft.com/office/drawing/2014/main" id="{F0D654CB-562F-8887-2EB9-804D9C5D32B7}"/>
              </a:ext>
            </a:extLst>
          </p:cNvPr>
          <p:cNvSpPr txBox="1"/>
          <p:nvPr/>
        </p:nvSpPr>
        <p:spPr>
          <a:xfrm>
            <a:off x="994857" y="1558648"/>
            <a:ext cx="10204715" cy="1065676"/>
          </a:xfrm>
          <a:prstGeom prst="rect">
            <a:avLst/>
          </a:prstGeom>
          <a:noFill/>
        </p:spPr>
        <p:txBody>
          <a:bodyPr wrap="square">
            <a:spAutoFit/>
          </a:bodyPr>
          <a:lstStyle/>
          <a:p>
            <a:pPr marR="187960" lvl="0" algn="just">
              <a:lnSpc>
                <a:spcPct val="115000"/>
              </a:lnSpc>
              <a:spcBef>
                <a:spcPts val="5"/>
              </a:spcBef>
              <a:spcAft>
                <a:spcPts val="800"/>
              </a:spcAft>
              <a:tabLst>
                <a:tab pos="352425" algn="l"/>
              </a:tabLst>
            </a:pPr>
            <a:r>
              <a:rPr lang="es-ES" sz="1100" dirty="0">
                <a:cs typeface="Arial" panose="020B0604020202020204" pitchFamily="34" charset="0"/>
              </a:rPr>
              <a:t>Se potencia el </a:t>
            </a:r>
            <a:r>
              <a:rPr lang="es-ES" sz="1100" b="1" dirty="0">
                <a:cs typeface="Arial" panose="020B0604020202020204" pitchFamily="34" charset="0"/>
              </a:rPr>
              <a:t>Comité T</a:t>
            </a:r>
            <a:r>
              <a:rPr lang="es-ES" sz="1100" b="1" dirty="0" smtClean="0">
                <a:cs typeface="Arial" panose="020B0604020202020204" pitchFamily="34" charset="0"/>
              </a:rPr>
              <a:t>écnico </a:t>
            </a:r>
            <a:r>
              <a:rPr lang="es-ES" sz="1100" b="1" dirty="0">
                <a:cs typeface="Arial" panose="020B0604020202020204" pitchFamily="34" charset="0"/>
              </a:rPr>
              <a:t>E</a:t>
            </a:r>
            <a:r>
              <a:rPr lang="es-ES" sz="1100" b="1" dirty="0" smtClean="0">
                <a:cs typeface="Arial" panose="020B0604020202020204" pitchFamily="34" charset="0"/>
              </a:rPr>
              <a:t>statal </a:t>
            </a:r>
            <a:r>
              <a:rPr lang="es-ES" sz="1100" b="1" dirty="0">
                <a:cs typeface="Arial" panose="020B0604020202020204" pitchFamily="34" charset="0"/>
              </a:rPr>
              <a:t>de la Administración </a:t>
            </a:r>
            <a:r>
              <a:rPr lang="es-ES" sz="1100" b="1" dirty="0" smtClean="0">
                <a:cs typeface="Arial" panose="020B0604020202020204" pitchFamily="34" charset="0"/>
              </a:rPr>
              <a:t>Judicial Electrónica (CTEAJE) </a:t>
            </a:r>
            <a:r>
              <a:rPr lang="es-ES" sz="1100" dirty="0">
                <a:cs typeface="Arial" panose="020B0604020202020204" pitchFamily="34" charset="0"/>
              </a:rPr>
              <a:t>y se prevé la constitución en su seno de un </a:t>
            </a:r>
            <a:r>
              <a:rPr lang="es-ES" sz="1100" b="1" dirty="0">
                <a:cs typeface="Arial" panose="020B0604020202020204" pitchFamily="34" charset="0"/>
              </a:rPr>
              <a:t>Consejo Consultivo para la Transformación Digital de la Administración de </a:t>
            </a:r>
            <a:r>
              <a:rPr lang="es-ES" sz="1100" b="1" dirty="0" smtClean="0">
                <a:cs typeface="Arial" panose="020B0604020202020204" pitchFamily="34" charset="0"/>
              </a:rPr>
              <a:t>Justicia</a:t>
            </a:r>
            <a:r>
              <a:rPr lang="es-ES" sz="1100" dirty="0" smtClean="0">
                <a:cs typeface="Arial" panose="020B0604020202020204" pitchFamily="34" charset="0"/>
              </a:rPr>
              <a:t>. Se </a:t>
            </a:r>
            <a:r>
              <a:rPr lang="es-ES" sz="1100" dirty="0">
                <a:cs typeface="Arial" panose="020B0604020202020204" pitchFamily="34" charset="0"/>
              </a:rPr>
              <a:t>regula el </a:t>
            </a:r>
            <a:r>
              <a:rPr lang="es-ES" sz="1100" b="1" dirty="0">
                <a:cs typeface="Arial" panose="020B0604020202020204" pitchFamily="34" charset="0"/>
              </a:rPr>
              <a:t>Esquema Judicial de Interoperabilidad y Seguridad </a:t>
            </a:r>
            <a:r>
              <a:rPr lang="es-ES" sz="1100" dirty="0">
                <a:cs typeface="Arial" panose="020B0604020202020204" pitchFamily="34" charset="0"/>
              </a:rPr>
              <a:t>y se ahonda en la </a:t>
            </a:r>
            <a:r>
              <a:rPr lang="es-ES" sz="1100" b="1" dirty="0">
                <a:cs typeface="Arial" panose="020B0604020202020204" pitchFamily="34" charset="0"/>
              </a:rPr>
              <a:t>obligación de interoperabilidad </a:t>
            </a:r>
            <a:r>
              <a:rPr lang="es-ES" sz="1100" dirty="0">
                <a:cs typeface="Arial" panose="020B0604020202020204" pitchFamily="34" charset="0"/>
              </a:rPr>
              <a:t>con previsiones respecto a los Colegios profesionales y los Registros con los que se relaciona la Administración de Justicia en </a:t>
            </a:r>
            <a:r>
              <a:rPr lang="es-ES" sz="1100" dirty="0" smtClean="0">
                <a:cs typeface="Arial" panose="020B0604020202020204" pitchFamily="34" charset="0"/>
              </a:rPr>
              <a:t>general. En </a:t>
            </a:r>
            <a:r>
              <a:rPr lang="es-ES" sz="1100" dirty="0">
                <a:cs typeface="Arial" panose="020B0604020202020204" pitchFamily="34" charset="0"/>
              </a:rPr>
              <a:t>especial respecto a los registros electrónicos a disposición de los Registros de la Propiedad, Registros de Bienes Muebles y Registros Mercantiles, protocolos electrónicos de las Notarías y comunicaciones entre las oficinas judiciales y fiscales y el Ministerio de Justicia en lo relativo a actos de cooperación jurídica internacional y comunicaciones electrónicas transfronterizas.</a:t>
            </a:r>
          </a:p>
        </p:txBody>
      </p:sp>
      <p:sp>
        <p:nvSpPr>
          <p:cNvPr id="41" name="Marcador de número de diapositiva 1">
            <a:extLst>
              <a:ext uri="{FF2B5EF4-FFF2-40B4-BE49-F238E27FC236}">
                <a16:creationId xmlns:a16="http://schemas.microsoft.com/office/drawing/2014/main" id="{81573854-62A5-9318-C63B-662ADEFA1D81}"/>
              </a:ext>
            </a:extLst>
          </p:cNvPr>
          <p:cNvSpPr txBox="1">
            <a:spLocks/>
          </p:cNvSpPr>
          <p:nvPr/>
        </p:nvSpPr>
        <p:spPr>
          <a:xfrm>
            <a:off x="0" y="6437288"/>
            <a:ext cx="2047368" cy="420712"/>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BFCD6-C37F-4D4F-B6AD-71D3A36D527F}" type="slidenum">
              <a:rPr lang="es-ES" sz="1600" b="1" smtClean="0">
                <a:solidFill>
                  <a:schemeClr val="tx2"/>
                </a:solidFill>
              </a:rPr>
              <a:pPr/>
              <a:t>10</a:t>
            </a:fld>
            <a:endParaRPr lang="es-ES" sz="1600" b="1" dirty="0">
              <a:solidFill>
                <a:schemeClr val="tx2"/>
              </a:solidFill>
            </a:endParaRPr>
          </a:p>
        </p:txBody>
      </p:sp>
      <p:grpSp>
        <p:nvGrpSpPr>
          <p:cNvPr id="43" name="Grupo 42">
            <a:extLst>
              <a:ext uri="{FF2B5EF4-FFF2-40B4-BE49-F238E27FC236}">
                <a16:creationId xmlns:a16="http://schemas.microsoft.com/office/drawing/2014/main" id="{0D10318D-B8E2-8746-3CE9-CF5EE3B3E5B7}"/>
              </a:ext>
            </a:extLst>
          </p:cNvPr>
          <p:cNvGrpSpPr/>
          <p:nvPr/>
        </p:nvGrpSpPr>
        <p:grpSpPr>
          <a:xfrm>
            <a:off x="421355" y="2812355"/>
            <a:ext cx="4392000" cy="3625359"/>
            <a:chOff x="460486" y="2719972"/>
            <a:chExt cx="4392000" cy="3625359"/>
          </a:xfrm>
        </p:grpSpPr>
        <p:sp>
          <p:nvSpPr>
            <p:cNvPr id="83" name="Rectángulo 82">
              <a:extLst>
                <a:ext uri="{FF2B5EF4-FFF2-40B4-BE49-F238E27FC236}">
                  <a16:creationId xmlns:a16="http://schemas.microsoft.com/office/drawing/2014/main" id="{A5D67805-3E77-778D-975A-C8F859FE80B2}"/>
                </a:ext>
              </a:extLst>
            </p:cNvPr>
            <p:cNvSpPr/>
            <p:nvPr/>
          </p:nvSpPr>
          <p:spPr>
            <a:xfrm>
              <a:off x="460486" y="3079973"/>
              <a:ext cx="4294293" cy="3265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4" name="Grupo 83">
              <a:extLst>
                <a:ext uri="{FF2B5EF4-FFF2-40B4-BE49-F238E27FC236}">
                  <a16:creationId xmlns:a16="http://schemas.microsoft.com/office/drawing/2014/main" id="{9A6D211D-A5B0-7F72-DEC1-F6B9EEFF6F89}"/>
                </a:ext>
              </a:extLst>
            </p:cNvPr>
            <p:cNvGrpSpPr/>
            <p:nvPr/>
          </p:nvGrpSpPr>
          <p:grpSpPr>
            <a:xfrm>
              <a:off x="460486" y="2719972"/>
              <a:ext cx="4392000" cy="378076"/>
              <a:chOff x="460486" y="2719972"/>
              <a:chExt cx="4392000" cy="378076"/>
            </a:xfrm>
          </p:grpSpPr>
          <p:sp>
            <p:nvSpPr>
              <p:cNvPr id="85" name="Paralelogramo 84">
                <a:extLst>
                  <a:ext uri="{FF2B5EF4-FFF2-40B4-BE49-F238E27FC236}">
                    <a16:creationId xmlns:a16="http://schemas.microsoft.com/office/drawing/2014/main" id="{20BD1D67-4E2F-D94B-C880-377C9AF4A49E}"/>
                  </a:ext>
                </a:extLst>
              </p:cNvPr>
              <p:cNvSpPr/>
              <p:nvPr/>
            </p:nvSpPr>
            <p:spPr>
              <a:xfrm>
                <a:off x="460486" y="2719972"/>
                <a:ext cx="4392000" cy="360000"/>
              </a:xfrm>
              <a:prstGeom prst="parallelogram">
                <a:avLst/>
              </a:prstGeom>
              <a:solidFill>
                <a:srgbClr val="F05C1D"/>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6" name="54 CuadroTexto">
                <a:extLst>
                  <a:ext uri="{FF2B5EF4-FFF2-40B4-BE49-F238E27FC236}">
                    <a16:creationId xmlns:a16="http://schemas.microsoft.com/office/drawing/2014/main" id="{2B8B65F6-4C74-5D9E-7F71-260D484F48A0}"/>
                  </a:ext>
                </a:extLst>
              </p:cNvPr>
              <p:cNvSpPr txBox="1"/>
              <p:nvPr/>
            </p:nvSpPr>
            <p:spPr>
              <a:xfrm>
                <a:off x="911632" y="2728716"/>
                <a:ext cx="3417708" cy="369332"/>
              </a:xfrm>
              <a:prstGeom prst="rect">
                <a:avLst/>
              </a:prstGeom>
              <a:noFill/>
            </p:spPr>
            <p:txBody>
              <a:bodyPr wrap="square" rtlCol="0">
                <a:spAutoFit/>
              </a:bodyPr>
              <a:lstStyle/>
              <a:p>
                <a:pPr algn="ctr"/>
                <a:r>
                  <a:rPr lang="es-ES" b="1" i="1" dirty="0">
                    <a:solidFill>
                      <a:srgbClr val="FFFFFF"/>
                    </a:solidFill>
                    <a:latin typeface="Calibri" panose="020F0502020204030204" pitchFamily="34" charset="0"/>
                  </a:rPr>
                  <a:t>DISPOSICIONES ADICIONALES</a:t>
                </a:r>
              </a:p>
            </p:txBody>
          </p:sp>
        </p:grpSp>
      </p:grpSp>
      <p:sp>
        <p:nvSpPr>
          <p:cNvPr id="44" name="95 CuadroTexto">
            <a:extLst>
              <a:ext uri="{FF2B5EF4-FFF2-40B4-BE49-F238E27FC236}">
                <a16:creationId xmlns:a16="http://schemas.microsoft.com/office/drawing/2014/main" id="{17F01F3D-EA96-C0EA-FD33-3DAD109CFB3F}"/>
              </a:ext>
            </a:extLst>
          </p:cNvPr>
          <p:cNvSpPr txBox="1"/>
          <p:nvPr/>
        </p:nvSpPr>
        <p:spPr>
          <a:xfrm>
            <a:off x="525728" y="3252022"/>
            <a:ext cx="4148557" cy="2985433"/>
          </a:xfrm>
          <a:prstGeom prst="rect">
            <a:avLst/>
          </a:prstGeom>
        </p:spPr>
        <p:txBody>
          <a:bodyPr wrap="square">
            <a:spAutoFit/>
          </a:bodyPr>
          <a:lstStyle>
            <a:defPPr>
              <a:defRPr lang="es-ES"/>
            </a:defPPr>
            <a:lvl1pPr>
              <a:defRPr sz="1600">
                <a:latin typeface="Arial Narrow" panose="020B0606020202030204" pitchFamily="34" charset="0"/>
                <a:ea typeface="Times New Roman" panose="02020603050405020304" pitchFamily="18" charset="0"/>
                <a:cs typeface="Arial" panose="020B0604020202020204" pitchFamily="34" charset="0"/>
              </a:defRPr>
            </a:lvl1pPr>
          </a:lstStyle>
          <a:p>
            <a:pPr marR="187960" algn="just">
              <a:spcAft>
                <a:spcPts val="600"/>
              </a:spcAft>
              <a:tabLst>
                <a:tab pos="352425" algn="l"/>
              </a:tabLst>
            </a:pPr>
            <a:r>
              <a:rPr lang="es-ES" sz="1200" dirty="0">
                <a:latin typeface="+mn-lt"/>
                <a:ea typeface="Calibri" panose="020F0502020204030204" pitchFamily="34" charset="0"/>
              </a:rPr>
              <a:t>S</a:t>
            </a:r>
            <a:r>
              <a:rPr lang="es-ES" sz="1200" dirty="0">
                <a:effectLst/>
                <a:latin typeface="+mn-lt"/>
                <a:ea typeface="Calibri" panose="020F0502020204030204" pitchFamily="34" charset="0"/>
                <a:cs typeface="Arial" panose="020B0604020202020204" pitchFamily="34" charset="0"/>
              </a:rPr>
              <a:t>e recogen una serie de previsiones a cumplir por las administraciones con competencias en materia de Administración de Justicia:</a:t>
            </a:r>
          </a:p>
          <a:p>
            <a:pPr marL="358775">
              <a:spcAft>
                <a:spcPts val="600"/>
              </a:spcAft>
              <a:buClr>
                <a:schemeClr val="accent6"/>
              </a:buClr>
              <a:buSzPct val="137000"/>
            </a:pPr>
            <a:r>
              <a:rPr lang="es-ES" sz="1200" b="1" dirty="0">
                <a:solidFill>
                  <a:schemeClr val="bg1"/>
                </a:solidFill>
                <a:highlight>
                  <a:srgbClr val="F05C1D"/>
                </a:highlight>
                <a:latin typeface="+mn-lt"/>
              </a:rPr>
              <a:t>Garantizar la interoperabilidad</a:t>
            </a:r>
            <a:r>
              <a:rPr lang="es-ES" sz="1200" b="1" dirty="0">
                <a:solidFill>
                  <a:schemeClr val="bg1"/>
                </a:solidFill>
                <a:latin typeface="+mn-lt"/>
              </a:rPr>
              <a:t> </a:t>
            </a:r>
            <a:r>
              <a:rPr lang="es-ES" sz="1200" dirty="0">
                <a:effectLst/>
                <a:latin typeface="+mn-lt"/>
                <a:ea typeface="Calibri" panose="020F0502020204030204" pitchFamily="34" charset="0"/>
                <a:cs typeface="Arial" panose="020B0604020202020204" pitchFamily="34" charset="0"/>
              </a:rPr>
              <a:t>entre los sistemas, de conformidad con esta ley, un futuro reglamento y los acuerdos que se alcance en el CTEAJE.</a:t>
            </a:r>
            <a:endParaRPr lang="es-ES" sz="1200" dirty="0">
              <a:effectLst/>
              <a:latin typeface="+mn-lt"/>
              <a:ea typeface="Calibri" panose="020F0502020204030204" pitchFamily="34" charset="0"/>
              <a:cs typeface="Times New Roman" panose="02020603050405020304" pitchFamily="18" charset="0"/>
            </a:endParaRPr>
          </a:p>
          <a:p>
            <a:pPr marL="358775">
              <a:spcAft>
                <a:spcPts val="600"/>
              </a:spcAft>
              <a:buClr>
                <a:schemeClr val="accent6"/>
              </a:buClr>
              <a:buSzPct val="137000"/>
            </a:pPr>
            <a:r>
              <a:rPr lang="es-ES" sz="1200" b="1" dirty="0">
                <a:solidFill>
                  <a:schemeClr val="bg1"/>
                </a:solidFill>
                <a:highlight>
                  <a:srgbClr val="F05C1D"/>
                </a:highlight>
                <a:latin typeface="+mn-lt"/>
              </a:rPr>
              <a:t>Garantizar el acceso de todos los ciudadanos</a:t>
            </a:r>
            <a:r>
              <a:rPr lang="es-ES" sz="1200" b="1" dirty="0">
                <a:solidFill>
                  <a:schemeClr val="bg1"/>
                </a:solidFill>
                <a:latin typeface="+mn-lt"/>
              </a:rPr>
              <a:t> </a:t>
            </a:r>
            <a:r>
              <a:rPr lang="es-ES" sz="1200" dirty="0">
                <a:effectLst/>
                <a:latin typeface="+mn-lt"/>
                <a:ea typeface="Calibri" panose="020F0502020204030204" pitchFamily="34" charset="0"/>
                <a:cs typeface="Arial" panose="020B0604020202020204" pitchFamily="34" charset="0"/>
              </a:rPr>
              <a:t>a los servicios electrónicos en igualdad de condiciones.</a:t>
            </a:r>
            <a:endParaRPr lang="es-ES" sz="1200" dirty="0">
              <a:effectLst/>
              <a:latin typeface="+mn-lt"/>
              <a:ea typeface="Calibri" panose="020F0502020204030204" pitchFamily="34" charset="0"/>
              <a:cs typeface="Times New Roman" panose="02020603050405020304" pitchFamily="18" charset="0"/>
            </a:endParaRPr>
          </a:p>
          <a:p>
            <a:pPr marL="358775">
              <a:spcAft>
                <a:spcPts val="600"/>
              </a:spcAft>
              <a:buClr>
                <a:schemeClr val="accent6"/>
              </a:buClr>
              <a:buSzPct val="137000"/>
            </a:pPr>
            <a:r>
              <a:rPr lang="es-ES" sz="1200" b="1" dirty="0">
                <a:solidFill>
                  <a:schemeClr val="bg1"/>
                </a:solidFill>
                <a:highlight>
                  <a:srgbClr val="F05C1D"/>
                </a:highlight>
                <a:latin typeface="+mn-lt"/>
              </a:rPr>
              <a:t>Dotar de los medios e instrumentos electrónicos necesarios</a:t>
            </a:r>
            <a:r>
              <a:rPr lang="es-ES" sz="1200" b="1" dirty="0">
                <a:solidFill>
                  <a:schemeClr val="bg1"/>
                </a:solidFill>
                <a:latin typeface="+mn-lt"/>
              </a:rPr>
              <a:t> </a:t>
            </a:r>
            <a:r>
              <a:rPr lang="es-ES" sz="1200" dirty="0">
                <a:effectLst/>
                <a:latin typeface="+mn-lt"/>
                <a:ea typeface="Calibri" panose="020F0502020204030204" pitchFamily="34" charset="0"/>
                <a:cs typeface="Arial" panose="020B0604020202020204" pitchFamily="34" charset="0"/>
              </a:rPr>
              <a:t>a los Tribunales, oficinas judiciales y fiscales para desarrollar su función eficientemente.</a:t>
            </a:r>
          </a:p>
          <a:p>
            <a:pPr algn="just">
              <a:spcAft>
                <a:spcPts val="600"/>
              </a:spcAft>
            </a:pPr>
            <a:r>
              <a:rPr lang="es-ES" sz="1200" dirty="0">
                <a:effectLst/>
                <a:latin typeface="+mn-lt"/>
                <a:ea typeface="Calibri" panose="020F0502020204030204" pitchFamily="34" charset="0"/>
                <a:cs typeface="Arial" panose="020B0604020202020204" pitchFamily="34" charset="0"/>
              </a:rPr>
              <a:t>Se establece asimismo la obligatoriedad de las </a:t>
            </a:r>
            <a:r>
              <a:rPr lang="es-ES" sz="1200" b="1" dirty="0">
                <a:effectLst/>
                <a:latin typeface="+mn-lt"/>
                <a:ea typeface="Calibri" panose="020F0502020204030204" pitchFamily="34" charset="0"/>
                <a:cs typeface="Arial" panose="020B0604020202020204" pitchFamily="34" charset="0"/>
              </a:rPr>
              <a:t>guías de interoperabilidad y seguridad de las tecnologías de la información y las comunicaciones.</a:t>
            </a:r>
            <a:endParaRPr lang="es-ES" sz="1200" dirty="0">
              <a:effectLst/>
              <a:latin typeface="+mn-lt"/>
              <a:ea typeface="Calibri" panose="020F0502020204030204" pitchFamily="34" charset="0"/>
              <a:cs typeface="Times New Roman" panose="02020603050405020304" pitchFamily="18" charset="0"/>
            </a:endParaRPr>
          </a:p>
        </p:txBody>
      </p:sp>
      <p:grpSp>
        <p:nvGrpSpPr>
          <p:cNvPr id="45" name="Gráfico 3">
            <a:extLst>
              <a:ext uri="{FF2B5EF4-FFF2-40B4-BE49-F238E27FC236}">
                <a16:creationId xmlns:a16="http://schemas.microsoft.com/office/drawing/2014/main" id="{F361C06E-D604-C3B8-490E-45DBE56D235E}"/>
              </a:ext>
            </a:extLst>
          </p:cNvPr>
          <p:cNvGrpSpPr/>
          <p:nvPr/>
        </p:nvGrpSpPr>
        <p:grpSpPr>
          <a:xfrm>
            <a:off x="599092" y="3937710"/>
            <a:ext cx="279307" cy="412754"/>
            <a:chOff x="2228335" y="1145514"/>
            <a:chExt cx="188553" cy="280405"/>
          </a:xfrm>
          <a:solidFill>
            <a:schemeClr val="accent1"/>
          </a:solidFill>
          <a:effectLst/>
        </p:grpSpPr>
        <p:sp>
          <p:nvSpPr>
            <p:cNvPr id="72" name="Forma libre: forma 71">
              <a:extLst>
                <a:ext uri="{FF2B5EF4-FFF2-40B4-BE49-F238E27FC236}">
                  <a16:creationId xmlns:a16="http://schemas.microsoft.com/office/drawing/2014/main" id="{68AB2A8E-3F6C-5637-7184-5EBB8D92944B}"/>
                </a:ext>
              </a:extLst>
            </p:cNvPr>
            <p:cNvSpPr/>
            <p:nvPr/>
          </p:nvSpPr>
          <p:spPr>
            <a:xfrm>
              <a:off x="2228335" y="1237636"/>
              <a:ext cx="188553" cy="121213"/>
            </a:xfrm>
            <a:custGeom>
              <a:avLst/>
              <a:gdLst>
                <a:gd name="connsiteX0" fmla="*/ 192055 w 188553"/>
                <a:gd name="connsiteY0" fmla="*/ 9832 h 121212"/>
                <a:gd name="connsiteX1" fmla="*/ 182223 w 188553"/>
                <a:gd name="connsiteY1" fmla="*/ 0 h 121212"/>
                <a:gd name="connsiteX2" fmla="*/ 9832 w 188553"/>
                <a:gd name="connsiteY2" fmla="*/ 0 h 121212"/>
                <a:gd name="connsiteX3" fmla="*/ 0 w 188553"/>
                <a:gd name="connsiteY3" fmla="*/ 9832 h 121212"/>
                <a:gd name="connsiteX4" fmla="*/ 0 w 188553"/>
                <a:gd name="connsiteY4" fmla="*/ 124580 h 121212"/>
                <a:gd name="connsiteX5" fmla="*/ 9832 w 188553"/>
                <a:gd name="connsiteY5" fmla="*/ 134411 h 121212"/>
                <a:gd name="connsiteX6" fmla="*/ 182223 w 188553"/>
                <a:gd name="connsiteY6" fmla="*/ 134411 h 121212"/>
                <a:gd name="connsiteX7" fmla="*/ 192055 w 188553"/>
                <a:gd name="connsiteY7" fmla="*/ 124580 h 121212"/>
                <a:gd name="connsiteX8" fmla="*/ 192055 w 188553"/>
                <a:gd name="connsiteY8" fmla="*/ 9832 h 1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53" h="121212">
                  <a:moveTo>
                    <a:pt x="192055" y="9832"/>
                  </a:moveTo>
                  <a:cubicBezTo>
                    <a:pt x="192055" y="4444"/>
                    <a:pt x="187610" y="0"/>
                    <a:pt x="182223" y="0"/>
                  </a:cubicBezTo>
                  <a:lnTo>
                    <a:pt x="9832" y="0"/>
                  </a:lnTo>
                  <a:cubicBezTo>
                    <a:pt x="4444" y="0"/>
                    <a:pt x="0" y="4444"/>
                    <a:pt x="0" y="9832"/>
                  </a:cubicBezTo>
                  <a:lnTo>
                    <a:pt x="0" y="124580"/>
                  </a:lnTo>
                  <a:cubicBezTo>
                    <a:pt x="0" y="129967"/>
                    <a:pt x="4444" y="134411"/>
                    <a:pt x="9832" y="134411"/>
                  </a:cubicBezTo>
                  <a:lnTo>
                    <a:pt x="182223" y="134411"/>
                  </a:lnTo>
                  <a:cubicBezTo>
                    <a:pt x="187610" y="134411"/>
                    <a:pt x="192055" y="129967"/>
                    <a:pt x="192055" y="124580"/>
                  </a:cubicBezTo>
                  <a:lnTo>
                    <a:pt x="192055" y="9832"/>
                  </a:lnTo>
                  <a:close/>
                </a:path>
              </a:pathLst>
            </a:custGeom>
            <a:solidFill>
              <a:srgbClr val="F5B540"/>
            </a:solidFill>
            <a:ln w="13459" cap="flat">
              <a:noFill/>
              <a:prstDash val="solid"/>
              <a:miter/>
            </a:ln>
          </p:spPr>
          <p:txBody>
            <a:bodyPr rtlCol="0" anchor="ctr"/>
            <a:lstStyle/>
            <a:p>
              <a:endParaRPr lang="es-ES"/>
            </a:p>
          </p:txBody>
        </p:sp>
        <p:sp>
          <p:nvSpPr>
            <p:cNvPr id="73" name="Forma libre: forma 72">
              <a:extLst>
                <a:ext uri="{FF2B5EF4-FFF2-40B4-BE49-F238E27FC236}">
                  <a16:creationId xmlns:a16="http://schemas.microsoft.com/office/drawing/2014/main" id="{DBB30363-37A5-5B49-9106-6A0FDC00F9C0}"/>
                </a:ext>
              </a:extLst>
            </p:cNvPr>
            <p:cNvSpPr/>
            <p:nvPr/>
          </p:nvSpPr>
          <p:spPr>
            <a:xfrm>
              <a:off x="2257157" y="1237636"/>
              <a:ext cx="121213" cy="121213"/>
            </a:xfrm>
            <a:custGeom>
              <a:avLst/>
              <a:gdLst>
                <a:gd name="connsiteX0" fmla="*/ 0 w 121212"/>
                <a:gd name="connsiteY0" fmla="*/ 0 h 121212"/>
                <a:gd name="connsiteX1" fmla="*/ 134411 w 121212"/>
                <a:gd name="connsiteY1" fmla="*/ 0 h 121212"/>
                <a:gd name="connsiteX2" fmla="*/ 134411 w 121212"/>
                <a:gd name="connsiteY2" fmla="*/ 134412 h 121212"/>
                <a:gd name="connsiteX3" fmla="*/ 0 w 121212"/>
                <a:gd name="connsiteY3" fmla="*/ 134412 h 121212"/>
              </a:gdLst>
              <a:ahLst/>
              <a:cxnLst>
                <a:cxn ang="0">
                  <a:pos x="connsiteX0" y="connsiteY0"/>
                </a:cxn>
                <a:cxn ang="0">
                  <a:pos x="connsiteX1" y="connsiteY1"/>
                </a:cxn>
                <a:cxn ang="0">
                  <a:pos x="connsiteX2" y="connsiteY2"/>
                </a:cxn>
                <a:cxn ang="0">
                  <a:pos x="connsiteX3" y="connsiteY3"/>
                </a:cxn>
              </a:cxnLst>
              <a:rect l="l" t="t" r="r" b="b"/>
              <a:pathLst>
                <a:path w="121212" h="121212">
                  <a:moveTo>
                    <a:pt x="0" y="0"/>
                  </a:moveTo>
                  <a:lnTo>
                    <a:pt x="134411" y="0"/>
                  </a:lnTo>
                  <a:lnTo>
                    <a:pt x="134411" y="134412"/>
                  </a:lnTo>
                  <a:lnTo>
                    <a:pt x="0" y="134412"/>
                  </a:lnTo>
                  <a:close/>
                </a:path>
              </a:pathLst>
            </a:custGeom>
            <a:solidFill>
              <a:srgbClr val="FECE66"/>
            </a:solidFill>
            <a:ln w="13459" cap="flat">
              <a:noFill/>
              <a:prstDash val="solid"/>
              <a:miter/>
            </a:ln>
          </p:spPr>
          <p:txBody>
            <a:bodyPr rtlCol="0" anchor="ctr"/>
            <a:lstStyle/>
            <a:p>
              <a:endParaRPr lang="es-ES" dirty="0"/>
            </a:p>
          </p:txBody>
        </p:sp>
        <p:grpSp>
          <p:nvGrpSpPr>
            <p:cNvPr id="74" name="Gráfico 3">
              <a:extLst>
                <a:ext uri="{FF2B5EF4-FFF2-40B4-BE49-F238E27FC236}">
                  <a16:creationId xmlns:a16="http://schemas.microsoft.com/office/drawing/2014/main" id="{0CB4C4A2-99EC-FCA6-B03C-1565A0BF135D}"/>
                </a:ext>
              </a:extLst>
            </p:cNvPr>
            <p:cNvGrpSpPr/>
            <p:nvPr/>
          </p:nvGrpSpPr>
          <p:grpSpPr>
            <a:xfrm>
              <a:off x="2306315" y="1275750"/>
              <a:ext cx="26936" cy="53872"/>
              <a:chOff x="2306315" y="1275750"/>
              <a:chExt cx="26936" cy="53872"/>
            </a:xfrm>
            <a:solidFill>
              <a:srgbClr val="343B43"/>
            </a:solidFill>
          </p:grpSpPr>
          <p:sp>
            <p:nvSpPr>
              <p:cNvPr id="81" name="Forma libre: forma 80">
                <a:extLst>
                  <a:ext uri="{FF2B5EF4-FFF2-40B4-BE49-F238E27FC236}">
                    <a16:creationId xmlns:a16="http://schemas.microsoft.com/office/drawing/2014/main" id="{20114C78-1E30-003B-2234-6BD8B1194CFE}"/>
                  </a:ext>
                </a:extLst>
              </p:cNvPr>
              <p:cNvSpPr/>
              <p:nvPr/>
            </p:nvSpPr>
            <p:spPr>
              <a:xfrm>
                <a:off x="2306315" y="1275750"/>
                <a:ext cx="26936" cy="26936"/>
              </a:xfrm>
              <a:custGeom>
                <a:avLst/>
                <a:gdLst>
                  <a:gd name="connsiteX0" fmla="*/ 35960 w 26936"/>
                  <a:gd name="connsiteY0" fmla="*/ 17913 h 26936"/>
                  <a:gd name="connsiteX1" fmla="*/ 17913 w 26936"/>
                  <a:gd name="connsiteY1" fmla="*/ 35825 h 26936"/>
                  <a:gd name="connsiteX2" fmla="*/ 0 w 26936"/>
                  <a:gd name="connsiteY2" fmla="*/ 17913 h 26936"/>
                  <a:gd name="connsiteX3" fmla="*/ 17913 w 26936"/>
                  <a:gd name="connsiteY3" fmla="*/ 0 h 26936"/>
                  <a:gd name="connsiteX4" fmla="*/ 35960 w 26936"/>
                  <a:gd name="connsiteY4" fmla="*/ 17913 h 2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6" h="26936">
                    <a:moveTo>
                      <a:pt x="35960" y="17913"/>
                    </a:moveTo>
                    <a:cubicBezTo>
                      <a:pt x="35960" y="27879"/>
                      <a:pt x="27879" y="35825"/>
                      <a:pt x="17913" y="35825"/>
                    </a:cubicBezTo>
                    <a:cubicBezTo>
                      <a:pt x="7946" y="35825"/>
                      <a:pt x="0" y="27744"/>
                      <a:pt x="0" y="17913"/>
                    </a:cubicBezTo>
                    <a:cubicBezTo>
                      <a:pt x="0" y="7946"/>
                      <a:pt x="8081" y="0"/>
                      <a:pt x="17913" y="0"/>
                    </a:cubicBezTo>
                    <a:cubicBezTo>
                      <a:pt x="27744" y="0"/>
                      <a:pt x="35960" y="7946"/>
                      <a:pt x="35960" y="17913"/>
                    </a:cubicBezTo>
                    <a:close/>
                  </a:path>
                </a:pathLst>
              </a:custGeom>
              <a:solidFill>
                <a:srgbClr val="343B43"/>
              </a:solidFill>
              <a:ln w="13459" cap="flat">
                <a:noFill/>
                <a:prstDash val="solid"/>
                <a:miter/>
              </a:ln>
            </p:spPr>
            <p:txBody>
              <a:bodyPr rtlCol="0" anchor="ctr"/>
              <a:lstStyle/>
              <a:p>
                <a:endParaRPr lang="es-ES"/>
              </a:p>
            </p:txBody>
          </p:sp>
          <p:sp>
            <p:nvSpPr>
              <p:cNvPr id="82" name="Forma libre: forma 81">
                <a:extLst>
                  <a:ext uri="{FF2B5EF4-FFF2-40B4-BE49-F238E27FC236}">
                    <a16:creationId xmlns:a16="http://schemas.microsoft.com/office/drawing/2014/main" id="{95F89FAF-F8F4-BE03-C3D3-2A007AA9A60F}"/>
                  </a:ext>
                </a:extLst>
              </p:cNvPr>
              <p:cNvSpPr/>
              <p:nvPr/>
            </p:nvSpPr>
            <p:spPr>
              <a:xfrm>
                <a:off x="2316820" y="1308208"/>
                <a:ext cx="13468" cy="13468"/>
              </a:xfrm>
              <a:custGeom>
                <a:avLst/>
                <a:gdLst>
                  <a:gd name="connsiteX0" fmla="*/ 0 w 13468"/>
                  <a:gd name="connsiteY0" fmla="*/ 0 h 13468"/>
                  <a:gd name="connsiteX1" fmla="*/ 14950 w 13468"/>
                  <a:gd name="connsiteY1" fmla="*/ 0 h 13468"/>
                  <a:gd name="connsiteX2" fmla="*/ 14950 w 13468"/>
                  <a:gd name="connsiteY2" fmla="*/ 25724 h 13468"/>
                  <a:gd name="connsiteX3" fmla="*/ 0 w 13468"/>
                  <a:gd name="connsiteY3" fmla="*/ 25724 h 13468"/>
                </a:gdLst>
                <a:ahLst/>
                <a:cxnLst>
                  <a:cxn ang="0">
                    <a:pos x="connsiteX0" y="connsiteY0"/>
                  </a:cxn>
                  <a:cxn ang="0">
                    <a:pos x="connsiteX1" y="connsiteY1"/>
                  </a:cxn>
                  <a:cxn ang="0">
                    <a:pos x="connsiteX2" y="connsiteY2"/>
                  </a:cxn>
                  <a:cxn ang="0">
                    <a:pos x="connsiteX3" y="connsiteY3"/>
                  </a:cxn>
                </a:cxnLst>
                <a:rect l="l" t="t" r="r" b="b"/>
                <a:pathLst>
                  <a:path w="13468" h="13468">
                    <a:moveTo>
                      <a:pt x="0" y="0"/>
                    </a:moveTo>
                    <a:lnTo>
                      <a:pt x="14950" y="0"/>
                    </a:lnTo>
                    <a:lnTo>
                      <a:pt x="14950" y="25724"/>
                    </a:lnTo>
                    <a:lnTo>
                      <a:pt x="0" y="25724"/>
                    </a:lnTo>
                    <a:close/>
                  </a:path>
                </a:pathLst>
              </a:custGeom>
              <a:solidFill>
                <a:srgbClr val="343B43"/>
              </a:solidFill>
              <a:ln w="13459" cap="flat">
                <a:noFill/>
                <a:prstDash val="solid"/>
                <a:miter/>
              </a:ln>
            </p:spPr>
            <p:txBody>
              <a:bodyPr rtlCol="0" anchor="ctr"/>
              <a:lstStyle/>
              <a:p>
                <a:endParaRPr lang="es-ES"/>
              </a:p>
            </p:txBody>
          </p:sp>
        </p:grpSp>
        <p:sp>
          <p:nvSpPr>
            <p:cNvPr id="75" name="Forma libre: forma 74">
              <a:extLst>
                <a:ext uri="{FF2B5EF4-FFF2-40B4-BE49-F238E27FC236}">
                  <a16:creationId xmlns:a16="http://schemas.microsoft.com/office/drawing/2014/main" id="{B7CBD8CD-0FF2-021F-4AEC-D9C3B343F722}"/>
                </a:ext>
              </a:extLst>
            </p:cNvPr>
            <p:cNvSpPr/>
            <p:nvPr/>
          </p:nvSpPr>
          <p:spPr>
            <a:xfrm>
              <a:off x="2257157" y="1145514"/>
              <a:ext cx="121213" cy="80808"/>
            </a:xfrm>
            <a:custGeom>
              <a:avLst/>
              <a:gdLst>
                <a:gd name="connsiteX0" fmla="*/ 134411 w 121212"/>
                <a:gd name="connsiteY0" fmla="*/ 92122 h 80808"/>
                <a:gd name="connsiteX1" fmla="*/ 109496 w 121212"/>
                <a:gd name="connsiteY1" fmla="*/ 92122 h 80808"/>
                <a:gd name="connsiteX2" fmla="*/ 109496 w 121212"/>
                <a:gd name="connsiteY2" fmla="*/ 67206 h 80808"/>
                <a:gd name="connsiteX3" fmla="*/ 97105 w 121212"/>
                <a:gd name="connsiteY3" fmla="*/ 37307 h 80808"/>
                <a:gd name="connsiteX4" fmla="*/ 67206 w 121212"/>
                <a:gd name="connsiteY4" fmla="*/ 24916 h 80808"/>
                <a:gd name="connsiteX5" fmla="*/ 37307 w 121212"/>
                <a:gd name="connsiteY5" fmla="*/ 37307 h 80808"/>
                <a:gd name="connsiteX6" fmla="*/ 24916 w 121212"/>
                <a:gd name="connsiteY6" fmla="*/ 67206 h 80808"/>
                <a:gd name="connsiteX7" fmla="*/ 24916 w 121212"/>
                <a:gd name="connsiteY7" fmla="*/ 92122 h 80808"/>
                <a:gd name="connsiteX8" fmla="*/ 0 w 121212"/>
                <a:gd name="connsiteY8" fmla="*/ 92122 h 80808"/>
                <a:gd name="connsiteX9" fmla="*/ 0 w 121212"/>
                <a:gd name="connsiteY9" fmla="*/ 67206 h 80808"/>
                <a:gd name="connsiteX10" fmla="*/ 19663 w 121212"/>
                <a:gd name="connsiteY10" fmla="*/ 19663 h 80808"/>
                <a:gd name="connsiteX11" fmla="*/ 67206 w 121212"/>
                <a:gd name="connsiteY11" fmla="*/ 0 h 80808"/>
                <a:gd name="connsiteX12" fmla="*/ 114748 w 121212"/>
                <a:gd name="connsiteY12" fmla="*/ 19663 h 80808"/>
                <a:gd name="connsiteX13" fmla="*/ 134411 w 121212"/>
                <a:gd name="connsiteY13" fmla="*/ 67206 h 80808"/>
                <a:gd name="connsiteX14" fmla="*/ 134411 w 121212"/>
                <a:gd name="connsiteY14" fmla="*/ 92122 h 8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212" h="80808">
                  <a:moveTo>
                    <a:pt x="134411" y="92122"/>
                  </a:moveTo>
                  <a:lnTo>
                    <a:pt x="109496" y="92122"/>
                  </a:lnTo>
                  <a:lnTo>
                    <a:pt x="109496" y="67206"/>
                  </a:lnTo>
                  <a:cubicBezTo>
                    <a:pt x="109496" y="55893"/>
                    <a:pt x="105051" y="45253"/>
                    <a:pt x="97105" y="37307"/>
                  </a:cubicBezTo>
                  <a:cubicBezTo>
                    <a:pt x="89159" y="29360"/>
                    <a:pt x="78519" y="24916"/>
                    <a:pt x="67206" y="24916"/>
                  </a:cubicBezTo>
                  <a:cubicBezTo>
                    <a:pt x="55892" y="24916"/>
                    <a:pt x="45253" y="29360"/>
                    <a:pt x="37307" y="37307"/>
                  </a:cubicBezTo>
                  <a:cubicBezTo>
                    <a:pt x="29361" y="45253"/>
                    <a:pt x="24916" y="55893"/>
                    <a:pt x="24916" y="67206"/>
                  </a:cubicBezTo>
                  <a:lnTo>
                    <a:pt x="24916" y="92122"/>
                  </a:lnTo>
                  <a:lnTo>
                    <a:pt x="0" y="92122"/>
                  </a:lnTo>
                  <a:lnTo>
                    <a:pt x="0" y="67206"/>
                  </a:lnTo>
                  <a:cubicBezTo>
                    <a:pt x="0" y="49293"/>
                    <a:pt x="7003" y="32323"/>
                    <a:pt x="19663" y="19663"/>
                  </a:cubicBezTo>
                  <a:cubicBezTo>
                    <a:pt x="32323" y="7003"/>
                    <a:pt x="49293" y="0"/>
                    <a:pt x="67206" y="0"/>
                  </a:cubicBezTo>
                  <a:cubicBezTo>
                    <a:pt x="85118" y="0"/>
                    <a:pt x="102088" y="7003"/>
                    <a:pt x="114748" y="19663"/>
                  </a:cubicBezTo>
                  <a:cubicBezTo>
                    <a:pt x="127408" y="32323"/>
                    <a:pt x="134411" y="49293"/>
                    <a:pt x="134411" y="67206"/>
                  </a:cubicBezTo>
                  <a:lnTo>
                    <a:pt x="134411" y="92122"/>
                  </a:lnTo>
                  <a:close/>
                </a:path>
              </a:pathLst>
            </a:custGeom>
            <a:solidFill>
              <a:schemeClr val="bg1">
                <a:lumMod val="65000"/>
              </a:schemeClr>
            </a:solidFill>
            <a:ln w="13459" cap="flat">
              <a:noFill/>
              <a:prstDash val="solid"/>
              <a:miter/>
            </a:ln>
          </p:spPr>
          <p:txBody>
            <a:bodyPr rtlCol="0" anchor="ctr"/>
            <a:lstStyle/>
            <a:p>
              <a:endParaRPr lang="es-ES"/>
            </a:p>
          </p:txBody>
        </p:sp>
        <p:grpSp>
          <p:nvGrpSpPr>
            <p:cNvPr id="76" name="Gráfico 3">
              <a:extLst>
                <a:ext uri="{FF2B5EF4-FFF2-40B4-BE49-F238E27FC236}">
                  <a16:creationId xmlns:a16="http://schemas.microsoft.com/office/drawing/2014/main" id="{F7533249-1F45-94FF-A9EC-3AB8D29BD5BA}"/>
                </a:ext>
              </a:extLst>
            </p:cNvPr>
            <p:cNvGrpSpPr/>
            <p:nvPr/>
          </p:nvGrpSpPr>
          <p:grpSpPr>
            <a:xfrm>
              <a:off x="2228335" y="1372047"/>
              <a:ext cx="188553" cy="53872"/>
              <a:chOff x="2228335" y="1372047"/>
              <a:chExt cx="188553" cy="53872"/>
            </a:xfrm>
            <a:solidFill>
              <a:srgbClr val="FFFFFF"/>
            </a:solidFill>
          </p:grpSpPr>
          <p:sp>
            <p:nvSpPr>
              <p:cNvPr id="77" name="Forma libre: forma 76">
                <a:extLst>
                  <a:ext uri="{FF2B5EF4-FFF2-40B4-BE49-F238E27FC236}">
                    <a16:creationId xmlns:a16="http://schemas.microsoft.com/office/drawing/2014/main" id="{68A4291A-B25B-441B-039D-149A38550865}"/>
                  </a:ext>
                </a:extLst>
              </p:cNvPr>
              <p:cNvSpPr/>
              <p:nvPr/>
            </p:nvSpPr>
            <p:spPr>
              <a:xfrm>
                <a:off x="2316820" y="1372047"/>
                <a:ext cx="13468" cy="26936"/>
              </a:xfrm>
              <a:custGeom>
                <a:avLst/>
                <a:gdLst>
                  <a:gd name="connsiteX0" fmla="*/ 0 w 13468"/>
                  <a:gd name="connsiteY0" fmla="*/ 0 h 26936"/>
                  <a:gd name="connsiteX1" fmla="*/ 14950 w 13468"/>
                  <a:gd name="connsiteY1" fmla="*/ 0 h 26936"/>
                  <a:gd name="connsiteX2" fmla="*/ 14950 w 13468"/>
                  <a:gd name="connsiteY2" fmla="*/ 28148 h 26936"/>
                  <a:gd name="connsiteX3" fmla="*/ 0 w 13468"/>
                  <a:gd name="connsiteY3" fmla="*/ 28148 h 26936"/>
                </a:gdLst>
                <a:ahLst/>
                <a:cxnLst>
                  <a:cxn ang="0">
                    <a:pos x="connsiteX0" y="connsiteY0"/>
                  </a:cxn>
                  <a:cxn ang="0">
                    <a:pos x="connsiteX1" y="connsiteY1"/>
                  </a:cxn>
                  <a:cxn ang="0">
                    <a:pos x="connsiteX2" y="connsiteY2"/>
                  </a:cxn>
                  <a:cxn ang="0">
                    <a:pos x="connsiteX3" y="connsiteY3"/>
                  </a:cxn>
                </a:cxnLst>
                <a:rect l="l" t="t" r="r" b="b"/>
                <a:pathLst>
                  <a:path w="13468" h="26936">
                    <a:moveTo>
                      <a:pt x="0" y="0"/>
                    </a:moveTo>
                    <a:lnTo>
                      <a:pt x="14950" y="0"/>
                    </a:lnTo>
                    <a:lnTo>
                      <a:pt x="14950" y="28148"/>
                    </a:lnTo>
                    <a:lnTo>
                      <a:pt x="0" y="28148"/>
                    </a:lnTo>
                    <a:close/>
                  </a:path>
                </a:pathLst>
              </a:custGeom>
              <a:solidFill>
                <a:schemeClr val="bg1">
                  <a:lumMod val="65000"/>
                </a:schemeClr>
              </a:solidFill>
              <a:ln w="13459" cap="flat">
                <a:noFill/>
                <a:prstDash val="solid"/>
                <a:miter/>
              </a:ln>
            </p:spPr>
            <p:txBody>
              <a:bodyPr rtlCol="0" anchor="ctr"/>
              <a:lstStyle/>
              <a:p>
                <a:endParaRPr lang="es-ES"/>
              </a:p>
            </p:txBody>
          </p:sp>
          <p:sp>
            <p:nvSpPr>
              <p:cNvPr id="78" name="Forma libre: forma 77">
                <a:extLst>
                  <a:ext uri="{FF2B5EF4-FFF2-40B4-BE49-F238E27FC236}">
                    <a16:creationId xmlns:a16="http://schemas.microsoft.com/office/drawing/2014/main" id="{7409DCC0-4B4B-4408-C0B6-DBD516A148D0}"/>
                  </a:ext>
                </a:extLst>
              </p:cNvPr>
              <p:cNvSpPr/>
              <p:nvPr/>
            </p:nvSpPr>
            <p:spPr>
              <a:xfrm>
                <a:off x="2228335" y="1408680"/>
                <a:ext cx="67340" cy="13468"/>
              </a:xfrm>
              <a:custGeom>
                <a:avLst/>
                <a:gdLst>
                  <a:gd name="connsiteX0" fmla="*/ 0 w 67340"/>
                  <a:gd name="connsiteY0" fmla="*/ 0 h 13468"/>
                  <a:gd name="connsiteX1" fmla="*/ 80000 w 67340"/>
                  <a:gd name="connsiteY1" fmla="*/ 0 h 13468"/>
                  <a:gd name="connsiteX2" fmla="*/ 80000 w 67340"/>
                  <a:gd name="connsiteY2" fmla="*/ 14950 h 13468"/>
                  <a:gd name="connsiteX3" fmla="*/ 0 w 67340"/>
                  <a:gd name="connsiteY3" fmla="*/ 14950 h 13468"/>
                </a:gdLst>
                <a:ahLst/>
                <a:cxnLst>
                  <a:cxn ang="0">
                    <a:pos x="connsiteX0" y="connsiteY0"/>
                  </a:cxn>
                  <a:cxn ang="0">
                    <a:pos x="connsiteX1" y="connsiteY1"/>
                  </a:cxn>
                  <a:cxn ang="0">
                    <a:pos x="connsiteX2" y="connsiteY2"/>
                  </a:cxn>
                  <a:cxn ang="0">
                    <a:pos x="connsiteX3" y="connsiteY3"/>
                  </a:cxn>
                </a:cxnLst>
                <a:rect l="l" t="t" r="r" b="b"/>
                <a:pathLst>
                  <a:path w="67340" h="13468">
                    <a:moveTo>
                      <a:pt x="0" y="0"/>
                    </a:moveTo>
                    <a:lnTo>
                      <a:pt x="80000" y="0"/>
                    </a:lnTo>
                    <a:lnTo>
                      <a:pt x="80000" y="14950"/>
                    </a:lnTo>
                    <a:lnTo>
                      <a:pt x="0" y="14950"/>
                    </a:lnTo>
                    <a:close/>
                  </a:path>
                </a:pathLst>
              </a:custGeom>
              <a:solidFill>
                <a:schemeClr val="bg1">
                  <a:lumMod val="65000"/>
                </a:schemeClr>
              </a:solidFill>
              <a:ln w="13459" cap="flat">
                <a:noFill/>
                <a:prstDash val="solid"/>
                <a:miter/>
              </a:ln>
            </p:spPr>
            <p:txBody>
              <a:bodyPr rtlCol="0" anchor="ctr"/>
              <a:lstStyle/>
              <a:p>
                <a:endParaRPr lang="es-ES"/>
              </a:p>
            </p:txBody>
          </p:sp>
          <p:sp>
            <p:nvSpPr>
              <p:cNvPr id="79" name="Forma libre: forma 78">
                <a:extLst>
                  <a:ext uri="{FF2B5EF4-FFF2-40B4-BE49-F238E27FC236}">
                    <a16:creationId xmlns:a16="http://schemas.microsoft.com/office/drawing/2014/main" id="{3D31B5BB-750C-76D8-4AD3-E367029AFB58}"/>
                  </a:ext>
                </a:extLst>
              </p:cNvPr>
              <p:cNvSpPr/>
              <p:nvPr/>
            </p:nvSpPr>
            <p:spPr>
              <a:xfrm>
                <a:off x="2340389" y="1408680"/>
                <a:ext cx="67340" cy="13468"/>
              </a:xfrm>
              <a:custGeom>
                <a:avLst/>
                <a:gdLst>
                  <a:gd name="connsiteX0" fmla="*/ 0 w 67340"/>
                  <a:gd name="connsiteY0" fmla="*/ 0 h 13468"/>
                  <a:gd name="connsiteX1" fmla="*/ 80001 w 67340"/>
                  <a:gd name="connsiteY1" fmla="*/ 0 h 13468"/>
                  <a:gd name="connsiteX2" fmla="*/ 80001 w 67340"/>
                  <a:gd name="connsiteY2" fmla="*/ 14950 h 13468"/>
                  <a:gd name="connsiteX3" fmla="*/ 0 w 67340"/>
                  <a:gd name="connsiteY3" fmla="*/ 14950 h 13468"/>
                </a:gdLst>
                <a:ahLst/>
                <a:cxnLst>
                  <a:cxn ang="0">
                    <a:pos x="connsiteX0" y="connsiteY0"/>
                  </a:cxn>
                  <a:cxn ang="0">
                    <a:pos x="connsiteX1" y="connsiteY1"/>
                  </a:cxn>
                  <a:cxn ang="0">
                    <a:pos x="connsiteX2" y="connsiteY2"/>
                  </a:cxn>
                  <a:cxn ang="0">
                    <a:pos x="connsiteX3" y="connsiteY3"/>
                  </a:cxn>
                </a:cxnLst>
                <a:rect l="l" t="t" r="r" b="b"/>
                <a:pathLst>
                  <a:path w="67340" h="13468">
                    <a:moveTo>
                      <a:pt x="0" y="0"/>
                    </a:moveTo>
                    <a:lnTo>
                      <a:pt x="80001" y="0"/>
                    </a:lnTo>
                    <a:lnTo>
                      <a:pt x="80001" y="14950"/>
                    </a:lnTo>
                    <a:lnTo>
                      <a:pt x="0" y="14950"/>
                    </a:lnTo>
                    <a:close/>
                  </a:path>
                </a:pathLst>
              </a:custGeom>
              <a:solidFill>
                <a:schemeClr val="bg1">
                  <a:lumMod val="65000"/>
                </a:schemeClr>
              </a:solidFill>
              <a:ln w="13459" cap="flat">
                <a:noFill/>
                <a:prstDash val="solid"/>
                <a:miter/>
              </a:ln>
            </p:spPr>
            <p:txBody>
              <a:bodyPr rtlCol="0" anchor="ctr"/>
              <a:lstStyle/>
              <a:p>
                <a:endParaRPr lang="es-ES"/>
              </a:p>
            </p:txBody>
          </p:sp>
          <p:sp>
            <p:nvSpPr>
              <p:cNvPr id="80" name="Forma libre: forma 79">
                <a:extLst>
                  <a:ext uri="{FF2B5EF4-FFF2-40B4-BE49-F238E27FC236}">
                    <a16:creationId xmlns:a16="http://schemas.microsoft.com/office/drawing/2014/main" id="{C0BA3250-407C-0ED8-3627-BA06D5CC5F10}"/>
                  </a:ext>
                </a:extLst>
              </p:cNvPr>
              <p:cNvSpPr/>
              <p:nvPr/>
            </p:nvSpPr>
            <p:spPr>
              <a:xfrm>
                <a:off x="2301467" y="1393192"/>
                <a:ext cx="40404" cy="40404"/>
              </a:xfrm>
              <a:custGeom>
                <a:avLst/>
                <a:gdLst>
                  <a:gd name="connsiteX0" fmla="*/ 22896 w 40404"/>
                  <a:gd name="connsiteY0" fmla="*/ 45791 h 40404"/>
                  <a:gd name="connsiteX1" fmla="*/ 0 w 40404"/>
                  <a:gd name="connsiteY1" fmla="*/ 22896 h 40404"/>
                  <a:gd name="connsiteX2" fmla="*/ 22896 w 40404"/>
                  <a:gd name="connsiteY2" fmla="*/ 0 h 40404"/>
                  <a:gd name="connsiteX3" fmla="*/ 45791 w 40404"/>
                  <a:gd name="connsiteY3" fmla="*/ 22896 h 40404"/>
                  <a:gd name="connsiteX4" fmla="*/ 22896 w 40404"/>
                  <a:gd name="connsiteY4" fmla="*/ 45791 h 40404"/>
                  <a:gd name="connsiteX5" fmla="*/ 22896 w 40404"/>
                  <a:gd name="connsiteY5" fmla="*/ 15084 h 40404"/>
                  <a:gd name="connsiteX6" fmla="*/ 15084 w 40404"/>
                  <a:gd name="connsiteY6" fmla="*/ 22896 h 40404"/>
                  <a:gd name="connsiteX7" fmla="*/ 22896 w 40404"/>
                  <a:gd name="connsiteY7" fmla="*/ 30707 h 40404"/>
                  <a:gd name="connsiteX8" fmla="*/ 30707 w 40404"/>
                  <a:gd name="connsiteY8" fmla="*/ 22896 h 40404"/>
                  <a:gd name="connsiteX9" fmla="*/ 22896 w 40404"/>
                  <a:gd name="connsiteY9" fmla="*/ 15084 h 4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04" h="40404">
                    <a:moveTo>
                      <a:pt x="22896" y="45791"/>
                    </a:moveTo>
                    <a:cubicBezTo>
                      <a:pt x="10236" y="45791"/>
                      <a:pt x="0" y="35556"/>
                      <a:pt x="0" y="22896"/>
                    </a:cubicBezTo>
                    <a:cubicBezTo>
                      <a:pt x="0" y="10236"/>
                      <a:pt x="10236" y="0"/>
                      <a:pt x="22896" y="0"/>
                    </a:cubicBezTo>
                    <a:cubicBezTo>
                      <a:pt x="35556" y="0"/>
                      <a:pt x="45791" y="10236"/>
                      <a:pt x="45791" y="22896"/>
                    </a:cubicBezTo>
                    <a:cubicBezTo>
                      <a:pt x="45791" y="35556"/>
                      <a:pt x="35556" y="45791"/>
                      <a:pt x="22896" y="45791"/>
                    </a:cubicBezTo>
                    <a:close/>
                    <a:moveTo>
                      <a:pt x="22896" y="15084"/>
                    </a:moveTo>
                    <a:cubicBezTo>
                      <a:pt x="18586" y="15084"/>
                      <a:pt x="15084" y="18586"/>
                      <a:pt x="15084" y="22896"/>
                    </a:cubicBezTo>
                    <a:cubicBezTo>
                      <a:pt x="15084" y="27206"/>
                      <a:pt x="18586" y="30707"/>
                      <a:pt x="22896" y="30707"/>
                    </a:cubicBezTo>
                    <a:cubicBezTo>
                      <a:pt x="27205" y="30707"/>
                      <a:pt x="30707" y="27206"/>
                      <a:pt x="30707" y="22896"/>
                    </a:cubicBezTo>
                    <a:cubicBezTo>
                      <a:pt x="30707" y="18721"/>
                      <a:pt x="27205" y="15084"/>
                      <a:pt x="22896" y="15084"/>
                    </a:cubicBezTo>
                    <a:close/>
                  </a:path>
                </a:pathLst>
              </a:custGeom>
              <a:solidFill>
                <a:schemeClr val="bg1">
                  <a:lumMod val="65000"/>
                </a:schemeClr>
              </a:solidFill>
              <a:ln w="13459" cap="flat">
                <a:noFill/>
                <a:prstDash val="solid"/>
                <a:miter/>
              </a:ln>
            </p:spPr>
            <p:txBody>
              <a:bodyPr rtlCol="0" anchor="ctr"/>
              <a:lstStyle/>
              <a:p>
                <a:endParaRPr lang="es-ES"/>
              </a:p>
            </p:txBody>
          </p:sp>
        </p:grpSp>
      </p:grpSp>
      <p:grpSp>
        <p:nvGrpSpPr>
          <p:cNvPr id="46" name="Gráfico 3">
            <a:extLst>
              <a:ext uri="{FF2B5EF4-FFF2-40B4-BE49-F238E27FC236}">
                <a16:creationId xmlns:a16="http://schemas.microsoft.com/office/drawing/2014/main" id="{31BF1851-971E-D55D-0529-08C401CC4375}"/>
              </a:ext>
            </a:extLst>
          </p:cNvPr>
          <p:cNvGrpSpPr/>
          <p:nvPr/>
        </p:nvGrpSpPr>
        <p:grpSpPr>
          <a:xfrm>
            <a:off x="551440" y="4523032"/>
            <a:ext cx="366064" cy="363761"/>
            <a:chOff x="4849627" y="1758042"/>
            <a:chExt cx="269362" cy="269362"/>
          </a:xfrm>
          <a:solidFill>
            <a:schemeClr val="accent1"/>
          </a:solidFill>
          <a:effectLst/>
        </p:grpSpPr>
        <p:grpSp>
          <p:nvGrpSpPr>
            <p:cNvPr id="48" name="Gráfico 3">
              <a:extLst>
                <a:ext uri="{FF2B5EF4-FFF2-40B4-BE49-F238E27FC236}">
                  <a16:creationId xmlns:a16="http://schemas.microsoft.com/office/drawing/2014/main" id="{3D2CC43C-D895-E4ED-FD11-68AB9289C7C1}"/>
                </a:ext>
              </a:extLst>
            </p:cNvPr>
            <p:cNvGrpSpPr/>
            <p:nvPr/>
          </p:nvGrpSpPr>
          <p:grpSpPr>
            <a:xfrm>
              <a:off x="4849627" y="1758042"/>
              <a:ext cx="269362" cy="269362"/>
              <a:chOff x="4849627" y="1758042"/>
              <a:chExt cx="269362" cy="269362"/>
            </a:xfrm>
            <a:solidFill>
              <a:schemeClr val="accent1"/>
            </a:solidFill>
          </p:grpSpPr>
          <p:grpSp>
            <p:nvGrpSpPr>
              <p:cNvPr id="58" name="Gráfico 3">
                <a:extLst>
                  <a:ext uri="{FF2B5EF4-FFF2-40B4-BE49-F238E27FC236}">
                    <a16:creationId xmlns:a16="http://schemas.microsoft.com/office/drawing/2014/main" id="{13751A16-2887-0F8E-D748-A72017C23E8F}"/>
                  </a:ext>
                </a:extLst>
              </p:cNvPr>
              <p:cNvGrpSpPr/>
              <p:nvPr/>
            </p:nvGrpSpPr>
            <p:grpSpPr>
              <a:xfrm>
                <a:off x="4849627" y="1758042"/>
                <a:ext cx="269362" cy="269362"/>
                <a:chOff x="4849627" y="1758042"/>
                <a:chExt cx="269362" cy="269362"/>
              </a:xfrm>
              <a:solidFill>
                <a:srgbClr val="495057"/>
              </a:solidFill>
            </p:grpSpPr>
            <p:sp>
              <p:nvSpPr>
                <p:cNvPr id="60" name="Forma libre: forma 59">
                  <a:extLst>
                    <a:ext uri="{FF2B5EF4-FFF2-40B4-BE49-F238E27FC236}">
                      <a16:creationId xmlns:a16="http://schemas.microsoft.com/office/drawing/2014/main" id="{C6AAE763-0192-CB65-141B-C6EB9C62D673}"/>
                    </a:ext>
                  </a:extLst>
                </p:cNvPr>
                <p:cNvSpPr/>
                <p:nvPr/>
              </p:nvSpPr>
              <p:spPr>
                <a:xfrm>
                  <a:off x="4971917" y="1758042"/>
                  <a:ext cx="26936" cy="26936"/>
                </a:xfrm>
                <a:custGeom>
                  <a:avLst/>
                  <a:gdLst>
                    <a:gd name="connsiteX0" fmla="*/ 27205 w 26936"/>
                    <a:gd name="connsiteY0" fmla="*/ 0 h 26936"/>
                    <a:gd name="connsiteX1" fmla="*/ 6060 w 26936"/>
                    <a:gd name="connsiteY1" fmla="*/ 0 h 26936"/>
                    <a:gd name="connsiteX2" fmla="*/ 0 w 26936"/>
                    <a:gd name="connsiteY2" fmla="*/ 30707 h 26936"/>
                    <a:gd name="connsiteX3" fmla="*/ 33266 w 26936"/>
                    <a:gd name="connsiteY3" fmla="*/ 30707 h 26936"/>
                  </a:gdLst>
                  <a:ahLst/>
                  <a:cxnLst>
                    <a:cxn ang="0">
                      <a:pos x="connsiteX0" y="connsiteY0"/>
                    </a:cxn>
                    <a:cxn ang="0">
                      <a:pos x="connsiteX1" y="connsiteY1"/>
                    </a:cxn>
                    <a:cxn ang="0">
                      <a:pos x="connsiteX2" y="connsiteY2"/>
                    </a:cxn>
                    <a:cxn ang="0">
                      <a:pos x="connsiteX3" y="connsiteY3"/>
                    </a:cxn>
                  </a:cxnLst>
                  <a:rect l="l" t="t" r="r" b="b"/>
                  <a:pathLst>
                    <a:path w="26936" h="26936">
                      <a:moveTo>
                        <a:pt x="27205" y="0"/>
                      </a:moveTo>
                      <a:lnTo>
                        <a:pt x="6060" y="0"/>
                      </a:lnTo>
                      <a:lnTo>
                        <a:pt x="0" y="30707"/>
                      </a:lnTo>
                      <a:lnTo>
                        <a:pt x="33266" y="30707"/>
                      </a:lnTo>
                      <a:close/>
                    </a:path>
                  </a:pathLst>
                </a:custGeom>
                <a:solidFill>
                  <a:srgbClr val="495057"/>
                </a:solidFill>
                <a:ln w="13459" cap="flat">
                  <a:noFill/>
                  <a:prstDash val="solid"/>
                  <a:miter/>
                </a:ln>
              </p:spPr>
              <p:txBody>
                <a:bodyPr rtlCol="0" anchor="ctr"/>
                <a:lstStyle/>
                <a:p>
                  <a:endParaRPr lang="es-ES"/>
                </a:p>
              </p:txBody>
            </p:sp>
            <p:sp>
              <p:nvSpPr>
                <p:cNvPr id="61" name="Forma libre: forma 60">
                  <a:extLst>
                    <a:ext uri="{FF2B5EF4-FFF2-40B4-BE49-F238E27FC236}">
                      <a16:creationId xmlns:a16="http://schemas.microsoft.com/office/drawing/2014/main" id="{C4032B9E-4231-E196-0295-2FC321A77925}"/>
                    </a:ext>
                  </a:extLst>
                </p:cNvPr>
                <p:cNvSpPr/>
                <p:nvPr/>
              </p:nvSpPr>
              <p:spPr>
                <a:xfrm>
                  <a:off x="4909964" y="1771376"/>
                  <a:ext cx="26936" cy="26936"/>
                </a:xfrm>
                <a:custGeom>
                  <a:avLst/>
                  <a:gdLst>
                    <a:gd name="connsiteX0" fmla="*/ 18316 w 26936"/>
                    <a:gd name="connsiteY0" fmla="*/ 0 h 26936"/>
                    <a:gd name="connsiteX1" fmla="*/ 0 w 26936"/>
                    <a:gd name="connsiteY1" fmla="*/ 10505 h 26936"/>
                    <a:gd name="connsiteX2" fmla="*/ 9966 w 26936"/>
                    <a:gd name="connsiteY2" fmla="*/ 40270 h 26936"/>
                    <a:gd name="connsiteX3" fmla="*/ 38923 w 26936"/>
                    <a:gd name="connsiteY3" fmla="*/ 23569 h 26936"/>
                  </a:gdLst>
                  <a:ahLst/>
                  <a:cxnLst>
                    <a:cxn ang="0">
                      <a:pos x="connsiteX0" y="connsiteY0"/>
                    </a:cxn>
                    <a:cxn ang="0">
                      <a:pos x="connsiteX1" y="connsiteY1"/>
                    </a:cxn>
                    <a:cxn ang="0">
                      <a:pos x="connsiteX2" y="connsiteY2"/>
                    </a:cxn>
                    <a:cxn ang="0">
                      <a:pos x="connsiteX3" y="connsiteY3"/>
                    </a:cxn>
                  </a:cxnLst>
                  <a:rect l="l" t="t" r="r" b="b"/>
                  <a:pathLst>
                    <a:path w="26936" h="26936">
                      <a:moveTo>
                        <a:pt x="18316" y="0"/>
                      </a:moveTo>
                      <a:lnTo>
                        <a:pt x="0" y="10505"/>
                      </a:lnTo>
                      <a:lnTo>
                        <a:pt x="9966" y="40270"/>
                      </a:lnTo>
                      <a:lnTo>
                        <a:pt x="38923" y="23569"/>
                      </a:lnTo>
                      <a:close/>
                    </a:path>
                  </a:pathLst>
                </a:custGeom>
                <a:solidFill>
                  <a:srgbClr val="495057"/>
                </a:solidFill>
                <a:ln w="13459" cap="flat">
                  <a:noFill/>
                  <a:prstDash val="solid"/>
                  <a:miter/>
                </a:ln>
              </p:spPr>
              <p:txBody>
                <a:bodyPr rtlCol="0" anchor="ctr"/>
                <a:lstStyle/>
                <a:p>
                  <a:endParaRPr lang="es-ES"/>
                </a:p>
              </p:txBody>
            </p:sp>
            <p:sp>
              <p:nvSpPr>
                <p:cNvPr id="62" name="Forma libre: forma 61">
                  <a:extLst>
                    <a:ext uri="{FF2B5EF4-FFF2-40B4-BE49-F238E27FC236}">
                      <a16:creationId xmlns:a16="http://schemas.microsoft.com/office/drawing/2014/main" id="{7045E3F8-254A-5FFB-D75E-64677D0F0E09}"/>
                    </a:ext>
                  </a:extLst>
                </p:cNvPr>
                <p:cNvSpPr/>
                <p:nvPr/>
              </p:nvSpPr>
              <p:spPr>
                <a:xfrm>
                  <a:off x="4862961" y="1818379"/>
                  <a:ext cx="26936" cy="26936"/>
                </a:xfrm>
                <a:custGeom>
                  <a:avLst/>
                  <a:gdLst>
                    <a:gd name="connsiteX0" fmla="*/ 10505 w 26936"/>
                    <a:gd name="connsiteY0" fmla="*/ 0 h 26936"/>
                    <a:gd name="connsiteX1" fmla="*/ 0 w 26936"/>
                    <a:gd name="connsiteY1" fmla="*/ 18317 h 26936"/>
                    <a:gd name="connsiteX2" fmla="*/ 23434 w 26936"/>
                    <a:gd name="connsiteY2" fmla="*/ 38923 h 26936"/>
                    <a:gd name="connsiteX3" fmla="*/ 40135 w 26936"/>
                    <a:gd name="connsiteY3" fmla="*/ 10101 h 26936"/>
                  </a:gdLst>
                  <a:ahLst/>
                  <a:cxnLst>
                    <a:cxn ang="0">
                      <a:pos x="connsiteX0" y="connsiteY0"/>
                    </a:cxn>
                    <a:cxn ang="0">
                      <a:pos x="connsiteX1" y="connsiteY1"/>
                    </a:cxn>
                    <a:cxn ang="0">
                      <a:pos x="connsiteX2" y="connsiteY2"/>
                    </a:cxn>
                    <a:cxn ang="0">
                      <a:pos x="connsiteX3" y="connsiteY3"/>
                    </a:cxn>
                  </a:cxnLst>
                  <a:rect l="l" t="t" r="r" b="b"/>
                  <a:pathLst>
                    <a:path w="26936" h="26936">
                      <a:moveTo>
                        <a:pt x="10505" y="0"/>
                      </a:moveTo>
                      <a:lnTo>
                        <a:pt x="0" y="18317"/>
                      </a:lnTo>
                      <a:lnTo>
                        <a:pt x="23434" y="38923"/>
                      </a:lnTo>
                      <a:lnTo>
                        <a:pt x="40135" y="10101"/>
                      </a:lnTo>
                      <a:close/>
                    </a:path>
                  </a:pathLst>
                </a:custGeom>
                <a:solidFill>
                  <a:srgbClr val="495057"/>
                </a:solidFill>
                <a:ln w="13459" cap="flat">
                  <a:noFill/>
                  <a:prstDash val="solid"/>
                  <a:miter/>
                </a:ln>
              </p:spPr>
              <p:txBody>
                <a:bodyPr rtlCol="0" anchor="ctr"/>
                <a:lstStyle/>
                <a:p>
                  <a:endParaRPr lang="es-ES"/>
                </a:p>
              </p:txBody>
            </p:sp>
            <p:sp>
              <p:nvSpPr>
                <p:cNvPr id="63" name="Forma libre: forma 62">
                  <a:extLst>
                    <a:ext uri="{FF2B5EF4-FFF2-40B4-BE49-F238E27FC236}">
                      <a16:creationId xmlns:a16="http://schemas.microsoft.com/office/drawing/2014/main" id="{7AC353E6-D8C8-04F6-A77E-9CF552AF92B2}"/>
                    </a:ext>
                  </a:extLst>
                </p:cNvPr>
                <p:cNvSpPr/>
                <p:nvPr/>
              </p:nvSpPr>
              <p:spPr>
                <a:xfrm>
                  <a:off x="4849627" y="1880332"/>
                  <a:ext cx="26936" cy="26936"/>
                </a:xfrm>
                <a:custGeom>
                  <a:avLst/>
                  <a:gdLst>
                    <a:gd name="connsiteX0" fmla="*/ 0 w 26936"/>
                    <a:gd name="connsiteY0" fmla="*/ 6195 h 26936"/>
                    <a:gd name="connsiteX1" fmla="*/ 0 w 26936"/>
                    <a:gd name="connsiteY1" fmla="*/ 27205 h 26936"/>
                    <a:gd name="connsiteX2" fmla="*/ 30707 w 26936"/>
                    <a:gd name="connsiteY2" fmla="*/ 33401 h 26936"/>
                    <a:gd name="connsiteX3" fmla="*/ 30707 w 26936"/>
                    <a:gd name="connsiteY3" fmla="*/ 0 h 26936"/>
                  </a:gdLst>
                  <a:ahLst/>
                  <a:cxnLst>
                    <a:cxn ang="0">
                      <a:pos x="connsiteX0" y="connsiteY0"/>
                    </a:cxn>
                    <a:cxn ang="0">
                      <a:pos x="connsiteX1" y="connsiteY1"/>
                    </a:cxn>
                    <a:cxn ang="0">
                      <a:pos x="connsiteX2" y="connsiteY2"/>
                    </a:cxn>
                    <a:cxn ang="0">
                      <a:pos x="connsiteX3" y="connsiteY3"/>
                    </a:cxn>
                  </a:cxnLst>
                  <a:rect l="l" t="t" r="r" b="b"/>
                  <a:pathLst>
                    <a:path w="26936" h="26936">
                      <a:moveTo>
                        <a:pt x="0" y="6195"/>
                      </a:moveTo>
                      <a:lnTo>
                        <a:pt x="0" y="27205"/>
                      </a:lnTo>
                      <a:lnTo>
                        <a:pt x="30707" y="33401"/>
                      </a:lnTo>
                      <a:lnTo>
                        <a:pt x="30707" y="0"/>
                      </a:lnTo>
                      <a:close/>
                    </a:path>
                  </a:pathLst>
                </a:custGeom>
                <a:solidFill>
                  <a:srgbClr val="495057"/>
                </a:solidFill>
                <a:ln w="13459" cap="flat">
                  <a:noFill/>
                  <a:prstDash val="solid"/>
                  <a:miter/>
                </a:ln>
              </p:spPr>
              <p:txBody>
                <a:bodyPr rtlCol="0" anchor="ctr"/>
                <a:lstStyle/>
                <a:p>
                  <a:endParaRPr lang="es-ES"/>
                </a:p>
              </p:txBody>
            </p:sp>
            <p:sp>
              <p:nvSpPr>
                <p:cNvPr id="64" name="Forma libre: forma 63">
                  <a:extLst>
                    <a:ext uri="{FF2B5EF4-FFF2-40B4-BE49-F238E27FC236}">
                      <a16:creationId xmlns:a16="http://schemas.microsoft.com/office/drawing/2014/main" id="{F37E893B-8A2D-1740-023C-DAEA4631B72C}"/>
                    </a:ext>
                  </a:extLst>
                </p:cNvPr>
                <p:cNvSpPr/>
                <p:nvPr/>
              </p:nvSpPr>
              <p:spPr>
                <a:xfrm>
                  <a:off x="4862961" y="1936764"/>
                  <a:ext cx="26936" cy="26936"/>
                </a:xfrm>
                <a:custGeom>
                  <a:avLst/>
                  <a:gdLst>
                    <a:gd name="connsiteX0" fmla="*/ 0 w 26936"/>
                    <a:gd name="connsiteY0" fmla="*/ 20606 h 26936"/>
                    <a:gd name="connsiteX1" fmla="*/ 10505 w 26936"/>
                    <a:gd name="connsiteY1" fmla="*/ 38788 h 26936"/>
                    <a:gd name="connsiteX2" fmla="*/ 40135 w 26936"/>
                    <a:gd name="connsiteY2" fmla="*/ 28822 h 26936"/>
                    <a:gd name="connsiteX3" fmla="*/ 23434 w 26936"/>
                    <a:gd name="connsiteY3" fmla="*/ 0 h 26936"/>
                  </a:gdLst>
                  <a:ahLst/>
                  <a:cxnLst>
                    <a:cxn ang="0">
                      <a:pos x="connsiteX0" y="connsiteY0"/>
                    </a:cxn>
                    <a:cxn ang="0">
                      <a:pos x="connsiteX1" y="connsiteY1"/>
                    </a:cxn>
                    <a:cxn ang="0">
                      <a:pos x="connsiteX2" y="connsiteY2"/>
                    </a:cxn>
                    <a:cxn ang="0">
                      <a:pos x="connsiteX3" y="connsiteY3"/>
                    </a:cxn>
                  </a:cxnLst>
                  <a:rect l="l" t="t" r="r" b="b"/>
                  <a:pathLst>
                    <a:path w="26936" h="26936">
                      <a:moveTo>
                        <a:pt x="0" y="20606"/>
                      </a:moveTo>
                      <a:lnTo>
                        <a:pt x="10505" y="38788"/>
                      </a:lnTo>
                      <a:lnTo>
                        <a:pt x="40135" y="28822"/>
                      </a:lnTo>
                      <a:lnTo>
                        <a:pt x="23434" y="0"/>
                      </a:lnTo>
                      <a:close/>
                    </a:path>
                  </a:pathLst>
                </a:custGeom>
                <a:solidFill>
                  <a:srgbClr val="495057"/>
                </a:solidFill>
                <a:ln w="13459" cap="flat">
                  <a:noFill/>
                  <a:prstDash val="solid"/>
                  <a:miter/>
                </a:ln>
              </p:spPr>
              <p:txBody>
                <a:bodyPr rtlCol="0" anchor="ctr"/>
                <a:lstStyle/>
                <a:p>
                  <a:endParaRPr lang="es-ES"/>
                </a:p>
              </p:txBody>
            </p:sp>
            <p:sp>
              <p:nvSpPr>
                <p:cNvPr id="65" name="Forma libre: forma 64">
                  <a:extLst>
                    <a:ext uri="{FF2B5EF4-FFF2-40B4-BE49-F238E27FC236}">
                      <a16:creationId xmlns:a16="http://schemas.microsoft.com/office/drawing/2014/main" id="{36DFAFDD-261F-27CE-DCE9-927555825BC9}"/>
                    </a:ext>
                  </a:extLst>
                </p:cNvPr>
                <p:cNvSpPr/>
                <p:nvPr/>
              </p:nvSpPr>
              <p:spPr>
                <a:xfrm>
                  <a:off x="4909964" y="1982420"/>
                  <a:ext cx="26936" cy="26936"/>
                </a:xfrm>
                <a:custGeom>
                  <a:avLst/>
                  <a:gdLst>
                    <a:gd name="connsiteX0" fmla="*/ 0 w 26936"/>
                    <a:gd name="connsiteY0" fmla="*/ 29630 h 26936"/>
                    <a:gd name="connsiteX1" fmla="*/ 18316 w 26936"/>
                    <a:gd name="connsiteY1" fmla="*/ 40135 h 26936"/>
                    <a:gd name="connsiteX2" fmla="*/ 38923 w 26936"/>
                    <a:gd name="connsiteY2" fmla="*/ 16700 h 26936"/>
                    <a:gd name="connsiteX3" fmla="*/ 9966 w 26936"/>
                    <a:gd name="connsiteY3" fmla="*/ 0 h 26936"/>
                  </a:gdLst>
                  <a:ahLst/>
                  <a:cxnLst>
                    <a:cxn ang="0">
                      <a:pos x="connsiteX0" y="connsiteY0"/>
                    </a:cxn>
                    <a:cxn ang="0">
                      <a:pos x="connsiteX1" y="connsiteY1"/>
                    </a:cxn>
                    <a:cxn ang="0">
                      <a:pos x="connsiteX2" y="connsiteY2"/>
                    </a:cxn>
                    <a:cxn ang="0">
                      <a:pos x="connsiteX3" y="connsiteY3"/>
                    </a:cxn>
                  </a:cxnLst>
                  <a:rect l="l" t="t" r="r" b="b"/>
                  <a:pathLst>
                    <a:path w="26936" h="26936">
                      <a:moveTo>
                        <a:pt x="0" y="29630"/>
                      </a:moveTo>
                      <a:lnTo>
                        <a:pt x="18316" y="40135"/>
                      </a:lnTo>
                      <a:lnTo>
                        <a:pt x="38923" y="16700"/>
                      </a:lnTo>
                      <a:lnTo>
                        <a:pt x="9966" y="0"/>
                      </a:lnTo>
                      <a:close/>
                    </a:path>
                  </a:pathLst>
                </a:custGeom>
                <a:solidFill>
                  <a:srgbClr val="495057"/>
                </a:solidFill>
                <a:ln w="13459" cap="flat">
                  <a:noFill/>
                  <a:prstDash val="solid"/>
                  <a:miter/>
                </a:ln>
              </p:spPr>
              <p:txBody>
                <a:bodyPr rtlCol="0" anchor="ctr"/>
                <a:lstStyle/>
                <a:p>
                  <a:endParaRPr lang="es-ES"/>
                </a:p>
              </p:txBody>
            </p:sp>
            <p:sp>
              <p:nvSpPr>
                <p:cNvPr id="66" name="Forma libre: forma 65">
                  <a:extLst>
                    <a:ext uri="{FF2B5EF4-FFF2-40B4-BE49-F238E27FC236}">
                      <a16:creationId xmlns:a16="http://schemas.microsoft.com/office/drawing/2014/main" id="{27C507DE-3D14-9F32-42DC-47E9B9538AD2}"/>
                    </a:ext>
                  </a:extLst>
                </p:cNvPr>
                <p:cNvSpPr/>
                <p:nvPr/>
              </p:nvSpPr>
              <p:spPr>
                <a:xfrm>
                  <a:off x="4971917" y="2005316"/>
                  <a:ext cx="26936" cy="26936"/>
                </a:xfrm>
                <a:custGeom>
                  <a:avLst/>
                  <a:gdLst>
                    <a:gd name="connsiteX0" fmla="*/ 6060 w 26936"/>
                    <a:gd name="connsiteY0" fmla="*/ 30707 h 26936"/>
                    <a:gd name="connsiteX1" fmla="*/ 27205 w 26936"/>
                    <a:gd name="connsiteY1" fmla="*/ 30707 h 26936"/>
                    <a:gd name="connsiteX2" fmla="*/ 33266 w 26936"/>
                    <a:gd name="connsiteY2" fmla="*/ 0 h 26936"/>
                    <a:gd name="connsiteX3" fmla="*/ 0 w 26936"/>
                    <a:gd name="connsiteY3" fmla="*/ 0 h 26936"/>
                  </a:gdLst>
                  <a:ahLst/>
                  <a:cxnLst>
                    <a:cxn ang="0">
                      <a:pos x="connsiteX0" y="connsiteY0"/>
                    </a:cxn>
                    <a:cxn ang="0">
                      <a:pos x="connsiteX1" y="connsiteY1"/>
                    </a:cxn>
                    <a:cxn ang="0">
                      <a:pos x="connsiteX2" y="connsiteY2"/>
                    </a:cxn>
                    <a:cxn ang="0">
                      <a:pos x="connsiteX3" y="connsiteY3"/>
                    </a:cxn>
                  </a:cxnLst>
                  <a:rect l="l" t="t" r="r" b="b"/>
                  <a:pathLst>
                    <a:path w="26936" h="26936">
                      <a:moveTo>
                        <a:pt x="6060" y="30707"/>
                      </a:moveTo>
                      <a:lnTo>
                        <a:pt x="27205" y="30707"/>
                      </a:lnTo>
                      <a:lnTo>
                        <a:pt x="33266" y="0"/>
                      </a:lnTo>
                      <a:lnTo>
                        <a:pt x="0" y="0"/>
                      </a:lnTo>
                      <a:close/>
                    </a:path>
                  </a:pathLst>
                </a:custGeom>
                <a:solidFill>
                  <a:srgbClr val="495057"/>
                </a:solidFill>
                <a:ln w="13459" cap="flat">
                  <a:noFill/>
                  <a:prstDash val="solid"/>
                  <a:miter/>
                </a:ln>
              </p:spPr>
              <p:txBody>
                <a:bodyPr rtlCol="0" anchor="ctr"/>
                <a:lstStyle/>
                <a:p>
                  <a:endParaRPr lang="es-ES"/>
                </a:p>
              </p:txBody>
            </p:sp>
            <p:sp>
              <p:nvSpPr>
                <p:cNvPr id="67" name="Forma libre: forma 66">
                  <a:extLst>
                    <a:ext uri="{FF2B5EF4-FFF2-40B4-BE49-F238E27FC236}">
                      <a16:creationId xmlns:a16="http://schemas.microsoft.com/office/drawing/2014/main" id="{4E7ABC4F-179E-F173-64B4-286E723F5081}"/>
                    </a:ext>
                  </a:extLst>
                </p:cNvPr>
                <p:cNvSpPr/>
                <p:nvPr/>
              </p:nvSpPr>
              <p:spPr>
                <a:xfrm>
                  <a:off x="5028214" y="1982420"/>
                  <a:ext cx="26936" cy="26936"/>
                </a:xfrm>
                <a:custGeom>
                  <a:avLst/>
                  <a:gdLst>
                    <a:gd name="connsiteX0" fmla="*/ 20741 w 26936"/>
                    <a:gd name="connsiteY0" fmla="*/ 40135 h 26936"/>
                    <a:gd name="connsiteX1" fmla="*/ 38923 w 26936"/>
                    <a:gd name="connsiteY1" fmla="*/ 29630 h 26936"/>
                    <a:gd name="connsiteX2" fmla="*/ 28956 w 26936"/>
                    <a:gd name="connsiteY2" fmla="*/ 0 h 26936"/>
                    <a:gd name="connsiteX3" fmla="*/ 0 w 26936"/>
                    <a:gd name="connsiteY3" fmla="*/ 16700 h 26936"/>
                  </a:gdLst>
                  <a:ahLst/>
                  <a:cxnLst>
                    <a:cxn ang="0">
                      <a:pos x="connsiteX0" y="connsiteY0"/>
                    </a:cxn>
                    <a:cxn ang="0">
                      <a:pos x="connsiteX1" y="connsiteY1"/>
                    </a:cxn>
                    <a:cxn ang="0">
                      <a:pos x="connsiteX2" y="connsiteY2"/>
                    </a:cxn>
                    <a:cxn ang="0">
                      <a:pos x="connsiteX3" y="connsiteY3"/>
                    </a:cxn>
                  </a:cxnLst>
                  <a:rect l="l" t="t" r="r" b="b"/>
                  <a:pathLst>
                    <a:path w="26936" h="26936">
                      <a:moveTo>
                        <a:pt x="20741" y="40135"/>
                      </a:moveTo>
                      <a:lnTo>
                        <a:pt x="38923" y="29630"/>
                      </a:lnTo>
                      <a:lnTo>
                        <a:pt x="28956" y="0"/>
                      </a:lnTo>
                      <a:lnTo>
                        <a:pt x="0" y="16700"/>
                      </a:lnTo>
                      <a:close/>
                    </a:path>
                  </a:pathLst>
                </a:custGeom>
                <a:solidFill>
                  <a:srgbClr val="495057"/>
                </a:solidFill>
                <a:ln w="13459" cap="flat">
                  <a:noFill/>
                  <a:prstDash val="solid"/>
                  <a:miter/>
                </a:ln>
              </p:spPr>
              <p:txBody>
                <a:bodyPr rtlCol="0" anchor="ctr"/>
                <a:lstStyle/>
                <a:p>
                  <a:endParaRPr lang="es-ES"/>
                </a:p>
              </p:txBody>
            </p:sp>
            <p:sp>
              <p:nvSpPr>
                <p:cNvPr id="68" name="Forma libre: forma 67">
                  <a:extLst>
                    <a:ext uri="{FF2B5EF4-FFF2-40B4-BE49-F238E27FC236}">
                      <a16:creationId xmlns:a16="http://schemas.microsoft.com/office/drawing/2014/main" id="{410A5503-A8D3-BCF6-5EA2-BEA43C3F82AE}"/>
                    </a:ext>
                  </a:extLst>
                </p:cNvPr>
                <p:cNvSpPr/>
                <p:nvPr/>
              </p:nvSpPr>
              <p:spPr>
                <a:xfrm>
                  <a:off x="5074005" y="1936764"/>
                  <a:ext cx="26936" cy="26936"/>
                </a:xfrm>
                <a:custGeom>
                  <a:avLst/>
                  <a:gdLst>
                    <a:gd name="connsiteX0" fmla="*/ 29630 w 26936"/>
                    <a:gd name="connsiteY0" fmla="*/ 38788 h 26936"/>
                    <a:gd name="connsiteX1" fmla="*/ 40135 w 26936"/>
                    <a:gd name="connsiteY1" fmla="*/ 20606 h 26936"/>
                    <a:gd name="connsiteX2" fmla="*/ 16701 w 26936"/>
                    <a:gd name="connsiteY2" fmla="*/ 0 h 26936"/>
                    <a:gd name="connsiteX3" fmla="*/ 0 w 26936"/>
                    <a:gd name="connsiteY3" fmla="*/ 28822 h 26936"/>
                  </a:gdLst>
                  <a:ahLst/>
                  <a:cxnLst>
                    <a:cxn ang="0">
                      <a:pos x="connsiteX0" y="connsiteY0"/>
                    </a:cxn>
                    <a:cxn ang="0">
                      <a:pos x="connsiteX1" y="connsiteY1"/>
                    </a:cxn>
                    <a:cxn ang="0">
                      <a:pos x="connsiteX2" y="connsiteY2"/>
                    </a:cxn>
                    <a:cxn ang="0">
                      <a:pos x="connsiteX3" y="connsiteY3"/>
                    </a:cxn>
                  </a:cxnLst>
                  <a:rect l="l" t="t" r="r" b="b"/>
                  <a:pathLst>
                    <a:path w="26936" h="26936">
                      <a:moveTo>
                        <a:pt x="29630" y="38788"/>
                      </a:moveTo>
                      <a:lnTo>
                        <a:pt x="40135" y="20606"/>
                      </a:lnTo>
                      <a:lnTo>
                        <a:pt x="16701" y="0"/>
                      </a:lnTo>
                      <a:lnTo>
                        <a:pt x="0" y="28822"/>
                      </a:lnTo>
                      <a:close/>
                    </a:path>
                  </a:pathLst>
                </a:custGeom>
                <a:solidFill>
                  <a:srgbClr val="495057"/>
                </a:solidFill>
                <a:ln w="13459" cap="flat">
                  <a:noFill/>
                  <a:prstDash val="solid"/>
                  <a:miter/>
                </a:ln>
              </p:spPr>
              <p:txBody>
                <a:bodyPr rtlCol="0" anchor="ctr"/>
                <a:lstStyle/>
                <a:p>
                  <a:endParaRPr lang="es-ES"/>
                </a:p>
              </p:txBody>
            </p:sp>
            <p:sp>
              <p:nvSpPr>
                <p:cNvPr id="69" name="Forma libre: forma 68">
                  <a:extLst>
                    <a:ext uri="{FF2B5EF4-FFF2-40B4-BE49-F238E27FC236}">
                      <a16:creationId xmlns:a16="http://schemas.microsoft.com/office/drawing/2014/main" id="{A9B1F859-2771-66D5-D0F1-A0CAD2F90FBB}"/>
                    </a:ext>
                  </a:extLst>
                </p:cNvPr>
                <p:cNvSpPr/>
                <p:nvPr/>
              </p:nvSpPr>
              <p:spPr>
                <a:xfrm>
                  <a:off x="5096766" y="1880332"/>
                  <a:ext cx="26936" cy="26936"/>
                </a:xfrm>
                <a:custGeom>
                  <a:avLst/>
                  <a:gdLst>
                    <a:gd name="connsiteX0" fmla="*/ 30707 w 26936"/>
                    <a:gd name="connsiteY0" fmla="*/ 27205 h 26936"/>
                    <a:gd name="connsiteX1" fmla="*/ 30707 w 26936"/>
                    <a:gd name="connsiteY1" fmla="*/ 6195 h 26936"/>
                    <a:gd name="connsiteX2" fmla="*/ 0 w 26936"/>
                    <a:gd name="connsiteY2" fmla="*/ 0 h 26936"/>
                    <a:gd name="connsiteX3" fmla="*/ 0 w 26936"/>
                    <a:gd name="connsiteY3" fmla="*/ 33401 h 26936"/>
                  </a:gdLst>
                  <a:ahLst/>
                  <a:cxnLst>
                    <a:cxn ang="0">
                      <a:pos x="connsiteX0" y="connsiteY0"/>
                    </a:cxn>
                    <a:cxn ang="0">
                      <a:pos x="connsiteX1" y="connsiteY1"/>
                    </a:cxn>
                    <a:cxn ang="0">
                      <a:pos x="connsiteX2" y="connsiteY2"/>
                    </a:cxn>
                    <a:cxn ang="0">
                      <a:pos x="connsiteX3" y="connsiteY3"/>
                    </a:cxn>
                  </a:cxnLst>
                  <a:rect l="l" t="t" r="r" b="b"/>
                  <a:pathLst>
                    <a:path w="26936" h="26936">
                      <a:moveTo>
                        <a:pt x="30707" y="27205"/>
                      </a:moveTo>
                      <a:lnTo>
                        <a:pt x="30707" y="6195"/>
                      </a:lnTo>
                      <a:lnTo>
                        <a:pt x="0" y="0"/>
                      </a:lnTo>
                      <a:lnTo>
                        <a:pt x="0" y="33401"/>
                      </a:lnTo>
                      <a:close/>
                    </a:path>
                  </a:pathLst>
                </a:custGeom>
                <a:solidFill>
                  <a:srgbClr val="495057"/>
                </a:solidFill>
                <a:ln w="13459" cap="flat">
                  <a:noFill/>
                  <a:prstDash val="solid"/>
                  <a:miter/>
                </a:ln>
              </p:spPr>
              <p:txBody>
                <a:bodyPr rtlCol="0" anchor="ctr"/>
                <a:lstStyle/>
                <a:p>
                  <a:endParaRPr lang="es-ES"/>
                </a:p>
              </p:txBody>
            </p:sp>
            <p:sp>
              <p:nvSpPr>
                <p:cNvPr id="70" name="Forma libre: forma 69">
                  <a:extLst>
                    <a:ext uri="{FF2B5EF4-FFF2-40B4-BE49-F238E27FC236}">
                      <a16:creationId xmlns:a16="http://schemas.microsoft.com/office/drawing/2014/main" id="{D14B46C4-7B19-6EC0-5624-83C6CC479029}"/>
                    </a:ext>
                  </a:extLst>
                </p:cNvPr>
                <p:cNvSpPr/>
                <p:nvPr/>
              </p:nvSpPr>
              <p:spPr>
                <a:xfrm>
                  <a:off x="5074005" y="1818514"/>
                  <a:ext cx="26936" cy="26936"/>
                </a:xfrm>
                <a:custGeom>
                  <a:avLst/>
                  <a:gdLst>
                    <a:gd name="connsiteX0" fmla="*/ 40135 w 26936"/>
                    <a:gd name="connsiteY0" fmla="*/ 18182 h 26936"/>
                    <a:gd name="connsiteX1" fmla="*/ 29630 w 26936"/>
                    <a:gd name="connsiteY1" fmla="*/ 0 h 26936"/>
                    <a:gd name="connsiteX2" fmla="*/ 0 w 26936"/>
                    <a:gd name="connsiteY2" fmla="*/ 9966 h 26936"/>
                    <a:gd name="connsiteX3" fmla="*/ 16701 w 26936"/>
                    <a:gd name="connsiteY3" fmla="*/ 38788 h 26936"/>
                  </a:gdLst>
                  <a:ahLst/>
                  <a:cxnLst>
                    <a:cxn ang="0">
                      <a:pos x="connsiteX0" y="connsiteY0"/>
                    </a:cxn>
                    <a:cxn ang="0">
                      <a:pos x="connsiteX1" y="connsiteY1"/>
                    </a:cxn>
                    <a:cxn ang="0">
                      <a:pos x="connsiteX2" y="connsiteY2"/>
                    </a:cxn>
                    <a:cxn ang="0">
                      <a:pos x="connsiteX3" y="connsiteY3"/>
                    </a:cxn>
                  </a:cxnLst>
                  <a:rect l="l" t="t" r="r" b="b"/>
                  <a:pathLst>
                    <a:path w="26936" h="26936">
                      <a:moveTo>
                        <a:pt x="40135" y="18182"/>
                      </a:moveTo>
                      <a:lnTo>
                        <a:pt x="29630" y="0"/>
                      </a:lnTo>
                      <a:lnTo>
                        <a:pt x="0" y="9966"/>
                      </a:lnTo>
                      <a:lnTo>
                        <a:pt x="16701" y="38788"/>
                      </a:lnTo>
                      <a:close/>
                    </a:path>
                  </a:pathLst>
                </a:custGeom>
                <a:solidFill>
                  <a:srgbClr val="495057"/>
                </a:solidFill>
                <a:ln w="13459" cap="flat">
                  <a:noFill/>
                  <a:prstDash val="solid"/>
                  <a:miter/>
                </a:ln>
              </p:spPr>
              <p:txBody>
                <a:bodyPr rtlCol="0" anchor="ctr"/>
                <a:lstStyle/>
                <a:p>
                  <a:endParaRPr lang="es-ES"/>
                </a:p>
              </p:txBody>
            </p:sp>
            <p:sp>
              <p:nvSpPr>
                <p:cNvPr id="71" name="Forma libre: forma 70">
                  <a:extLst>
                    <a:ext uri="{FF2B5EF4-FFF2-40B4-BE49-F238E27FC236}">
                      <a16:creationId xmlns:a16="http://schemas.microsoft.com/office/drawing/2014/main" id="{4A4BFB89-338E-0D99-9D63-3ECB453D65BB}"/>
                    </a:ext>
                  </a:extLst>
                </p:cNvPr>
                <p:cNvSpPr/>
                <p:nvPr/>
              </p:nvSpPr>
              <p:spPr>
                <a:xfrm>
                  <a:off x="5028214" y="1771510"/>
                  <a:ext cx="26936" cy="26936"/>
                </a:xfrm>
                <a:custGeom>
                  <a:avLst/>
                  <a:gdLst>
                    <a:gd name="connsiteX0" fmla="*/ 38923 w 26936"/>
                    <a:gd name="connsiteY0" fmla="*/ 10370 h 26936"/>
                    <a:gd name="connsiteX1" fmla="*/ 20606 w 26936"/>
                    <a:gd name="connsiteY1" fmla="*/ 0 h 26936"/>
                    <a:gd name="connsiteX2" fmla="*/ 0 w 26936"/>
                    <a:gd name="connsiteY2" fmla="*/ 23434 h 26936"/>
                    <a:gd name="connsiteX3" fmla="*/ 28956 w 26936"/>
                    <a:gd name="connsiteY3" fmla="*/ 40135 h 26936"/>
                  </a:gdLst>
                  <a:ahLst/>
                  <a:cxnLst>
                    <a:cxn ang="0">
                      <a:pos x="connsiteX0" y="connsiteY0"/>
                    </a:cxn>
                    <a:cxn ang="0">
                      <a:pos x="connsiteX1" y="connsiteY1"/>
                    </a:cxn>
                    <a:cxn ang="0">
                      <a:pos x="connsiteX2" y="connsiteY2"/>
                    </a:cxn>
                    <a:cxn ang="0">
                      <a:pos x="connsiteX3" y="connsiteY3"/>
                    </a:cxn>
                  </a:cxnLst>
                  <a:rect l="l" t="t" r="r" b="b"/>
                  <a:pathLst>
                    <a:path w="26936" h="26936">
                      <a:moveTo>
                        <a:pt x="38923" y="10370"/>
                      </a:moveTo>
                      <a:lnTo>
                        <a:pt x="20606" y="0"/>
                      </a:lnTo>
                      <a:lnTo>
                        <a:pt x="0" y="23434"/>
                      </a:lnTo>
                      <a:lnTo>
                        <a:pt x="28956" y="40135"/>
                      </a:lnTo>
                      <a:close/>
                    </a:path>
                  </a:pathLst>
                </a:custGeom>
                <a:solidFill>
                  <a:srgbClr val="495057"/>
                </a:solidFill>
                <a:ln w="13459" cap="flat">
                  <a:noFill/>
                  <a:prstDash val="solid"/>
                  <a:miter/>
                </a:ln>
              </p:spPr>
              <p:txBody>
                <a:bodyPr rtlCol="0" anchor="ctr"/>
                <a:lstStyle/>
                <a:p>
                  <a:endParaRPr lang="es-ES"/>
                </a:p>
              </p:txBody>
            </p:sp>
          </p:grpSp>
          <p:sp>
            <p:nvSpPr>
              <p:cNvPr id="59" name="Forma libre: forma 58">
                <a:extLst>
                  <a:ext uri="{FF2B5EF4-FFF2-40B4-BE49-F238E27FC236}">
                    <a16:creationId xmlns:a16="http://schemas.microsoft.com/office/drawing/2014/main" id="{FF0A6E14-E70E-FA31-7C06-B8BB1CED7935}"/>
                  </a:ext>
                </a:extLst>
              </p:cNvPr>
              <p:cNvSpPr/>
              <p:nvPr/>
            </p:nvSpPr>
            <p:spPr>
              <a:xfrm>
                <a:off x="4878988" y="1787537"/>
                <a:ext cx="215489" cy="215489"/>
              </a:xfrm>
              <a:custGeom>
                <a:avLst/>
                <a:gdLst>
                  <a:gd name="connsiteX0" fmla="*/ 109495 w 215489"/>
                  <a:gd name="connsiteY0" fmla="*/ 0 h 215489"/>
                  <a:gd name="connsiteX1" fmla="*/ 0 w 215489"/>
                  <a:gd name="connsiteY1" fmla="*/ 109495 h 215489"/>
                  <a:gd name="connsiteX2" fmla="*/ 109495 w 215489"/>
                  <a:gd name="connsiteY2" fmla="*/ 218991 h 215489"/>
                  <a:gd name="connsiteX3" fmla="*/ 218991 w 215489"/>
                  <a:gd name="connsiteY3" fmla="*/ 109495 h 215489"/>
                  <a:gd name="connsiteX4" fmla="*/ 109495 w 215489"/>
                  <a:gd name="connsiteY4" fmla="*/ 0 h 215489"/>
                  <a:gd name="connsiteX5" fmla="*/ 109495 w 215489"/>
                  <a:gd name="connsiteY5" fmla="*/ 192863 h 215489"/>
                  <a:gd name="connsiteX6" fmla="*/ 26128 w 215489"/>
                  <a:gd name="connsiteY6" fmla="*/ 109495 h 215489"/>
                  <a:gd name="connsiteX7" fmla="*/ 109495 w 215489"/>
                  <a:gd name="connsiteY7" fmla="*/ 26128 h 215489"/>
                  <a:gd name="connsiteX8" fmla="*/ 192863 w 215489"/>
                  <a:gd name="connsiteY8" fmla="*/ 109495 h 215489"/>
                  <a:gd name="connsiteX9" fmla="*/ 109495 w 215489"/>
                  <a:gd name="connsiteY9" fmla="*/ 192863 h 21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489" h="215489">
                    <a:moveTo>
                      <a:pt x="109495" y="0"/>
                    </a:moveTo>
                    <a:cubicBezTo>
                      <a:pt x="49024" y="0"/>
                      <a:pt x="0" y="49024"/>
                      <a:pt x="0" y="109495"/>
                    </a:cubicBezTo>
                    <a:cubicBezTo>
                      <a:pt x="0" y="169967"/>
                      <a:pt x="49024" y="218991"/>
                      <a:pt x="109495" y="218991"/>
                    </a:cubicBezTo>
                    <a:cubicBezTo>
                      <a:pt x="169967" y="218991"/>
                      <a:pt x="218991" y="169967"/>
                      <a:pt x="218991" y="109495"/>
                    </a:cubicBezTo>
                    <a:cubicBezTo>
                      <a:pt x="219125" y="49024"/>
                      <a:pt x="170101" y="0"/>
                      <a:pt x="109495" y="0"/>
                    </a:cubicBezTo>
                    <a:close/>
                    <a:moveTo>
                      <a:pt x="109495" y="192863"/>
                    </a:moveTo>
                    <a:cubicBezTo>
                      <a:pt x="63435" y="192863"/>
                      <a:pt x="26128" y="155556"/>
                      <a:pt x="26128" y="109495"/>
                    </a:cubicBezTo>
                    <a:cubicBezTo>
                      <a:pt x="26128" y="63435"/>
                      <a:pt x="63435" y="26128"/>
                      <a:pt x="109495" y="26128"/>
                    </a:cubicBezTo>
                    <a:cubicBezTo>
                      <a:pt x="155556" y="26128"/>
                      <a:pt x="192863" y="63435"/>
                      <a:pt x="192863" y="109495"/>
                    </a:cubicBezTo>
                    <a:cubicBezTo>
                      <a:pt x="192863" y="155556"/>
                      <a:pt x="155556" y="192863"/>
                      <a:pt x="109495" y="192863"/>
                    </a:cubicBezTo>
                    <a:close/>
                  </a:path>
                </a:pathLst>
              </a:custGeom>
              <a:solidFill>
                <a:srgbClr val="343B43"/>
              </a:solidFill>
              <a:ln w="13459" cap="flat">
                <a:noFill/>
                <a:prstDash val="solid"/>
                <a:miter/>
              </a:ln>
            </p:spPr>
            <p:txBody>
              <a:bodyPr rtlCol="0" anchor="ctr"/>
              <a:lstStyle/>
              <a:p>
                <a:endParaRPr lang="es-ES"/>
              </a:p>
            </p:txBody>
          </p:sp>
        </p:grpSp>
        <p:sp>
          <p:nvSpPr>
            <p:cNvPr id="49" name="Forma libre: forma 48">
              <a:extLst>
                <a:ext uri="{FF2B5EF4-FFF2-40B4-BE49-F238E27FC236}">
                  <a16:creationId xmlns:a16="http://schemas.microsoft.com/office/drawing/2014/main" id="{7A95C729-8163-E7CF-1154-11402A5F1379}"/>
                </a:ext>
              </a:extLst>
            </p:cNvPr>
            <p:cNvSpPr/>
            <p:nvPr/>
          </p:nvSpPr>
          <p:spPr>
            <a:xfrm>
              <a:off x="4919796" y="1828346"/>
              <a:ext cx="134681" cy="134681"/>
            </a:xfrm>
            <a:custGeom>
              <a:avLst/>
              <a:gdLst>
                <a:gd name="connsiteX0" fmla="*/ 137374 w 134680"/>
                <a:gd name="connsiteY0" fmla="*/ 68687 h 134680"/>
                <a:gd name="connsiteX1" fmla="*/ 68687 w 134680"/>
                <a:gd name="connsiteY1" fmla="*/ 137374 h 134680"/>
                <a:gd name="connsiteX2" fmla="*/ 0 w 134680"/>
                <a:gd name="connsiteY2" fmla="*/ 68687 h 134680"/>
                <a:gd name="connsiteX3" fmla="*/ 68687 w 134680"/>
                <a:gd name="connsiteY3" fmla="*/ 0 h 134680"/>
                <a:gd name="connsiteX4" fmla="*/ 137374 w 134680"/>
                <a:gd name="connsiteY4" fmla="*/ 68687 h 134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80" h="134680">
                  <a:moveTo>
                    <a:pt x="137374" y="68687"/>
                  </a:moveTo>
                  <a:cubicBezTo>
                    <a:pt x="137374" y="106533"/>
                    <a:pt x="106667" y="137374"/>
                    <a:pt x="68687" y="137374"/>
                  </a:cubicBezTo>
                  <a:cubicBezTo>
                    <a:pt x="30707" y="137374"/>
                    <a:pt x="0" y="106667"/>
                    <a:pt x="0" y="68687"/>
                  </a:cubicBezTo>
                  <a:cubicBezTo>
                    <a:pt x="0" y="30842"/>
                    <a:pt x="30707" y="0"/>
                    <a:pt x="68687" y="0"/>
                  </a:cubicBezTo>
                  <a:cubicBezTo>
                    <a:pt x="106667" y="0"/>
                    <a:pt x="137374" y="30842"/>
                    <a:pt x="137374" y="68687"/>
                  </a:cubicBezTo>
                  <a:close/>
                </a:path>
              </a:pathLst>
            </a:custGeom>
            <a:solidFill>
              <a:schemeClr val="accent5">
                <a:lumMod val="20000"/>
                <a:lumOff val="80000"/>
              </a:schemeClr>
            </a:solidFill>
            <a:ln w="13459" cap="flat">
              <a:noFill/>
              <a:prstDash val="solid"/>
              <a:miter/>
            </a:ln>
          </p:spPr>
          <p:txBody>
            <a:bodyPr rtlCol="0" anchor="ctr"/>
            <a:lstStyle/>
            <a:p>
              <a:endParaRPr lang="es-ES"/>
            </a:p>
          </p:txBody>
        </p:sp>
        <p:grpSp>
          <p:nvGrpSpPr>
            <p:cNvPr id="50" name="Gráfico 3">
              <a:extLst>
                <a:ext uri="{FF2B5EF4-FFF2-40B4-BE49-F238E27FC236}">
                  <a16:creationId xmlns:a16="http://schemas.microsoft.com/office/drawing/2014/main" id="{C3BB3586-2F59-6266-E5BF-06978AAAA229}"/>
                </a:ext>
              </a:extLst>
            </p:cNvPr>
            <p:cNvGrpSpPr/>
            <p:nvPr/>
          </p:nvGrpSpPr>
          <p:grpSpPr>
            <a:xfrm>
              <a:off x="4936227" y="1844642"/>
              <a:ext cx="94277" cy="94277"/>
              <a:chOff x="4936227" y="1844642"/>
              <a:chExt cx="94277" cy="94277"/>
            </a:xfrm>
            <a:solidFill>
              <a:srgbClr val="495057"/>
            </a:solidFill>
          </p:grpSpPr>
          <p:sp>
            <p:nvSpPr>
              <p:cNvPr id="51" name="Forma libre: forma 50">
                <a:extLst>
                  <a:ext uri="{FF2B5EF4-FFF2-40B4-BE49-F238E27FC236}">
                    <a16:creationId xmlns:a16="http://schemas.microsoft.com/office/drawing/2014/main" id="{2C8AF7C2-71FA-A294-3240-A5C7BB6C2CCB}"/>
                  </a:ext>
                </a:extLst>
              </p:cNvPr>
              <p:cNvSpPr/>
              <p:nvPr/>
            </p:nvSpPr>
            <p:spPr>
              <a:xfrm>
                <a:off x="4936227" y="1844777"/>
                <a:ext cx="94277" cy="94277"/>
              </a:xfrm>
              <a:custGeom>
                <a:avLst/>
                <a:gdLst>
                  <a:gd name="connsiteX0" fmla="*/ 52256 w 94276"/>
                  <a:gd name="connsiteY0" fmla="*/ 104512 h 94276"/>
                  <a:gd name="connsiteX1" fmla="*/ 0 w 94276"/>
                  <a:gd name="connsiteY1" fmla="*/ 52256 h 94276"/>
                  <a:gd name="connsiteX2" fmla="*/ 52256 w 94276"/>
                  <a:gd name="connsiteY2" fmla="*/ 0 h 94276"/>
                  <a:gd name="connsiteX3" fmla="*/ 104512 w 94276"/>
                  <a:gd name="connsiteY3" fmla="*/ 52256 h 94276"/>
                  <a:gd name="connsiteX4" fmla="*/ 52256 w 94276"/>
                  <a:gd name="connsiteY4" fmla="*/ 104512 h 94276"/>
                  <a:gd name="connsiteX5" fmla="*/ 52256 w 94276"/>
                  <a:gd name="connsiteY5" fmla="*/ 6465 h 94276"/>
                  <a:gd name="connsiteX6" fmla="*/ 6464 w 94276"/>
                  <a:gd name="connsiteY6" fmla="*/ 52256 h 94276"/>
                  <a:gd name="connsiteX7" fmla="*/ 52256 w 94276"/>
                  <a:gd name="connsiteY7" fmla="*/ 98048 h 94276"/>
                  <a:gd name="connsiteX8" fmla="*/ 98048 w 94276"/>
                  <a:gd name="connsiteY8" fmla="*/ 52256 h 94276"/>
                  <a:gd name="connsiteX9" fmla="*/ 52256 w 94276"/>
                  <a:gd name="connsiteY9" fmla="*/ 6465 h 9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76" h="94276">
                    <a:moveTo>
                      <a:pt x="52256" y="104512"/>
                    </a:moveTo>
                    <a:cubicBezTo>
                      <a:pt x="23434" y="104512"/>
                      <a:pt x="0" y="81078"/>
                      <a:pt x="0" y="52256"/>
                    </a:cubicBezTo>
                    <a:cubicBezTo>
                      <a:pt x="0" y="23434"/>
                      <a:pt x="23434" y="0"/>
                      <a:pt x="52256" y="0"/>
                    </a:cubicBezTo>
                    <a:cubicBezTo>
                      <a:pt x="81078" y="0"/>
                      <a:pt x="104512" y="23434"/>
                      <a:pt x="104512" y="52256"/>
                    </a:cubicBezTo>
                    <a:cubicBezTo>
                      <a:pt x="104512" y="81078"/>
                      <a:pt x="81212" y="104512"/>
                      <a:pt x="52256" y="104512"/>
                    </a:cubicBezTo>
                    <a:close/>
                    <a:moveTo>
                      <a:pt x="52256" y="6465"/>
                    </a:moveTo>
                    <a:cubicBezTo>
                      <a:pt x="27071" y="6465"/>
                      <a:pt x="6464" y="26936"/>
                      <a:pt x="6464" y="52256"/>
                    </a:cubicBezTo>
                    <a:cubicBezTo>
                      <a:pt x="6464" y="77442"/>
                      <a:pt x="26936" y="98048"/>
                      <a:pt x="52256" y="98048"/>
                    </a:cubicBezTo>
                    <a:cubicBezTo>
                      <a:pt x="77441" y="98048"/>
                      <a:pt x="98048" y="77576"/>
                      <a:pt x="98048" y="52256"/>
                    </a:cubicBezTo>
                    <a:cubicBezTo>
                      <a:pt x="98048" y="27071"/>
                      <a:pt x="77576" y="6465"/>
                      <a:pt x="52256" y="6465"/>
                    </a:cubicBezTo>
                    <a:close/>
                  </a:path>
                </a:pathLst>
              </a:custGeom>
              <a:solidFill>
                <a:srgbClr val="495057"/>
              </a:solidFill>
              <a:ln w="13459" cap="flat">
                <a:noFill/>
                <a:prstDash val="solid"/>
                <a:miter/>
              </a:ln>
            </p:spPr>
            <p:txBody>
              <a:bodyPr rtlCol="0" anchor="ctr"/>
              <a:lstStyle/>
              <a:p>
                <a:endParaRPr lang="es-ES"/>
              </a:p>
            </p:txBody>
          </p:sp>
          <p:sp>
            <p:nvSpPr>
              <p:cNvPr id="52" name="Forma libre: forma 51">
                <a:extLst>
                  <a:ext uri="{FF2B5EF4-FFF2-40B4-BE49-F238E27FC236}">
                    <a16:creationId xmlns:a16="http://schemas.microsoft.com/office/drawing/2014/main" id="{1BACAD93-E8CB-3320-1197-51BF26800DC7}"/>
                  </a:ext>
                </a:extLst>
              </p:cNvPr>
              <p:cNvSpPr/>
              <p:nvPr/>
            </p:nvSpPr>
            <p:spPr>
              <a:xfrm>
                <a:off x="4960739" y="1844777"/>
                <a:ext cx="26936" cy="94277"/>
              </a:xfrm>
              <a:custGeom>
                <a:avLst/>
                <a:gdLst>
                  <a:gd name="connsiteX0" fmla="*/ 27744 w 26936"/>
                  <a:gd name="connsiteY0" fmla="*/ 104512 h 94276"/>
                  <a:gd name="connsiteX1" fmla="*/ 0 w 26936"/>
                  <a:gd name="connsiteY1" fmla="*/ 52256 h 94276"/>
                  <a:gd name="connsiteX2" fmla="*/ 27744 w 26936"/>
                  <a:gd name="connsiteY2" fmla="*/ 0 h 94276"/>
                  <a:gd name="connsiteX3" fmla="*/ 27744 w 26936"/>
                  <a:gd name="connsiteY3" fmla="*/ 6465 h 94276"/>
                  <a:gd name="connsiteX4" fmla="*/ 6465 w 26936"/>
                  <a:gd name="connsiteY4" fmla="*/ 52256 h 94276"/>
                  <a:gd name="connsiteX5" fmla="*/ 27744 w 26936"/>
                  <a:gd name="connsiteY5" fmla="*/ 98048 h 94276"/>
                  <a:gd name="connsiteX6" fmla="*/ 27744 w 26936"/>
                  <a:gd name="connsiteY6" fmla="*/ 104512 h 9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36" h="94276">
                    <a:moveTo>
                      <a:pt x="27744" y="104512"/>
                    </a:moveTo>
                    <a:cubicBezTo>
                      <a:pt x="12122" y="104512"/>
                      <a:pt x="0" y="81482"/>
                      <a:pt x="0" y="52256"/>
                    </a:cubicBezTo>
                    <a:cubicBezTo>
                      <a:pt x="0" y="22896"/>
                      <a:pt x="12256" y="0"/>
                      <a:pt x="27744" y="0"/>
                    </a:cubicBezTo>
                    <a:lnTo>
                      <a:pt x="27744" y="6465"/>
                    </a:lnTo>
                    <a:cubicBezTo>
                      <a:pt x="16162" y="6465"/>
                      <a:pt x="6465" y="27475"/>
                      <a:pt x="6465" y="52256"/>
                    </a:cubicBezTo>
                    <a:cubicBezTo>
                      <a:pt x="6465" y="77038"/>
                      <a:pt x="16162" y="98048"/>
                      <a:pt x="27744" y="98048"/>
                    </a:cubicBezTo>
                    <a:lnTo>
                      <a:pt x="27744" y="104512"/>
                    </a:lnTo>
                    <a:close/>
                  </a:path>
                </a:pathLst>
              </a:custGeom>
              <a:solidFill>
                <a:srgbClr val="495057"/>
              </a:solidFill>
              <a:ln w="13459" cap="flat">
                <a:noFill/>
                <a:prstDash val="solid"/>
                <a:miter/>
              </a:ln>
            </p:spPr>
            <p:txBody>
              <a:bodyPr rtlCol="0" anchor="ctr"/>
              <a:lstStyle/>
              <a:p>
                <a:endParaRPr lang="es-ES"/>
              </a:p>
            </p:txBody>
          </p:sp>
          <p:sp>
            <p:nvSpPr>
              <p:cNvPr id="53" name="Forma libre: forma 52">
                <a:extLst>
                  <a:ext uri="{FF2B5EF4-FFF2-40B4-BE49-F238E27FC236}">
                    <a16:creationId xmlns:a16="http://schemas.microsoft.com/office/drawing/2014/main" id="{694CA39D-FB54-CFFD-1273-BAE5AA0D4661}"/>
                  </a:ext>
                </a:extLst>
              </p:cNvPr>
              <p:cNvSpPr/>
              <p:nvPr/>
            </p:nvSpPr>
            <p:spPr>
              <a:xfrm>
                <a:off x="4988483" y="1844642"/>
                <a:ext cx="26936" cy="94277"/>
              </a:xfrm>
              <a:custGeom>
                <a:avLst/>
                <a:gdLst>
                  <a:gd name="connsiteX0" fmla="*/ 0 w 26936"/>
                  <a:gd name="connsiteY0" fmla="*/ 104647 h 94276"/>
                  <a:gd name="connsiteX1" fmla="*/ 0 w 26936"/>
                  <a:gd name="connsiteY1" fmla="*/ 98048 h 94276"/>
                  <a:gd name="connsiteX2" fmla="*/ 21280 w 26936"/>
                  <a:gd name="connsiteY2" fmla="*/ 52256 h 94276"/>
                  <a:gd name="connsiteX3" fmla="*/ 0 w 26936"/>
                  <a:gd name="connsiteY3" fmla="*/ 6465 h 94276"/>
                  <a:gd name="connsiteX4" fmla="*/ 0 w 26936"/>
                  <a:gd name="connsiteY4" fmla="*/ 0 h 94276"/>
                  <a:gd name="connsiteX5" fmla="*/ 27745 w 26936"/>
                  <a:gd name="connsiteY5" fmla="*/ 52256 h 94276"/>
                  <a:gd name="connsiteX6" fmla="*/ 0 w 26936"/>
                  <a:gd name="connsiteY6" fmla="*/ 104647 h 9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36" h="94276">
                    <a:moveTo>
                      <a:pt x="0" y="104647"/>
                    </a:moveTo>
                    <a:lnTo>
                      <a:pt x="0" y="98048"/>
                    </a:lnTo>
                    <a:cubicBezTo>
                      <a:pt x="11583" y="98048"/>
                      <a:pt x="21280" y="77037"/>
                      <a:pt x="21280" y="52256"/>
                    </a:cubicBezTo>
                    <a:cubicBezTo>
                      <a:pt x="21280" y="27475"/>
                      <a:pt x="11583" y="6465"/>
                      <a:pt x="0" y="6465"/>
                    </a:cubicBezTo>
                    <a:lnTo>
                      <a:pt x="0" y="0"/>
                    </a:lnTo>
                    <a:cubicBezTo>
                      <a:pt x="15623" y="0"/>
                      <a:pt x="27745" y="23030"/>
                      <a:pt x="27745" y="52256"/>
                    </a:cubicBezTo>
                    <a:cubicBezTo>
                      <a:pt x="27879" y="81751"/>
                      <a:pt x="15623" y="104647"/>
                      <a:pt x="0" y="104647"/>
                    </a:cubicBezTo>
                    <a:close/>
                  </a:path>
                </a:pathLst>
              </a:custGeom>
              <a:solidFill>
                <a:srgbClr val="495057"/>
              </a:solidFill>
              <a:ln w="13459" cap="flat">
                <a:noFill/>
                <a:prstDash val="solid"/>
                <a:miter/>
              </a:ln>
            </p:spPr>
            <p:txBody>
              <a:bodyPr rtlCol="0" anchor="ctr"/>
              <a:lstStyle/>
              <a:p>
                <a:endParaRPr lang="es-ES"/>
              </a:p>
            </p:txBody>
          </p:sp>
          <p:sp>
            <p:nvSpPr>
              <p:cNvPr id="54" name="Forma libre: forma 53">
                <a:extLst>
                  <a:ext uri="{FF2B5EF4-FFF2-40B4-BE49-F238E27FC236}">
                    <a16:creationId xmlns:a16="http://schemas.microsoft.com/office/drawing/2014/main" id="{D23DD248-76D8-4314-CE43-72A2F8F4ADE6}"/>
                  </a:ext>
                </a:extLst>
              </p:cNvPr>
              <p:cNvSpPr/>
              <p:nvPr/>
            </p:nvSpPr>
            <p:spPr>
              <a:xfrm>
                <a:off x="4985251" y="1848009"/>
                <a:ext cx="13468" cy="94277"/>
              </a:xfrm>
              <a:custGeom>
                <a:avLst/>
                <a:gdLst>
                  <a:gd name="connsiteX0" fmla="*/ 0 w 0"/>
                  <a:gd name="connsiteY0" fmla="*/ 0 h 94276"/>
                  <a:gd name="connsiteX1" fmla="*/ 6599 w 0"/>
                  <a:gd name="connsiteY1" fmla="*/ 0 h 94276"/>
                  <a:gd name="connsiteX2" fmla="*/ 6599 w 0"/>
                  <a:gd name="connsiteY2" fmla="*/ 98048 h 94276"/>
                  <a:gd name="connsiteX3" fmla="*/ 0 w 0"/>
                  <a:gd name="connsiteY3" fmla="*/ 98048 h 94276"/>
                </a:gdLst>
                <a:ahLst/>
                <a:cxnLst>
                  <a:cxn ang="0">
                    <a:pos x="connsiteX0" y="connsiteY0"/>
                  </a:cxn>
                  <a:cxn ang="0">
                    <a:pos x="connsiteX1" y="connsiteY1"/>
                  </a:cxn>
                  <a:cxn ang="0">
                    <a:pos x="connsiteX2" y="connsiteY2"/>
                  </a:cxn>
                  <a:cxn ang="0">
                    <a:pos x="connsiteX3" y="connsiteY3"/>
                  </a:cxn>
                </a:cxnLst>
                <a:rect l="l" t="t" r="r" b="b"/>
                <a:pathLst>
                  <a:path h="94276">
                    <a:moveTo>
                      <a:pt x="0" y="0"/>
                    </a:moveTo>
                    <a:lnTo>
                      <a:pt x="6599" y="0"/>
                    </a:lnTo>
                    <a:lnTo>
                      <a:pt x="6599" y="98048"/>
                    </a:lnTo>
                    <a:lnTo>
                      <a:pt x="0" y="98048"/>
                    </a:lnTo>
                    <a:close/>
                  </a:path>
                </a:pathLst>
              </a:custGeom>
              <a:solidFill>
                <a:srgbClr val="495057"/>
              </a:solidFill>
              <a:ln w="13459" cap="flat">
                <a:noFill/>
                <a:prstDash val="solid"/>
                <a:miter/>
              </a:ln>
            </p:spPr>
            <p:txBody>
              <a:bodyPr rtlCol="0" anchor="ctr"/>
              <a:lstStyle/>
              <a:p>
                <a:endParaRPr lang="es-ES"/>
              </a:p>
            </p:txBody>
          </p:sp>
          <p:sp>
            <p:nvSpPr>
              <p:cNvPr id="55" name="Forma libre: forma 54">
                <a:extLst>
                  <a:ext uri="{FF2B5EF4-FFF2-40B4-BE49-F238E27FC236}">
                    <a16:creationId xmlns:a16="http://schemas.microsoft.com/office/drawing/2014/main" id="{20BEFB94-0E2A-3527-77CC-01336CA479AA}"/>
                  </a:ext>
                </a:extLst>
              </p:cNvPr>
              <p:cNvSpPr/>
              <p:nvPr/>
            </p:nvSpPr>
            <p:spPr>
              <a:xfrm>
                <a:off x="4939459" y="1893800"/>
                <a:ext cx="94277" cy="13468"/>
              </a:xfrm>
              <a:custGeom>
                <a:avLst/>
                <a:gdLst>
                  <a:gd name="connsiteX0" fmla="*/ 0 w 94276"/>
                  <a:gd name="connsiteY0" fmla="*/ 0 h 0"/>
                  <a:gd name="connsiteX1" fmla="*/ 98048 w 94276"/>
                  <a:gd name="connsiteY1" fmla="*/ 0 h 0"/>
                  <a:gd name="connsiteX2" fmla="*/ 98048 w 94276"/>
                  <a:gd name="connsiteY2" fmla="*/ 6465 h 0"/>
                  <a:gd name="connsiteX3" fmla="*/ 0 w 94276"/>
                  <a:gd name="connsiteY3" fmla="*/ 6465 h 0"/>
                </a:gdLst>
                <a:ahLst/>
                <a:cxnLst>
                  <a:cxn ang="0">
                    <a:pos x="connsiteX0" y="connsiteY0"/>
                  </a:cxn>
                  <a:cxn ang="0">
                    <a:pos x="connsiteX1" y="connsiteY1"/>
                  </a:cxn>
                  <a:cxn ang="0">
                    <a:pos x="connsiteX2" y="connsiteY2"/>
                  </a:cxn>
                  <a:cxn ang="0">
                    <a:pos x="connsiteX3" y="connsiteY3"/>
                  </a:cxn>
                </a:cxnLst>
                <a:rect l="l" t="t" r="r" b="b"/>
                <a:pathLst>
                  <a:path w="94276">
                    <a:moveTo>
                      <a:pt x="0" y="0"/>
                    </a:moveTo>
                    <a:lnTo>
                      <a:pt x="98048" y="0"/>
                    </a:lnTo>
                    <a:lnTo>
                      <a:pt x="98048" y="6465"/>
                    </a:lnTo>
                    <a:lnTo>
                      <a:pt x="0" y="6465"/>
                    </a:lnTo>
                    <a:close/>
                  </a:path>
                </a:pathLst>
              </a:custGeom>
              <a:solidFill>
                <a:srgbClr val="495057"/>
              </a:solidFill>
              <a:ln w="13459" cap="flat">
                <a:noFill/>
                <a:prstDash val="solid"/>
                <a:miter/>
              </a:ln>
            </p:spPr>
            <p:txBody>
              <a:bodyPr rtlCol="0" anchor="ctr"/>
              <a:lstStyle/>
              <a:p>
                <a:endParaRPr lang="es-ES"/>
              </a:p>
            </p:txBody>
          </p:sp>
          <p:sp>
            <p:nvSpPr>
              <p:cNvPr id="56" name="Forma libre: forma 55">
                <a:extLst>
                  <a:ext uri="{FF2B5EF4-FFF2-40B4-BE49-F238E27FC236}">
                    <a16:creationId xmlns:a16="http://schemas.microsoft.com/office/drawing/2014/main" id="{1F083E9B-5192-9AA3-4FA9-FF178F21518B}"/>
                  </a:ext>
                </a:extLst>
              </p:cNvPr>
              <p:cNvSpPr/>
              <p:nvPr/>
            </p:nvSpPr>
            <p:spPr>
              <a:xfrm>
                <a:off x="4949156" y="1863362"/>
                <a:ext cx="67340" cy="13468"/>
              </a:xfrm>
              <a:custGeom>
                <a:avLst/>
                <a:gdLst>
                  <a:gd name="connsiteX0" fmla="*/ 39327 w 67340"/>
                  <a:gd name="connsiteY0" fmla="*/ 12391 h 0"/>
                  <a:gd name="connsiteX1" fmla="*/ 0 w 67340"/>
                  <a:gd name="connsiteY1" fmla="*/ 6195 h 0"/>
                  <a:gd name="connsiteX2" fmla="*/ 2020 w 67340"/>
                  <a:gd name="connsiteY2" fmla="*/ 0 h 0"/>
                  <a:gd name="connsiteX3" fmla="*/ 76499 w 67340"/>
                  <a:gd name="connsiteY3" fmla="*/ 0 h 0"/>
                  <a:gd name="connsiteX4" fmla="*/ 78519 w 67340"/>
                  <a:gd name="connsiteY4" fmla="*/ 6195 h 0"/>
                  <a:gd name="connsiteX5" fmla="*/ 39327 w 67340"/>
                  <a:gd name="connsiteY5" fmla="*/ 1239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40">
                    <a:moveTo>
                      <a:pt x="39327" y="12391"/>
                    </a:moveTo>
                    <a:cubicBezTo>
                      <a:pt x="25858" y="12391"/>
                      <a:pt x="12660" y="10236"/>
                      <a:pt x="0" y="6195"/>
                    </a:cubicBezTo>
                    <a:lnTo>
                      <a:pt x="2020" y="0"/>
                    </a:lnTo>
                    <a:cubicBezTo>
                      <a:pt x="25993" y="7946"/>
                      <a:pt x="52525" y="7946"/>
                      <a:pt x="76499" y="0"/>
                    </a:cubicBezTo>
                    <a:lnTo>
                      <a:pt x="78519" y="6195"/>
                    </a:lnTo>
                    <a:cubicBezTo>
                      <a:pt x="65994" y="10370"/>
                      <a:pt x="52795" y="12391"/>
                      <a:pt x="39327" y="12391"/>
                    </a:cubicBezTo>
                    <a:close/>
                  </a:path>
                </a:pathLst>
              </a:custGeom>
              <a:solidFill>
                <a:srgbClr val="495057"/>
              </a:solidFill>
              <a:ln w="13459" cap="flat">
                <a:noFill/>
                <a:prstDash val="solid"/>
                <a:miter/>
              </a:ln>
            </p:spPr>
            <p:txBody>
              <a:bodyPr rtlCol="0" anchor="ctr"/>
              <a:lstStyle/>
              <a:p>
                <a:endParaRPr lang="es-ES"/>
              </a:p>
            </p:txBody>
          </p:sp>
          <p:sp>
            <p:nvSpPr>
              <p:cNvPr id="57" name="Forma libre: forma 56">
                <a:extLst>
                  <a:ext uri="{FF2B5EF4-FFF2-40B4-BE49-F238E27FC236}">
                    <a16:creationId xmlns:a16="http://schemas.microsoft.com/office/drawing/2014/main" id="{2717CD84-0019-C5D5-1724-8644762B4B2C}"/>
                  </a:ext>
                </a:extLst>
              </p:cNvPr>
              <p:cNvSpPr/>
              <p:nvPr/>
            </p:nvSpPr>
            <p:spPr>
              <a:xfrm>
                <a:off x="4949291" y="1918245"/>
                <a:ext cx="67340" cy="13468"/>
              </a:xfrm>
              <a:custGeom>
                <a:avLst/>
                <a:gdLst>
                  <a:gd name="connsiteX0" fmla="*/ 2020 w 67340"/>
                  <a:gd name="connsiteY0" fmla="*/ 12458 h 0"/>
                  <a:gd name="connsiteX1" fmla="*/ 0 w 67340"/>
                  <a:gd name="connsiteY1" fmla="*/ 6263 h 0"/>
                  <a:gd name="connsiteX2" fmla="*/ 78519 w 67340"/>
                  <a:gd name="connsiteY2" fmla="*/ 6263 h 0"/>
                  <a:gd name="connsiteX3" fmla="*/ 76499 w 67340"/>
                  <a:gd name="connsiteY3" fmla="*/ 12458 h 0"/>
                  <a:gd name="connsiteX4" fmla="*/ 2020 w 67340"/>
                  <a:gd name="connsiteY4" fmla="*/ 1245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40">
                    <a:moveTo>
                      <a:pt x="2020" y="12458"/>
                    </a:moveTo>
                    <a:lnTo>
                      <a:pt x="0" y="6263"/>
                    </a:lnTo>
                    <a:cubicBezTo>
                      <a:pt x="25320" y="-2088"/>
                      <a:pt x="53199" y="-2088"/>
                      <a:pt x="78519" y="6263"/>
                    </a:cubicBezTo>
                    <a:lnTo>
                      <a:pt x="76499" y="12458"/>
                    </a:lnTo>
                    <a:cubicBezTo>
                      <a:pt x="52525" y="4647"/>
                      <a:pt x="25993" y="4647"/>
                      <a:pt x="2020" y="12458"/>
                    </a:cubicBezTo>
                    <a:close/>
                  </a:path>
                </a:pathLst>
              </a:custGeom>
              <a:solidFill>
                <a:srgbClr val="495057"/>
              </a:solidFill>
              <a:ln w="13459" cap="flat">
                <a:noFill/>
                <a:prstDash val="solid"/>
                <a:miter/>
              </a:ln>
            </p:spPr>
            <p:txBody>
              <a:bodyPr rtlCol="0" anchor="ctr"/>
              <a:lstStyle/>
              <a:p>
                <a:endParaRPr lang="es-ES"/>
              </a:p>
            </p:txBody>
          </p:sp>
        </p:grpSp>
      </p:grpSp>
      <p:pic>
        <p:nvPicPr>
          <p:cNvPr id="47" name="Imagen 46">
            <a:extLst>
              <a:ext uri="{FF2B5EF4-FFF2-40B4-BE49-F238E27FC236}">
                <a16:creationId xmlns:a16="http://schemas.microsoft.com/office/drawing/2014/main" id="{9AAC3D60-F693-0131-F67C-4CB4A48F71E4}"/>
              </a:ext>
            </a:extLst>
          </p:cNvPr>
          <p:cNvPicPr>
            <a:picLocks noChangeAspect="1"/>
          </p:cNvPicPr>
          <p:nvPr/>
        </p:nvPicPr>
        <p:blipFill>
          <a:blip r:embed="rId6">
            <a:duotone>
              <a:prstClr val="black"/>
              <a:schemeClr val="accent3">
                <a:tint val="45000"/>
                <a:satMod val="400000"/>
              </a:schemeClr>
            </a:duotone>
          </a:blip>
          <a:stretch>
            <a:fillRect/>
          </a:stretch>
        </p:blipFill>
        <p:spPr>
          <a:xfrm>
            <a:off x="567106" y="5012726"/>
            <a:ext cx="315236" cy="283027"/>
          </a:xfrm>
          <a:prstGeom prst="rect">
            <a:avLst/>
          </a:prstGeom>
          <a:effectLst/>
        </p:spPr>
      </p:pic>
      <p:grpSp>
        <p:nvGrpSpPr>
          <p:cNvPr id="87" name="Grupo 86">
            <a:extLst>
              <a:ext uri="{FF2B5EF4-FFF2-40B4-BE49-F238E27FC236}">
                <a16:creationId xmlns:a16="http://schemas.microsoft.com/office/drawing/2014/main" id="{9728CA3A-A7FC-CA8F-A8D8-07E3F9F6DD91}"/>
              </a:ext>
            </a:extLst>
          </p:cNvPr>
          <p:cNvGrpSpPr/>
          <p:nvPr/>
        </p:nvGrpSpPr>
        <p:grpSpPr>
          <a:xfrm>
            <a:off x="4963039" y="2812355"/>
            <a:ext cx="4392000" cy="1710677"/>
            <a:chOff x="460486" y="2719972"/>
            <a:chExt cx="5328000" cy="1710677"/>
          </a:xfrm>
        </p:grpSpPr>
        <p:sp>
          <p:nvSpPr>
            <p:cNvPr id="88" name="Rectángulo 87">
              <a:extLst>
                <a:ext uri="{FF2B5EF4-FFF2-40B4-BE49-F238E27FC236}">
                  <a16:creationId xmlns:a16="http://schemas.microsoft.com/office/drawing/2014/main" id="{F0696FD1-A808-FDED-F1A2-FC8B43D87894}"/>
                </a:ext>
              </a:extLst>
            </p:cNvPr>
            <p:cNvSpPr/>
            <p:nvPr/>
          </p:nvSpPr>
          <p:spPr>
            <a:xfrm>
              <a:off x="460486" y="3079973"/>
              <a:ext cx="5256000" cy="13506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9" name="Grupo 88">
              <a:extLst>
                <a:ext uri="{FF2B5EF4-FFF2-40B4-BE49-F238E27FC236}">
                  <a16:creationId xmlns:a16="http://schemas.microsoft.com/office/drawing/2014/main" id="{AD97A88A-C68B-0707-17B1-BA0F28D29D0A}"/>
                </a:ext>
              </a:extLst>
            </p:cNvPr>
            <p:cNvGrpSpPr/>
            <p:nvPr/>
          </p:nvGrpSpPr>
          <p:grpSpPr>
            <a:xfrm>
              <a:off x="460486" y="2719972"/>
              <a:ext cx="5328000" cy="378076"/>
              <a:chOff x="460486" y="2719972"/>
              <a:chExt cx="5328000" cy="378076"/>
            </a:xfrm>
          </p:grpSpPr>
          <p:sp>
            <p:nvSpPr>
              <p:cNvPr id="90" name="Paralelogramo 89">
                <a:extLst>
                  <a:ext uri="{FF2B5EF4-FFF2-40B4-BE49-F238E27FC236}">
                    <a16:creationId xmlns:a16="http://schemas.microsoft.com/office/drawing/2014/main" id="{407978E9-69F4-BB73-D0B7-64CE396702D7}"/>
                  </a:ext>
                </a:extLst>
              </p:cNvPr>
              <p:cNvSpPr/>
              <p:nvPr/>
            </p:nvSpPr>
            <p:spPr>
              <a:xfrm>
                <a:off x="460486" y="2719972"/>
                <a:ext cx="5328000" cy="360000"/>
              </a:xfrm>
              <a:prstGeom prst="parallelogram">
                <a:avLst/>
              </a:prstGeom>
              <a:solidFill>
                <a:schemeClr val="accent5">
                  <a:lumMod val="75000"/>
                </a:schemeClr>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1" name="54 CuadroTexto">
                <a:extLst>
                  <a:ext uri="{FF2B5EF4-FFF2-40B4-BE49-F238E27FC236}">
                    <a16:creationId xmlns:a16="http://schemas.microsoft.com/office/drawing/2014/main" id="{14D6DF77-7DB6-0969-3E4B-EE00170A8678}"/>
                  </a:ext>
                </a:extLst>
              </p:cNvPr>
              <p:cNvSpPr txBox="1"/>
              <p:nvPr/>
            </p:nvSpPr>
            <p:spPr>
              <a:xfrm>
                <a:off x="981281" y="2728716"/>
                <a:ext cx="4286411" cy="369332"/>
              </a:xfrm>
              <a:prstGeom prst="rect">
                <a:avLst/>
              </a:prstGeom>
              <a:noFill/>
            </p:spPr>
            <p:txBody>
              <a:bodyPr wrap="square" rtlCol="0">
                <a:spAutoFit/>
              </a:bodyPr>
              <a:lstStyle/>
              <a:p>
                <a:pPr algn="ctr"/>
                <a:r>
                  <a:rPr lang="es-ES" b="1" i="1" dirty="0">
                    <a:solidFill>
                      <a:srgbClr val="FFFFFF"/>
                    </a:solidFill>
                    <a:latin typeface="Calibri" panose="020F0502020204030204" pitchFamily="34" charset="0"/>
                  </a:rPr>
                  <a:t>DISPOSICIONES TRANSITORIAS</a:t>
                </a:r>
              </a:p>
            </p:txBody>
          </p:sp>
        </p:grpSp>
      </p:grpSp>
      <p:grpSp>
        <p:nvGrpSpPr>
          <p:cNvPr id="92" name="Grupo 91">
            <a:extLst>
              <a:ext uri="{FF2B5EF4-FFF2-40B4-BE49-F238E27FC236}">
                <a16:creationId xmlns:a16="http://schemas.microsoft.com/office/drawing/2014/main" id="{DE2ED618-07FB-2E9C-844D-CEE765CAE176}"/>
              </a:ext>
            </a:extLst>
          </p:cNvPr>
          <p:cNvGrpSpPr/>
          <p:nvPr/>
        </p:nvGrpSpPr>
        <p:grpSpPr>
          <a:xfrm>
            <a:off x="9540534" y="2845833"/>
            <a:ext cx="2304253" cy="2272592"/>
            <a:chOff x="460486" y="2719972"/>
            <a:chExt cx="5328000" cy="2272592"/>
          </a:xfrm>
        </p:grpSpPr>
        <p:sp>
          <p:nvSpPr>
            <p:cNvPr id="93" name="Rectángulo 92">
              <a:extLst>
                <a:ext uri="{FF2B5EF4-FFF2-40B4-BE49-F238E27FC236}">
                  <a16:creationId xmlns:a16="http://schemas.microsoft.com/office/drawing/2014/main" id="{0512DED5-59BD-4F53-2909-50863A23387B}"/>
                </a:ext>
              </a:extLst>
            </p:cNvPr>
            <p:cNvSpPr/>
            <p:nvPr/>
          </p:nvSpPr>
          <p:spPr>
            <a:xfrm>
              <a:off x="460486" y="3012425"/>
              <a:ext cx="5255999" cy="198013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4" name="Paralelogramo 93">
              <a:extLst>
                <a:ext uri="{FF2B5EF4-FFF2-40B4-BE49-F238E27FC236}">
                  <a16:creationId xmlns:a16="http://schemas.microsoft.com/office/drawing/2014/main" id="{40072285-D6A3-A1FE-76A5-DAB43D9C75B5}"/>
                </a:ext>
              </a:extLst>
            </p:cNvPr>
            <p:cNvSpPr/>
            <p:nvPr/>
          </p:nvSpPr>
          <p:spPr>
            <a:xfrm>
              <a:off x="460486" y="2719972"/>
              <a:ext cx="5328000" cy="719094"/>
            </a:xfrm>
            <a:prstGeom prst="parallelogram">
              <a:avLst>
                <a:gd name="adj" fmla="val 21973"/>
              </a:avLst>
            </a:prstGeom>
            <a:solidFill>
              <a:srgbClr val="548235"/>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sp>
        <p:nvSpPr>
          <p:cNvPr id="95" name="95 CuadroTexto">
            <a:extLst>
              <a:ext uri="{FF2B5EF4-FFF2-40B4-BE49-F238E27FC236}">
                <a16:creationId xmlns:a16="http://schemas.microsoft.com/office/drawing/2014/main" id="{20FCF59C-B812-3157-BBC2-A661C910D893}"/>
              </a:ext>
            </a:extLst>
          </p:cNvPr>
          <p:cNvSpPr txBox="1"/>
          <p:nvPr/>
        </p:nvSpPr>
        <p:spPr>
          <a:xfrm>
            <a:off x="9545008" y="3568525"/>
            <a:ext cx="2268639" cy="1415772"/>
          </a:xfrm>
          <a:prstGeom prst="rect">
            <a:avLst/>
          </a:prstGeom>
        </p:spPr>
        <p:txBody>
          <a:bodyPr wrap="square">
            <a:spAutoFit/>
          </a:bodyPr>
          <a:lstStyle>
            <a:defPPr>
              <a:defRPr lang="es-ES"/>
            </a:defPPr>
            <a:lvl1pPr>
              <a:defRPr sz="1600">
                <a:latin typeface="Arial Narrow" panose="020B0606020202030204" pitchFamily="34" charset="0"/>
                <a:ea typeface="Times New Roman" panose="02020603050405020304" pitchFamily="18" charset="0"/>
                <a:cs typeface="Arial" panose="020B0604020202020204" pitchFamily="34" charset="0"/>
              </a:defRPr>
            </a:lvl1pPr>
          </a:lstStyle>
          <a:p>
            <a:pPr algn="just"/>
            <a:r>
              <a:rPr lang="es-ES" sz="1200" b="1" dirty="0">
                <a:effectLst/>
                <a:latin typeface="+mn-lt"/>
                <a:ea typeface="Calibri" panose="020F0502020204030204" pitchFamily="34" charset="0"/>
                <a:cs typeface="Arial" panose="020B0604020202020204" pitchFamily="34" charset="0"/>
              </a:rPr>
              <a:t>Se realizan las adaptaciones legislativas necesarias </a:t>
            </a:r>
            <a:r>
              <a:rPr lang="es-ES" sz="1200" dirty="0">
                <a:effectLst/>
                <a:latin typeface="+mn-lt"/>
                <a:ea typeface="Calibri" panose="020F0502020204030204" pitchFamily="34" charset="0"/>
                <a:cs typeface="Arial" panose="020B0604020202020204" pitchFamily="34" charset="0"/>
              </a:rPr>
              <a:t>respecto de las principales normas procesales con el fin de adaptar su texto a las previsiones del Anteproyecto de Ley de Eficiencia Digital en materia tecnológica</a:t>
            </a:r>
            <a:r>
              <a:rPr lang="es-ES" sz="1400" dirty="0">
                <a:effectLst/>
                <a:latin typeface="+mn-lt"/>
                <a:ea typeface="Calibri" panose="020F0502020204030204" pitchFamily="34" charset="0"/>
                <a:cs typeface="Arial" panose="020B0604020202020204" pitchFamily="34" charset="0"/>
              </a:rPr>
              <a:t>.</a:t>
            </a:r>
          </a:p>
        </p:txBody>
      </p:sp>
      <p:sp>
        <p:nvSpPr>
          <p:cNvPr id="96" name="54 CuadroTexto">
            <a:extLst>
              <a:ext uri="{FF2B5EF4-FFF2-40B4-BE49-F238E27FC236}">
                <a16:creationId xmlns:a16="http://schemas.microsoft.com/office/drawing/2014/main" id="{CFC77A14-C817-1F99-A42D-B535D343D04A}"/>
              </a:ext>
            </a:extLst>
          </p:cNvPr>
          <p:cNvSpPr txBox="1"/>
          <p:nvPr/>
        </p:nvSpPr>
        <p:spPr>
          <a:xfrm>
            <a:off x="9591356" y="2854577"/>
            <a:ext cx="2149057" cy="646331"/>
          </a:xfrm>
          <a:prstGeom prst="rect">
            <a:avLst/>
          </a:prstGeom>
          <a:noFill/>
        </p:spPr>
        <p:txBody>
          <a:bodyPr wrap="square" rtlCol="0">
            <a:spAutoFit/>
          </a:bodyPr>
          <a:lstStyle/>
          <a:p>
            <a:pPr algn="ctr"/>
            <a:r>
              <a:rPr lang="es-ES" b="1" i="1" dirty="0">
                <a:solidFill>
                  <a:srgbClr val="FFFFFF"/>
                </a:solidFill>
                <a:latin typeface="Calibri" panose="020F0502020204030204" pitchFamily="34" charset="0"/>
              </a:rPr>
              <a:t>DISPOSICIONES FINALES</a:t>
            </a:r>
          </a:p>
        </p:txBody>
      </p:sp>
      <p:sp>
        <p:nvSpPr>
          <p:cNvPr id="97" name="95 CuadroTexto">
            <a:extLst>
              <a:ext uri="{FF2B5EF4-FFF2-40B4-BE49-F238E27FC236}">
                <a16:creationId xmlns:a16="http://schemas.microsoft.com/office/drawing/2014/main" id="{997B740E-BA6A-AE19-3AC1-21C18987240F}"/>
              </a:ext>
            </a:extLst>
          </p:cNvPr>
          <p:cNvSpPr txBox="1"/>
          <p:nvPr/>
        </p:nvSpPr>
        <p:spPr>
          <a:xfrm>
            <a:off x="4971567" y="3186706"/>
            <a:ext cx="4332649" cy="1200329"/>
          </a:xfrm>
          <a:prstGeom prst="rect">
            <a:avLst/>
          </a:prstGeom>
        </p:spPr>
        <p:txBody>
          <a:bodyPr wrap="square">
            <a:spAutoFit/>
          </a:bodyPr>
          <a:lstStyle>
            <a:defPPr>
              <a:defRPr lang="es-ES"/>
            </a:defPPr>
            <a:lvl1pPr>
              <a:defRPr sz="1600">
                <a:latin typeface="Arial Narrow" panose="020B0606020202030204" pitchFamily="34" charset="0"/>
                <a:ea typeface="Times New Roman" panose="02020603050405020304" pitchFamily="18" charset="0"/>
                <a:cs typeface="Arial" panose="020B0604020202020204" pitchFamily="34" charset="0"/>
              </a:defRPr>
            </a:lvl1pPr>
          </a:lstStyle>
          <a:p>
            <a:pPr algn="just"/>
            <a:r>
              <a:rPr lang="es-ES" sz="1200" b="1" dirty="0">
                <a:effectLst/>
                <a:latin typeface="+mn-lt"/>
                <a:ea typeface="Calibri" panose="020F0502020204030204" pitchFamily="34" charset="0"/>
                <a:cs typeface="Arial" panose="020B0604020202020204" pitchFamily="34" charset="0"/>
              </a:rPr>
              <a:t>Regulan el régimen transitorio </a:t>
            </a:r>
            <a:r>
              <a:rPr lang="es-ES" sz="1200" dirty="0">
                <a:effectLst/>
                <a:latin typeface="+mn-lt"/>
                <a:ea typeface="Calibri" panose="020F0502020204030204" pitchFamily="34" charset="0"/>
                <a:cs typeface="Arial" panose="020B0604020202020204" pitchFamily="34" charset="0"/>
              </a:rPr>
              <a:t>aplicable durante el tiempo de coexistencia de procedimientos en soporte papel con procedimientos tramitados exclusivamente en formato electrónico; y, por otro lado, el régimen a aplicar al expediente judicial electrónico que no cumpla con los requisitos establecidos en la ley.</a:t>
            </a:r>
            <a:endParaRPr lang="es-ES" sz="1200" dirty="0">
              <a:effectLst/>
              <a:latin typeface="+mn-lt"/>
              <a:ea typeface="Calibri" panose="020F0502020204030204" pitchFamily="34" charset="0"/>
              <a:cs typeface="Times New Roman" panose="02020603050405020304" pitchFamily="18" charset="0"/>
            </a:endParaRPr>
          </a:p>
        </p:txBody>
      </p:sp>
      <p:grpSp>
        <p:nvGrpSpPr>
          <p:cNvPr id="98" name="Grupo 97">
            <a:extLst>
              <a:ext uri="{FF2B5EF4-FFF2-40B4-BE49-F238E27FC236}">
                <a16:creationId xmlns:a16="http://schemas.microsoft.com/office/drawing/2014/main" id="{A3BB390B-D745-C33E-F99D-8F008A2DCF40}"/>
              </a:ext>
            </a:extLst>
          </p:cNvPr>
          <p:cNvGrpSpPr/>
          <p:nvPr/>
        </p:nvGrpSpPr>
        <p:grpSpPr>
          <a:xfrm>
            <a:off x="4971567" y="4921305"/>
            <a:ext cx="4392000" cy="1516409"/>
            <a:chOff x="4934496" y="4886694"/>
            <a:chExt cx="4392000" cy="1516409"/>
          </a:xfrm>
        </p:grpSpPr>
        <p:grpSp>
          <p:nvGrpSpPr>
            <p:cNvPr id="99" name="Grupo 98">
              <a:extLst>
                <a:ext uri="{FF2B5EF4-FFF2-40B4-BE49-F238E27FC236}">
                  <a16:creationId xmlns:a16="http://schemas.microsoft.com/office/drawing/2014/main" id="{A21FF2D2-A7F9-5C6C-DFC9-0897B1CAFBBC}"/>
                </a:ext>
              </a:extLst>
            </p:cNvPr>
            <p:cNvGrpSpPr/>
            <p:nvPr/>
          </p:nvGrpSpPr>
          <p:grpSpPr>
            <a:xfrm>
              <a:off x="4934496" y="4886694"/>
              <a:ext cx="4392000" cy="1516409"/>
              <a:chOff x="430891" y="2719972"/>
              <a:chExt cx="5328000" cy="1516409"/>
            </a:xfrm>
          </p:grpSpPr>
          <p:sp>
            <p:nvSpPr>
              <p:cNvPr id="101" name="Rectángulo 100">
                <a:extLst>
                  <a:ext uri="{FF2B5EF4-FFF2-40B4-BE49-F238E27FC236}">
                    <a16:creationId xmlns:a16="http://schemas.microsoft.com/office/drawing/2014/main" id="{3C0E286F-814B-F25E-0F66-6F4A32119779}"/>
                  </a:ext>
                </a:extLst>
              </p:cNvPr>
              <p:cNvSpPr/>
              <p:nvPr/>
            </p:nvSpPr>
            <p:spPr>
              <a:xfrm>
                <a:off x="460486" y="3077741"/>
                <a:ext cx="5256000" cy="11586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2" name="Grupo 101">
                <a:extLst>
                  <a:ext uri="{FF2B5EF4-FFF2-40B4-BE49-F238E27FC236}">
                    <a16:creationId xmlns:a16="http://schemas.microsoft.com/office/drawing/2014/main" id="{8CCEA60E-2C8D-D3A6-27E6-6557B63918C6}"/>
                  </a:ext>
                </a:extLst>
              </p:cNvPr>
              <p:cNvGrpSpPr/>
              <p:nvPr/>
            </p:nvGrpSpPr>
            <p:grpSpPr>
              <a:xfrm>
                <a:off x="430891" y="2719972"/>
                <a:ext cx="5328000" cy="378076"/>
                <a:chOff x="430891" y="2719972"/>
                <a:chExt cx="5328000" cy="378076"/>
              </a:xfrm>
            </p:grpSpPr>
            <p:sp>
              <p:nvSpPr>
                <p:cNvPr id="103" name="Paralelogramo 102">
                  <a:extLst>
                    <a:ext uri="{FF2B5EF4-FFF2-40B4-BE49-F238E27FC236}">
                      <a16:creationId xmlns:a16="http://schemas.microsoft.com/office/drawing/2014/main" id="{2DF9A229-1078-3F49-D0F5-6BA185FCCFB5}"/>
                    </a:ext>
                  </a:extLst>
                </p:cNvPr>
                <p:cNvSpPr/>
                <p:nvPr/>
              </p:nvSpPr>
              <p:spPr>
                <a:xfrm>
                  <a:off x="430891" y="2719972"/>
                  <a:ext cx="5328000" cy="360000"/>
                </a:xfrm>
                <a:prstGeom prst="parallelogram">
                  <a:avLst/>
                </a:prstGeom>
                <a:solidFill>
                  <a:schemeClr val="accent4"/>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4" name="54 CuadroTexto">
                  <a:extLst>
                    <a:ext uri="{FF2B5EF4-FFF2-40B4-BE49-F238E27FC236}">
                      <a16:creationId xmlns:a16="http://schemas.microsoft.com/office/drawing/2014/main" id="{DA773493-6FD7-EDDF-F827-150F1FADC3EB}"/>
                    </a:ext>
                  </a:extLst>
                </p:cNvPr>
                <p:cNvSpPr txBox="1"/>
                <p:nvPr/>
              </p:nvSpPr>
              <p:spPr>
                <a:xfrm>
                  <a:off x="918149" y="2728716"/>
                  <a:ext cx="4353483" cy="369332"/>
                </a:xfrm>
                <a:prstGeom prst="rect">
                  <a:avLst/>
                </a:prstGeom>
                <a:noFill/>
              </p:spPr>
              <p:txBody>
                <a:bodyPr wrap="square" rtlCol="0">
                  <a:spAutoFit/>
                </a:bodyPr>
                <a:lstStyle/>
                <a:p>
                  <a:pPr algn="ctr"/>
                  <a:r>
                    <a:rPr lang="es-ES" b="1" i="1" dirty="0">
                      <a:solidFill>
                        <a:srgbClr val="FFFFFF"/>
                      </a:solidFill>
                      <a:latin typeface="Calibri" panose="020F0502020204030204" pitchFamily="34" charset="0"/>
                    </a:rPr>
                    <a:t>DISPOSICIONES DEROGATORIA</a:t>
                  </a:r>
                </a:p>
              </p:txBody>
            </p:sp>
          </p:grpSp>
        </p:grpSp>
        <p:sp>
          <p:nvSpPr>
            <p:cNvPr id="100" name="95 CuadroTexto">
              <a:extLst>
                <a:ext uri="{FF2B5EF4-FFF2-40B4-BE49-F238E27FC236}">
                  <a16:creationId xmlns:a16="http://schemas.microsoft.com/office/drawing/2014/main" id="{93DF9E70-811A-8ED7-8342-015C8D09F871}"/>
                </a:ext>
              </a:extLst>
            </p:cNvPr>
            <p:cNvSpPr txBox="1"/>
            <p:nvPr/>
          </p:nvSpPr>
          <p:spPr>
            <a:xfrm>
              <a:off x="4967420" y="5261045"/>
              <a:ext cx="4332649" cy="1015663"/>
            </a:xfrm>
            <a:prstGeom prst="rect">
              <a:avLst/>
            </a:prstGeom>
          </p:spPr>
          <p:txBody>
            <a:bodyPr wrap="square">
              <a:spAutoFit/>
            </a:bodyPr>
            <a:lstStyle>
              <a:defPPr>
                <a:defRPr lang="es-ES"/>
              </a:defPPr>
              <a:lvl1pPr>
                <a:defRPr sz="1600">
                  <a:latin typeface="Arial Narrow" panose="020B0606020202030204" pitchFamily="34" charset="0"/>
                  <a:ea typeface="Times New Roman" panose="02020603050405020304" pitchFamily="18" charset="0"/>
                  <a:cs typeface="Arial" panose="020B0604020202020204" pitchFamily="34" charset="0"/>
                </a:defRPr>
              </a:lvl1pPr>
            </a:lstStyle>
            <a:p>
              <a:pPr algn="just"/>
              <a:r>
                <a:rPr lang="es-ES" sz="1200" b="1" dirty="0">
                  <a:latin typeface="+mn-lt"/>
                  <a:ea typeface="Calibri" panose="020F0502020204030204" pitchFamily="34" charset="0"/>
                </a:rPr>
                <a:t>Prevé </a:t>
              </a:r>
              <a:r>
                <a:rPr lang="es-ES" sz="1200" b="1" dirty="0">
                  <a:effectLst/>
                  <a:latin typeface="+mn-lt"/>
                  <a:ea typeface="Calibri" panose="020F0502020204030204" pitchFamily="34" charset="0"/>
                  <a:cs typeface="Arial" panose="020B0604020202020204" pitchFamily="34" charset="0"/>
                </a:rPr>
                <a:t>la derogación expresa de la Ley 18/2011</a:t>
              </a:r>
              <a:r>
                <a:rPr lang="es-ES" sz="1200" dirty="0">
                  <a:effectLst/>
                  <a:latin typeface="+mn-lt"/>
                  <a:ea typeface="Calibri" panose="020F0502020204030204" pitchFamily="34" charset="0"/>
                  <a:cs typeface="Arial" panose="020B0604020202020204" pitchFamily="34" charset="0"/>
                </a:rPr>
                <a:t>, de 5 de julio, reguladora del uso de las tecnologías de la información y la comunicación en la Administración de Justicia, así como de cualesquiera otras normas de igual o inferior rango en lo que contradigan o se opongan a lo dispuesto en la presente ley.</a:t>
              </a:r>
              <a:endParaRPr lang="es-ES" sz="1200" dirty="0">
                <a:effectLst/>
                <a:latin typeface="+mn-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5011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n 93" descr="Imagen que contiene interior, barco, noche, pequeño&#10;&#10;Descripción generada automáticamente">
            <a:extLst>
              <a:ext uri="{FF2B5EF4-FFF2-40B4-BE49-F238E27FC236}">
                <a16:creationId xmlns:a16="http://schemas.microsoft.com/office/drawing/2014/main" id="{5AC715A2-C3E1-848D-E412-6DADA12B2385}"/>
              </a:ext>
            </a:extLst>
          </p:cNvPr>
          <p:cNvPicPr>
            <a:picLocks noChangeAspect="1"/>
          </p:cNvPicPr>
          <p:nvPr/>
        </p:nvPicPr>
        <p:blipFill rotWithShape="1">
          <a:blip r:embed="rId2" cstate="print">
            <a:duotone>
              <a:prstClr val="black"/>
              <a:schemeClr val="tx2">
                <a:tint val="45000"/>
                <a:satMod val="400000"/>
              </a:schemeClr>
            </a:duotone>
            <a:alphaModFix amt="24000"/>
            <a:extLst>
              <a:ext uri="{28A0092B-C50C-407E-A947-70E740481C1C}">
                <a14:useLocalDpi xmlns:a14="http://schemas.microsoft.com/office/drawing/2010/main" val="0"/>
              </a:ext>
            </a:extLst>
          </a:blip>
          <a:srcRect l="55865" t="77855" r="20143"/>
          <a:stretch/>
        </p:blipFill>
        <p:spPr>
          <a:xfrm rot="10800000" flipH="1">
            <a:off x="8611183" y="4761582"/>
            <a:ext cx="3607528" cy="2140654"/>
          </a:xfrm>
          <a:prstGeom prst="rect">
            <a:avLst/>
          </a:prstGeom>
        </p:spPr>
      </p:pic>
      <p:sp>
        <p:nvSpPr>
          <p:cNvPr id="74" name="Elipse 73">
            <a:extLst>
              <a:ext uri="{FF2B5EF4-FFF2-40B4-BE49-F238E27FC236}">
                <a16:creationId xmlns:a16="http://schemas.microsoft.com/office/drawing/2014/main" id="{D779A5EE-9951-E0AB-1845-095102271F12}"/>
              </a:ext>
            </a:extLst>
          </p:cNvPr>
          <p:cNvSpPr/>
          <p:nvPr/>
        </p:nvSpPr>
        <p:spPr>
          <a:xfrm>
            <a:off x="3227168" y="2189983"/>
            <a:ext cx="1505479" cy="1522257"/>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Elipse 74">
            <a:extLst>
              <a:ext uri="{FF2B5EF4-FFF2-40B4-BE49-F238E27FC236}">
                <a16:creationId xmlns:a16="http://schemas.microsoft.com/office/drawing/2014/main" id="{BAF34E50-7D27-F583-387F-DDCA198CB11D}"/>
              </a:ext>
            </a:extLst>
          </p:cNvPr>
          <p:cNvSpPr/>
          <p:nvPr/>
        </p:nvSpPr>
        <p:spPr>
          <a:xfrm>
            <a:off x="5007168" y="2208286"/>
            <a:ext cx="1505479" cy="1522257"/>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Elipse 78">
            <a:extLst>
              <a:ext uri="{FF2B5EF4-FFF2-40B4-BE49-F238E27FC236}">
                <a16:creationId xmlns:a16="http://schemas.microsoft.com/office/drawing/2014/main" id="{E337DEC3-FC2D-D256-03C3-491FAD253EC2}"/>
              </a:ext>
            </a:extLst>
          </p:cNvPr>
          <p:cNvSpPr/>
          <p:nvPr/>
        </p:nvSpPr>
        <p:spPr>
          <a:xfrm>
            <a:off x="6808408" y="2180832"/>
            <a:ext cx="1505479" cy="1522257"/>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Elipse 79">
            <a:extLst>
              <a:ext uri="{FF2B5EF4-FFF2-40B4-BE49-F238E27FC236}">
                <a16:creationId xmlns:a16="http://schemas.microsoft.com/office/drawing/2014/main" id="{DCE56CC4-8907-51C2-DBBF-D90AD2E65133}"/>
              </a:ext>
            </a:extLst>
          </p:cNvPr>
          <p:cNvSpPr/>
          <p:nvPr/>
        </p:nvSpPr>
        <p:spPr>
          <a:xfrm>
            <a:off x="8588408" y="2199134"/>
            <a:ext cx="1505479" cy="1522257"/>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Elipse 80">
            <a:extLst>
              <a:ext uri="{FF2B5EF4-FFF2-40B4-BE49-F238E27FC236}">
                <a16:creationId xmlns:a16="http://schemas.microsoft.com/office/drawing/2014/main" id="{49625CF7-B146-652F-BEC3-21B095FE4581}"/>
              </a:ext>
            </a:extLst>
          </p:cNvPr>
          <p:cNvSpPr/>
          <p:nvPr/>
        </p:nvSpPr>
        <p:spPr>
          <a:xfrm>
            <a:off x="2446844" y="3686241"/>
            <a:ext cx="1505479" cy="1522257"/>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7" name="Elipse 86">
            <a:extLst>
              <a:ext uri="{FF2B5EF4-FFF2-40B4-BE49-F238E27FC236}">
                <a16:creationId xmlns:a16="http://schemas.microsoft.com/office/drawing/2014/main" id="{2F7CF525-9939-8F03-2389-3D4607A0660F}"/>
              </a:ext>
            </a:extLst>
          </p:cNvPr>
          <p:cNvSpPr/>
          <p:nvPr/>
        </p:nvSpPr>
        <p:spPr>
          <a:xfrm>
            <a:off x="4231866" y="3704647"/>
            <a:ext cx="1505479" cy="1522257"/>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Elipse 89">
            <a:extLst>
              <a:ext uri="{FF2B5EF4-FFF2-40B4-BE49-F238E27FC236}">
                <a16:creationId xmlns:a16="http://schemas.microsoft.com/office/drawing/2014/main" id="{562A16EC-DC30-215B-1EE3-263667677DAA}"/>
              </a:ext>
            </a:extLst>
          </p:cNvPr>
          <p:cNvSpPr/>
          <p:nvPr/>
        </p:nvSpPr>
        <p:spPr>
          <a:xfrm>
            <a:off x="6016888" y="3717534"/>
            <a:ext cx="1505479" cy="1522257"/>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1" name="Elipse 90">
            <a:extLst>
              <a:ext uri="{FF2B5EF4-FFF2-40B4-BE49-F238E27FC236}">
                <a16:creationId xmlns:a16="http://schemas.microsoft.com/office/drawing/2014/main" id="{E8F78286-0757-9B66-5D11-F616A721B7F4}"/>
              </a:ext>
            </a:extLst>
          </p:cNvPr>
          <p:cNvSpPr/>
          <p:nvPr/>
        </p:nvSpPr>
        <p:spPr>
          <a:xfrm>
            <a:off x="7801910" y="3695599"/>
            <a:ext cx="1505479" cy="1522257"/>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Elipse 91">
            <a:extLst>
              <a:ext uri="{FF2B5EF4-FFF2-40B4-BE49-F238E27FC236}">
                <a16:creationId xmlns:a16="http://schemas.microsoft.com/office/drawing/2014/main" id="{E7DCF471-F25C-9282-8F9F-B9BE8599CF39}"/>
              </a:ext>
            </a:extLst>
          </p:cNvPr>
          <p:cNvSpPr/>
          <p:nvPr/>
        </p:nvSpPr>
        <p:spPr>
          <a:xfrm>
            <a:off x="9586931" y="3703089"/>
            <a:ext cx="1505479" cy="1522257"/>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Elipse 1">
            <a:extLst>
              <a:ext uri="{FF2B5EF4-FFF2-40B4-BE49-F238E27FC236}">
                <a16:creationId xmlns:a16="http://schemas.microsoft.com/office/drawing/2014/main" id="{4532A4D4-2A2C-1CE4-009E-A7384FDD1956}"/>
              </a:ext>
            </a:extLst>
          </p:cNvPr>
          <p:cNvSpPr/>
          <p:nvPr/>
        </p:nvSpPr>
        <p:spPr>
          <a:xfrm>
            <a:off x="1436127" y="2194840"/>
            <a:ext cx="1505479" cy="1522257"/>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620" y="-7953"/>
            <a:ext cx="975360" cy="864000"/>
          </a:xfrm>
          <a:prstGeom prst="rect">
            <a:avLst/>
          </a:prstGeom>
        </p:spPr>
      </p:pic>
      <p:pic>
        <p:nvPicPr>
          <p:cNvPr id="11" name="Imagen 10"/>
          <p:cNvPicPr>
            <a:picLocks noChangeAspect="1"/>
          </p:cNvPicPr>
          <p:nvPr/>
        </p:nvPicPr>
        <p:blipFill>
          <a:blip r:embed="rId4"/>
          <a:stretch>
            <a:fillRect/>
          </a:stretch>
        </p:blipFill>
        <p:spPr>
          <a:xfrm>
            <a:off x="-20" y="-7953"/>
            <a:ext cx="1760906" cy="551609"/>
          </a:xfrm>
          <a:prstGeom prst="rect">
            <a:avLst/>
          </a:prstGeom>
        </p:spPr>
      </p:pic>
      <p:sp>
        <p:nvSpPr>
          <p:cNvPr id="12" name="Rectángulo 11">
            <a:extLst>
              <a:ext uri="{FF2B5EF4-FFF2-40B4-BE49-F238E27FC236}">
                <a16:creationId xmlns:a16="http://schemas.microsoft.com/office/drawing/2014/main" id="{CFD21777-273B-418D-A88E-CCE25E827A2F}"/>
              </a:ext>
            </a:extLst>
          </p:cNvPr>
          <p:cNvSpPr/>
          <p:nvPr/>
        </p:nvSpPr>
        <p:spPr>
          <a:xfrm>
            <a:off x="2269776" y="-7953"/>
            <a:ext cx="6675235" cy="70658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dirty="0">
                <a:ln w="0"/>
                <a:effectLst>
                  <a:outerShdw blurRad="38100" dist="19050" dir="2700000" algn="tl" rotWithShape="0">
                    <a:schemeClr val="dk1">
                      <a:alpha val="40000"/>
                    </a:schemeClr>
                  </a:outerShdw>
                </a:effectLst>
                <a:latin typeface="+mj-lt"/>
                <a:ea typeface="+mj-ea"/>
                <a:cs typeface="+mj-cs"/>
              </a:rPr>
              <a:t>5</a:t>
            </a:r>
            <a:r>
              <a:rPr lang="en-US" sz="2800" dirty="0" smtClean="0">
                <a:ln w="0"/>
                <a:effectLst>
                  <a:outerShdw blurRad="38100" dist="19050" dir="2700000" algn="tl" rotWithShape="0">
                    <a:schemeClr val="dk1">
                      <a:alpha val="40000"/>
                    </a:schemeClr>
                  </a:outerShdw>
                </a:effectLst>
                <a:latin typeface="+mj-lt"/>
                <a:ea typeface="+mj-ea"/>
                <a:cs typeface="+mj-cs"/>
              </a:rPr>
              <a:t>. </a:t>
            </a:r>
            <a:r>
              <a:rPr lang="en-US" sz="2800" dirty="0" err="1" smtClean="0">
                <a:ln w="0"/>
                <a:effectLst>
                  <a:outerShdw blurRad="38100" dist="19050" dir="2700000" algn="tl" rotWithShape="0">
                    <a:schemeClr val="dk1">
                      <a:alpha val="40000"/>
                    </a:schemeClr>
                  </a:outerShdw>
                </a:effectLst>
                <a:latin typeface="+mj-lt"/>
                <a:ea typeface="+mj-ea"/>
                <a:cs typeface="+mj-cs"/>
              </a:rPr>
              <a:t>Tramitación</a:t>
            </a:r>
            <a:endParaRPr lang="en-US" sz="2800" dirty="0">
              <a:ln w="0"/>
              <a:effectLst>
                <a:outerShdw blurRad="38100" dist="19050" dir="2700000" algn="tl" rotWithShape="0">
                  <a:schemeClr val="dk1">
                    <a:alpha val="40000"/>
                  </a:schemeClr>
                </a:outerShdw>
              </a:effectLst>
              <a:latin typeface="+mj-lt"/>
              <a:ea typeface="+mj-ea"/>
              <a:cs typeface="+mj-cs"/>
            </a:endParaRPr>
          </a:p>
        </p:txBody>
      </p:sp>
      <p:sp>
        <p:nvSpPr>
          <p:cNvPr id="6" name="CuadroTexto 5">
            <a:extLst>
              <a:ext uri="{FF2B5EF4-FFF2-40B4-BE49-F238E27FC236}">
                <a16:creationId xmlns:a16="http://schemas.microsoft.com/office/drawing/2014/main" id="{BB15F9E4-0F0D-09D7-B2DE-81034B72BBD9}"/>
              </a:ext>
            </a:extLst>
          </p:cNvPr>
          <p:cNvSpPr txBox="1"/>
          <p:nvPr/>
        </p:nvSpPr>
        <p:spPr>
          <a:xfrm>
            <a:off x="668306" y="1766205"/>
            <a:ext cx="11649205" cy="289951"/>
          </a:xfrm>
          <a:prstGeom prst="rect">
            <a:avLst/>
          </a:prstGeom>
          <a:noFill/>
        </p:spPr>
        <p:txBody>
          <a:bodyPr wrap="square">
            <a:spAutoFit/>
          </a:bodyPr>
          <a:lstStyle/>
          <a:p>
            <a:pPr>
              <a:lnSpc>
                <a:spcPct val="107000"/>
              </a:lnSpc>
              <a:spcAft>
                <a:spcPts val="800"/>
              </a:spcAft>
            </a:pPr>
            <a:r>
              <a:rPr lang="es-ES" sz="1200" dirty="0">
                <a:effectLst/>
                <a:ea typeface="Calibri" panose="020F0502020204030204" pitchFamily="34" charset="0"/>
                <a:cs typeface="Arial" panose="020B0604020202020204" pitchFamily="34" charset="0"/>
              </a:rPr>
              <a:t>Después, se solicitaron a comienzos de noviembre de 2021 la emisión de los </a:t>
            </a:r>
            <a:r>
              <a:rPr lang="es-ES" sz="1200" b="1" dirty="0">
                <a:effectLst/>
                <a:ea typeface="Calibri" panose="020F0502020204030204" pitchFamily="34" charset="0"/>
                <a:cs typeface="Arial" panose="020B0604020202020204" pitchFamily="34" charset="0"/>
              </a:rPr>
              <a:t>informes preceptivos:</a:t>
            </a:r>
            <a:endParaRPr lang="es-ES" sz="1200" b="1" dirty="0">
              <a:effectLst/>
              <a:ea typeface="Calibri" panose="020F0502020204030204" pitchFamily="34" charset="0"/>
              <a:cs typeface="Times New Roman" panose="02020603050405020304" pitchFamily="18" charset="0"/>
            </a:endParaRPr>
          </a:p>
        </p:txBody>
      </p:sp>
      <p:grpSp>
        <p:nvGrpSpPr>
          <p:cNvPr id="71" name="Grupo 70">
            <a:extLst>
              <a:ext uri="{FF2B5EF4-FFF2-40B4-BE49-F238E27FC236}">
                <a16:creationId xmlns:a16="http://schemas.microsoft.com/office/drawing/2014/main" id="{E1C32173-A008-8AD7-9A68-16C869835C00}"/>
              </a:ext>
            </a:extLst>
          </p:cNvPr>
          <p:cNvGrpSpPr/>
          <p:nvPr/>
        </p:nvGrpSpPr>
        <p:grpSpPr>
          <a:xfrm>
            <a:off x="1395277" y="2150415"/>
            <a:ext cx="8726194" cy="1641559"/>
            <a:chOff x="623966" y="1865859"/>
            <a:chExt cx="8726194" cy="1641559"/>
          </a:xfrm>
        </p:grpSpPr>
        <p:grpSp>
          <p:nvGrpSpPr>
            <p:cNvPr id="31" name="Grupo 30">
              <a:extLst>
                <a:ext uri="{FF2B5EF4-FFF2-40B4-BE49-F238E27FC236}">
                  <a16:creationId xmlns:a16="http://schemas.microsoft.com/office/drawing/2014/main" id="{25EF36B4-854D-736A-F154-B28B6F5A6324}"/>
                </a:ext>
              </a:extLst>
            </p:cNvPr>
            <p:cNvGrpSpPr/>
            <p:nvPr/>
          </p:nvGrpSpPr>
          <p:grpSpPr>
            <a:xfrm>
              <a:off x="623966" y="1865859"/>
              <a:ext cx="8726194" cy="1641559"/>
              <a:chOff x="598289" y="1943930"/>
              <a:chExt cx="8346263" cy="1570087"/>
            </a:xfrm>
          </p:grpSpPr>
          <p:sp>
            <p:nvSpPr>
              <p:cNvPr id="8" name="Forma libre: forma 7">
                <a:extLst>
                  <a:ext uri="{FF2B5EF4-FFF2-40B4-BE49-F238E27FC236}">
                    <a16:creationId xmlns:a16="http://schemas.microsoft.com/office/drawing/2014/main" id="{0D7C9B5A-9FFD-7C60-375B-3157C13832FA}"/>
                  </a:ext>
                </a:extLst>
              </p:cNvPr>
              <p:cNvSpPr/>
              <p:nvPr/>
            </p:nvSpPr>
            <p:spPr>
              <a:xfrm>
                <a:off x="598289" y="1944816"/>
                <a:ext cx="1746167" cy="1522205"/>
              </a:xfrm>
              <a:custGeom>
                <a:avLst/>
                <a:gdLst>
                  <a:gd name="connsiteX0" fmla="*/ 1741759 w 1746167"/>
                  <a:gd name="connsiteY0" fmla="*/ 751212 h 1522205"/>
                  <a:gd name="connsiteX1" fmla="*/ 1667029 w 1746167"/>
                  <a:gd name="connsiteY1" fmla="*/ 678368 h 1522205"/>
                  <a:gd name="connsiteX2" fmla="*/ 1647086 w 1746167"/>
                  <a:gd name="connsiteY2" fmla="*/ 678594 h 1522205"/>
                  <a:gd name="connsiteX3" fmla="*/ 1647311 w 1746167"/>
                  <a:gd name="connsiteY3" fmla="*/ 698537 h 1522205"/>
                  <a:gd name="connsiteX4" fmla="*/ 1697225 w 1746167"/>
                  <a:gd name="connsiteY4" fmla="*/ 747212 h 1522205"/>
                  <a:gd name="connsiteX5" fmla="*/ 1507850 w 1746167"/>
                  <a:gd name="connsiteY5" fmla="*/ 747212 h 1522205"/>
                  <a:gd name="connsiteX6" fmla="*/ 1493766 w 1746167"/>
                  <a:gd name="connsiteY6" fmla="*/ 761296 h 1522205"/>
                  <a:gd name="connsiteX7" fmla="*/ 763473 w 1746167"/>
                  <a:gd name="connsiteY7" fmla="*/ 1490121 h 1522205"/>
                  <a:gd name="connsiteX8" fmla="*/ 34651 w 1746167"/>
                  <a:gd name="connsiteY8" fmla="*/ 759823 h 1522205"/>
                  <a:gd name="connsiteX9" fmla="*/ 764947 w 1746167"/>
                  <a:gd name="connsiteY9" fmla="*/ 31003 h 1522205"/>
                  <a:gd name="connsiteX10" fmla="*/ 1484921 w 1746167"/>
                  <a:gd name="connsiteY10" fmla="*/ 647299 h 1522205"/>
                  <a:gd name="connsiteX11" fmla="*/ 1501019 w 1746167"/>
                  <a:gd name="connsiteY11" fmla="*/ 659031 h 1522205"/>
                  <a:gd name="connsiteX12" fmla="*/ 1512751 w 1746167"/>
                  <a:gd name="connsiteY12" fmla="*/ 642933 h 1522205"/>
                  <a:gd name="connsiteX13" fmla="*/ 643223 w 1746167"/>
                  <a:gd name="connsiteY13" fmla="*/ 8787 h 1522205"/>
                  <a:gd name="connsiteX14" fmla="*/ 9077 w 1746167"/>
                  <a:gd name="connsiteY14" fmla="*/ 878315 h 1522205"/>
                  <a:gd name="connsiteX15" fmla="*/ 878606 w 1746167"/>
                  <a:gd name="connsiteY15" fmla="*/ 1512458 h 1522205"/>
                  <a:gd name="connsiteX16" fmla="*/ 1521765 w 1746167"/>
                  <a:gd name="connsiteY16" fmla="*/ 775324 h 1522205"/>
                  <a:gd name="connsiteX17" fmla="*/ 1700014 w 1746167"/>
                  <a:gd name="connsiteY17" fmla="*/ 775324 h 1522205"/>
                  <a:gd name="connsiteX18" fmla="*/ 1646776 w 1746167"/>
                  <a:gd name="connsiteY18" fmla="*/ 833688 h 1522205"/>
                  <a:gd name="connsiteX19" fmla="*/ 1647691 w 1746167"/>
                  <a:gd name="connsiteY19" fmla="*/ 853589 h 1522205"/>
                  <a:gd name="connsiteX20" fmla="*/ 1667592 w 1746167"/>
                  <a:gd name="connsiteY20" fmla="*/ 852673 h 1522205"/>
                  <a:gd name="connsiteX21" fmla="*/ 1742323 w 1746167"/>
                  <a:gd name="connsiteY21" fmla="*/ 770732 h 1522205"/>
                  <a:gd name="connsiteX22" fmla="*/ 1741759 w 1746167"/>
                  <a:gd name="connsiteY22" fmla="*/ 751212 h 152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6167" h="1522205">
                    <a:moveTo>
                      <a:pt x="1741759" y="751212"/>
                    </a:moveTo>
                    <a:lnTo>
                      <a:pt x="1667029" y="678368"/>
                    </a:lnTo>
                    <a:cubicBezTo>
                      <a:pt x="1661460" y="672923"/>
                      <a:pt x="1652531" y="673025"/>
                      <a:pt x="1647086" y="678594"/>
                    </a:cubicBezTo>
                    <a:cubicBezTo>
                      <a:pt x="1641641" y="684163"/>
                      <a:pt x="1641742" y="693092"/>
                      <a:pt x="1647311" y="698537"/>
                    </a:cubicBezTo>
                    <a:lnTo>
                      <a:pt x="1697225" y="747212"/>
                    </a:lnTo>
                    <a:lnTo>
                      <a:pt x="1507850" y="747212"/>
                    </a:lnTo>
                    <a:cubicBezTo>
                      <a:pt x="1500073" y="747212"/>
                      <a:pt x="1493766" y="753518"/>
                      <a:pt x="1493766" y="761296"/>
                    </a:cubicBezTo>
                    <a:cubicBezTo>
                      <a:pt x="1493361" y="1164220"/>
                      <a:pt x="1166395" y="1490515"/>
                      <a:pt x="763473" y="1490121"/>
                    </a:cubicBezTo>
                    <a:cubicBezTo>
                      <a:pt x="360549" y="1489698"/>
                      <a:pt x="34246" y="1162747"/>
                      <a:pt x="34651" y="759823"/>
                    </a:cubicBezTo>
                    <a:cubicBezTo>
                      <a:pt x="35060" y="356898"/>
                      <a:pt x="362023" y="30595"/>
                      <a:pt x="764947" y="31003"/>
                    </a:cubicBezTo>
                    <a:cubicBezTo>
                      <a:pt x="1123864" y="31364"/>
                      <a:pt x="1429202" y="292734"/>
                      <a:pt x="1484921" y="647299"/>
                    </a:cubicBezTo>
                    <a:cubicBezTo>
                      <a:pt x="1486127" y="654983"/>
                      <a:pt x="1493335" y="660237"/>
                      <a:pt x="1501019" y="659031"/>
                    </a:cubicBezTo>
                    <a:cubicBezTo>
                      <a:pt x="1508704" y="657825"/>
                      <a:pt x="1513957" y="650617"/>
                      <a:pt x="1512751" y="642933"/>
                    </a:cubicBezTo>
                    <a:cubicBezTo>
                      <a:pt x="1447753" y="227705"/>
                      <a:pt x="1058451" y="-56211"/>
                      <a:pt x="643223" y="8787"/>
                    </a:cubicBezTo>
                    <a:cubicBezTo>
                      <a:pt x="227995" y="73785"/>
                      <a:pt x="-55921" y="463087"/>
                      <a:pt x="9077" y="878315"/>
                    </a:cubicBezTo>
                    <a:cubicBezTo>
                      <a:pt x="74076" y="1293543"/>
                      <a:pt x="463378" y="1577471"/>
                      <a:pt x="878606" y="1512458"/>
                    </a:cubicBezTo>
                    <a:cubicBezTo>
                      <a:pt x="1243449" y="1455350"/>
                      <a:pt x="1514633" y="1144542"/>
                      <a:pt x="1521765" y="775324"/>
                    </a:cubicBezTo>
                    <a:lnTo>
                      <a:pt x="1700014" y="775324"/>
                    </a:lnTo>
                    <a:lnTo>
                      <a:pt x="1646776" y="833688"/>
                    </a:lnTo>
                    <a:cubicBezTo>
                      <a:pt x="1641534" y="839437"/>
                      <a:pt x="1641942" y="848347"/>
                      <a:pt x="1647691" y="853589"/>
                    </a:cubicBezTo>
                    <a:cubicBezTo>
                      <a:pt x="1653440" y="858831"/>
                      <a:pt x="1662350" y="858423"/>
                      <a:pt x="1667592" y="852673"/>
                    </a:cubicBezTo>
                    <a:lnTo>
                      <a:pt x="1742323" y="770732"/>
                    </a:lnTo>
                    <a:cubicBezTo>
                      <a:pt x="1747410" y="765129"/>
                      <a:pt x="1747159" y="756510"/>
                      <a:pt x="1741759" y="751212"/>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9" name="Forma libre: forma 8">
                <a:extLst>
                  <a:ext uri="{FF2B5EF4-FFF2-40B4-BE49-F238E27FC236}">
                    <a16:creationId xmlns:a16="http://schemas.microsoft.com/office/drawing/2014/main" id="{A9B83510-6110-46CA-AC75-4802885D46ED}"/>
                  </a:ext>
                </a:extLst>
              </p:cNvPr>
              <p:cNvSpPr/>
              <p:nvPr/>
            </p:nvSpPr>
            <p:spPr>
              <a:xfrm>
                <a:off x="2316456" y="1947154"/>
                <a:ext cx="1500785" cy="657354"/>
              </a:xfrm>
              <a:custGeom>
                <a:avLst/>
                <a:gdLst>
                  <a:gd name="connsiteX0" fmla="*/ 11705 w 1500785"/>
                  <a:gd name="connsiteY0" fmla="*/ 656426 h 657354"/>
                  <a:gd name="connsiteX1" fmla="*/ 27811 w 1500785"/>
                  <a:gd name="connsiteY1" fmla="*/ 644711 h 657354"/>
                  <a:gd name="connsiteX2" fmla="*/ 27817 w 1500785"/>
                  <a:gd name="connsiteY2" fmla="*/ 644680 h 657354"/>
                  <a:gd name="connsiteX3" fmla="*/ 864695 w 1500785"/>
                  <a:gd name="connsiteY3" fmla="*/ 36837 h 657354"/>
                  <a:gd name="connsiteX4" fmla="*/ 1472594 w 1500785"/>
                  <a:gd name="connsiteY4" fmla="*/ 644961 h 657354"/>
                  <a:gd name="connsiteX5" fmla="*/ 1486481 w 1500785"/>
                  <a:gd name="connsiteY5" fmla="*/ 656876 h 657354"/>
                  <a:gd name="connsiteX6" fmla="*/ 1488678 w 1500785"/>
                  <a:gd name="connsiteY6" fmla="*/ 656707 h 657354"/>
                  <a:gd name="connsiteX7" fmla="*/ 1500425 w 1500785"/>
                  <a:gd name="connsiteY7" fmla="*/ 640626 h 657354"/>
                  <a:gd name="connsiteX8" fmla="*/ 1500425 w 1500785"/>
                  <a:gd name="connsiteY8" fmla="*/ 640595 h 657354"/>
                  <a:gd name="connsiteX9" fmla="*/ 631603 w 1500785"/>
                  <a:gd name="connsiteY9" fmla="*/ 8948 h 657354"/>
                  <a:gd name="connsiteX10" fmla="*/ -13 w 1500785"/>
                  <a:gd name="connsiteY10" fmla="*/ 640313 h 657354"/>
                  <a:gd name="connsiteX11" fmla="*/ 11699 w 1500785"/>
                  <a:gd name="connsiteY11" fmla="*/ 656423 h 657354"/>
                  <a:gd name="connsiteX12" fmla="*/ 11705 w 1500785"/>
                  <a:gd name="connsiteY12" fmla="*/ 656426 h 65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785" h="657354">
                    <a:moveTo>
                      <a:pt x="11705" y="656426"/>
                    </a:moveTo>
                    <a:cubicBezTo>
                      <a:pt x="19389" y="657637"/>
                      <a:pt x="26600" y="652392"/>
                      <a:pt x="27811" y="644711"/>
                    </a:cubicBezTo>
                    <a:cubicBezTo>
                      <a:pt x="27814" y="644699"/>
                      <a:pt x="27814" y="644691"/>
                      <a:pt x="27817" y="644680"/>
                    </a:cubicBezTo>
                    <a:cubicBezTo>
                      <a:pt x="91066" y="245727"/>
                      <a:pt x="465757" y="-26412"/>
                      <a:pt x="864695" y="36837"/>
                    </a:cubicBezTo>
                    <a:cubicBezTo>
                      <a:pt x="1177673" y="86455"/>
                      <a:pt x="1423103" y="331970"/>
                      <a:pt x="1472594" y="644961"/>
                    </a:cubicBezTo>
                    <a:cubicBezTo>
                      <a:pt x="1473665" y="651809"/>
                      <a:pt x="1479552" y="656862"/>
                      <a:pt x="1486481" y="656876"/>
                    </a:cubicBezTo>
                    <a:cubicBezTo>
                      <a:pt x="1487213" y="656876"/>
                      <a:pt x="1487946" y="656820"/>
                      <a:pt x="1488678" y="656707"/>
                    </a:cubicBezTo>
                    <a:cubicBezTo>
                      <a:pt x="1496368" y="655510"/>
                      <a:pt x="1501636" y="648311"/>
                      <a:pt x="1500425" y="640626"/>
                    </a:cubicBezTo>
                    <a:cubicBezTo>
                      <a:pt x="1500425" y="640615"/>
                      <a:pt x="1500425" y="640604"/>
                      <a:pt x="1500425" y="640595"/>
                    </a:cubicBezTo>
                    <a:cubicBezTo>
                      <a:pt x="1434933" y="226249"/>
                      <a:pt x="1045930" y="-56549"/>
                      <a:pt x="631603" y="8948"/>
                    </a:cubicBezTo>
                    <a:cubicBezTo>
                      <a:pt x="306502" y="60335"/>
                      <a:pt x="51498" y="315244"/>
                      <a:pt x="-13" y="640313"/>
                    </a:cubicBezTo>
                    <a:cubicBezTo>
                      <a:pt x="-1227" y="647995"/>
                      <a:pt x="4015" y="655209"/>
                      <a:pt x="11699" y="656423"/>
                    </a:cubicBezTo>
                    <a:cubicBezTo>
                      <a:pt x="11699" y="656426"/>
                      <a:pt x="11702" y="656426"/>
                      <a:pt x="11705" y="656426"/>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B1589A6F-5592-653B-68CE-9AD5974BAFFB}"/>
                  </a:ext>
                </a:extLst>
              </p:cNvPr>
              <p:cNvSpPr/>
              <p:nvPr/>
            </p:nvSpPr>
            <p:spPr>
              <a:xfrm>
                <a:off x="2318006" y="2619645"/>
                <a:ext cx="1732334" cy="846521"/>
              </a:xfrm>
              <a:custGeom>
                <a:avLst/>
                <a:gdLst>
                  <a:gd name="connsiteX0" fmla="*/ 1727854 w 1732334"/>
                  <a:gd name="connsiteY0" fmla="*/ 76383 h 846521"/>
                  <a:gd name="connsiteX1" fmla="*/ 1653152 w 1732334"/>
                  <a:gd name="connsiteY1" fmla="*/ 3540 h 846521"/>
                  <a:gd name="connsiteX2" fmla="*/ 1633209 w 1732334"/>
                  <a:gd name="connsiteY2" fmla="*/ 3765 h 846521"/>
                  <a:gd name="connsiteX3" fmla="*/ 1633435 w 1732334"/>
                  <a:gd name="connsiteY3" fmla="*/ 23708 h 846521"/>
                  <a:gd name="connsiteX4" fmla="*/ 1683377 w 1732334"/>
                  <a:gd name="connsiteY4" fmla="*/ 72383 h 846521"/>
                  <a:gd name="connsiteX5" fmla="*/ 1493917 w 1732334"/>
                  <a:gd name="connsiteY5" fmla="*/ 72383 h 846521"/>
                  <a:gd name="connsiteX6" fmla="*/ 1479833 w 1732334"/>
                  <a:gd name="connsiteY6" fmla="*/ 86467 h 846521"/>
                  <a:gd name="connsiteX7" fmla="*/ 748388 w 1732334"/>
                  <a:gd name="connsiteY7" fmla="*/ 817630 h 846521"/>
                  <a:gd name="connsiteX8" fmla="*/ 27789 w 1732334"/>
                  <a:gd name="connsiteY8" fmla="*/ 210182 h 846521"/>
                  <a:gd name="connsiteX9" fmla="*/ 11535 w 1732334"/>
                  <a:gd name="connsiteY9" fmla="*/ 198661 h 846521"/>
                  <a:gd name="connsiteX10" fmla="*/ 15 w 1732334"/>
                  <a:gd name="connsiteY10" fmla="*/ 214915 h 846521"/>
                  <a:gd name="connsiteX11" fmla="*/ 876948 w 1732334"/>
                  <a:gd name="connsiteY11" fmla="*/ 834982 h 846521"/>
                  <a:gd name="connsiteX12" fmla="*/ 1507832 w 1732334"/>
                  <a:gd name="connsiteY12" fmla="*/ 100551 h 846521"/>
                  <a:gd name="connsiteX13" fmla="*/ 1686081 w 1732334"/>
                  <a:gd name="connsiteY13" fmla="*/ 100551 h 846521"/>
                  <a:gd name="connsiteX14" fmla="*/ 1632956 w 1732334"/>
                  <a:gd name="connsiteY14" fmla="*/ 158916 h 846521"/>
                  <a:gd name="connsiteX15" fmla="*/ 1633885 w 1732334"/>
                  <a:gd name="connsiteY15" fmla="*/ 178803 h 846521"/>
                  <a:gd name="connsiteX16" fmla="*/ 1643350 w 1732334"/>
                  <a:gd name="connsiteY16" fmla="*/ 182493 h 846521"/>
                  <a:gd name="connsiteX17" fmla="*/ 1653772 w 1732334"/>
                  <a:gd name="connsiteY17" fmla="*/ 177901 h 846521"/>
                  <a:gd name="connsiteX18" fmla="*/ 1728502 w 1732334"/>
                  <a:gd name="connsiteY18" fmla="*/ 95960 h 846521"/>
                  <a:gd name="connsiteX19" fmla="*/ 1727854 w 1732334"/>
                  <a:gd name="connsiteY19" fmla="*/ 76383 h 8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2334" h="846521">
                    <a:moveTo>
                      <a:pt x="1727854" y="76383"/>
                    </a:moveTo>
                    <a:lnTo>
                      <a:pt x="1653152" y="3540"/>
                    </a:lnTo>
                    <a:cubicBezTo>
                      <a:pt x="1647575" y="-1905"/>
                      <a:pt x="1638646" y="-1804"/>
                      <a:pt x="1633209" y="3765"/>
                    </a:cubicBezTo>
                    <a:cubicBezTo>
                      <a:pt x="1627773" y="9334"/>
                      <a:pt x="1627857" y="18264"/>
                      <a:pt x="1633435" y="23708"/>
                    </a:cubicBezTo>
                    <a:lnTo>
                      <a:pt x="1683377" y="72383"/>
                    </a:lnTo>
                    <a:lnTo>
                      <a:pt x="1493917" y="72383"/>
                    </a:lnTo>
                    <a:cubicBezTo>
                      <a:pt x="1486143" y="72383"/>
                      <a:pt x="1479833" y="78690"/>
                      <a:pt x="1479833" y="86467"/>
                    </a:cubicBezTo>
                    <a:cubicBezTo>
                      <a:pt x="1479749" y="490355"/>
                      <a:pt x="1152293" y="817715"/>
                      <a:pt x="748388" y="817630"/>
                    </a:cubicBezTo>
                    <a:cubicBezTo>
                      <a:pt x="392345" y="817574"/>
                      <a:pt x="88086" y="561091"/>
                      <a:pt x="27789" y="210182"/>
                    </a:cubicBezTo>
                    <a:cubicBezTo>
                      <a:pt x="26481" y="202512"/>
                      <a:pt x="19206" y="197354"/>
                      <a:pt x="11535" y="198661"/>
                    </a:cubicBezTo>
                    <a:cubicBezTo>
                      <a:pt x="3865" y="199968"/>
                      <a:pt x="-1292" y="207244"/>
                      <a:pt x="15" y="214915"/>
                    </a:cubicBezTo>
                    <a:cubicBezTo>
                      <a:pt x="70948" y="628303"/>
                      <a:pt x="463571" y="905909"/>
                      <a:pt x="876948" y="834982"/>
                    </a:cubicBezTo>
                    <a:cubicBezTo>
                      <a:pt x="1236262" y="773324"/>
                      <a:pt x="1501072" y="465051"/>
                      <a:pt x="1507832" y="100551"/>
                    </a:cubicBezTo>
                    <a:lnTo>
                      <a:pt x="1686081" y="100551"/>
                    </a:lnTo>
                    <a:lnTo>
                      <a:pt x="1632956" y="158916"/>
                    </a:lnTo>
                    <a:cubicBezTo>
                      <a:pt x="1627716" y="164665"/>
                      <a:pt x="1628139" y="173566"/>
                      <a:pt x="1633885" y="178803"/>
                    </a:cubicBezTo>
                    <a:cubicBezTo>
                      <a:pt x="1636448" y="181183"/>
                      <a:pt x="1639829" y="182501"/>
                      <a:pt x="1643350" y="182493"/>
                    </a:cubicBezTo>
                    <a:cubicBezTo>
                      <a:pt x="1647321" y="182499"/>
                      <a:pt x="1651096" y="180831"/>
                      <a:pt x="1653772" y="177901"/>
                    </a:cubicBezTo>
                    <a:lnTo>
                      <a:pt x="1728502" y="95960"/>
                    </a:lnTo>
                    <a:cubicBezTo>
                      <a:pt x="1733601" y="90329"/>
                      <a:pt x="1733319" y="81665"/>
                      <a:pt x="1727854" y="76383"/>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050AD26E-B95F-E354-CF3C-50501F0FF213}"/>
                  </a:ext>
                </a:extLst>
              </p:cNvPr>
              <p:cNvSpPr/>
              <p:nvPr/>
            </p:nvSpPr>
            <p:spPr>
              <a:xfrm>
                <a:off x="4022128" y="1947154"/>
                <a:ext cx="1500784" cy="657354"/>
              </a:xfrm>
              <a:custGeom>
                <a:avLst/>
                <a:gdLst>
                  <a:gd name="connsiteX0" fmla="*/ 11732 w 1500784"/>
                  <a:gd name="connsiteY0" fmla="*/ 656426 h 657354"/>
                  <a:gd name="connsiteX1" fmla="*/ 27816 w 1500784"/>
                  <a:gd name="connsiteY1" fmla="*/ 644680 h 657354"/>
                  <a:gd name="connsiteX2" fmla="*/ 864695 w 1500784"/>
                  <a:gd name="connsiteY2" fmla="*/ 36837 h 657354"/>
                  <a:gd name="connsiteX3" fmla="*/ 1472594 w 1500784"/>
                  <a:gd name="connsiteY3" fmla="*/ 644961 h 657354"/>
                  <a:gd name="connsiteX4" fmla="*/ 1486480 w 1500784"/>
                  <a:gd name="connsiteY4" fmla="*/ 656876 h 657354"/>
                  <a:gd name="connsiteX5" fmla="*/ 1488678 w 1500784"/>
                  <a:gd name="connsiteY5" fmla="*/ 656707 h 657354"/>
                  <a:gd name="connsiteX6" fmla="*/ 1500424 w 1500784"/>
                  <a:gd name="connsiteY6" fmla="*/ 640626 h 657354"/>
                  <a:gd name="connsiteX7" fmla="*/ 1500424 w 1500784"/>
                  <a:gd name="connsiteY7" fmla="*/ 640595 h 657354"/>
                  <a:gd name="connsiteX8" fmla="*/ 631603 w 1500784"/>
                  <a:gd name="connsiteY8" fmla="*/ 8948 h 657354"/>
                  <a:gd name="connsiteX9" fmla="*/ -14 w 1500784"/>
                  <a:gd name="connsiteY9" fmla="*/ 640313 h 657354"/>
                  <a:gd name="connsiteX10" fmla="*/ 11704 w 1500784"/>
                  <a:gd name="connsiteY10" fmla="*/ 656420 h 657354"/>
                  <a:gd name="connsiteX11" fmla="*/ 11732 w 1500784"/>
                  <a:gd name="connsiteY11" fmla="*/ 656426 h 65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784" h="657354">
                    <a:moveTo>
                      <a:pt x="11732" y="656426"/>
                    </a:moveTo>
                    <a:cubicBezTo>
                      <a:pt x="19422" y="657623"/>
                      <a:pt x="26605" y="652364"/>
                      <a:pt x="27816" y="644680"/>
                    </a:cubicBezTo>
                    <a:cubicBezTo>
                      <a:pt x="91054" y="245727"/>
                      <a:pt x="465748" y="-26412"/>
                      <a:pt x="864695" y="36837"/>
                    </a:cubicBezTo>
                    <a:cubicBezTo>
                      <a:pt x="1177672" y="86455"/>
                      <a:pt x="1423102" y="331973"/>
                      <a:pt x="1472594" y="644961"/>
                    </a:cubicBezTo>
                    <a:cubicBezTo>
                      <a:pt x="1473664" y="651809"/>
                      <a:pt x="1479551" y="656862"/>
                      <a:pt x="1486480" y="656876"/>
                    </a:cubicBezTo>
                    <a:cubicBezTo>
                      <a:pt x="1487213" y="656876"/>
                      <a:pt x="1487945" y="656820"/>
                      <a:pt x="1488678" y="656707"/>
                    </a:cubicBezTo>
                    <a:cubicBezTo>
                      <a:pt x="1496368" y="655510"/>
                      <a:pt x="1501635" y="648311"/>
                      <a:pt x="1500424" y="640626"/>
                    </a:cubicBezTo>
                    <a:cubicBezTo>
                      <a:pt x="1500424" y="640615"/>
                      <a:pt x="1500424" y="640604"/>
                      <a:pt x="1500424" y="640595"/>
                    </a:cubicBezTo>
                    <a:cubicBezTo>
                      <a:pt x="1434933" y="226249"/>
                      <a:pt x="1045929" y="-56549"/>
                      <a:pt x="631603" y="8948"/>
                    </a:cubicBezTo>
                    <a:cubicBezTo>
                      <a:pt x="306513" y="60335"/>
                      <a:pt x="51506" y="315246"/>
                      <a:pt x="-14" y="640313"/>
                    </a:cubicBezTo>
                    <a:cubicBezTo>
                      <a:pt x="-1225" y="647998"/>
                      <a:pt x="4014" y="655209"/>
                      <a:pt x="11704" y="656420"/>
                    </a:cubicBezTo>
                    <a:cubicBezTo>
                      <a:pt x="11704" y="656423"/>
                      <a:pt x="11732" y="656423"/>
                      <a:pt x="11732" y="656426"/>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2EE7A98-6522-5C0F-6888-23601D666562}"/>
                  </a:ext>
                </a:extLst>
              </p:cNvPr>
              <p:cNvSpPr/>
              <p:nvPr/>
            </p:nvSpPr>
            <p:spPr>
              <a:xfrm>
                <a:off x="4008706" y="2667496"/>
                <a:ext cx="1732304" cy="846521"/>
              </a:xfrm>
              <a:custGeom>
                <a:avLst/>
                <a:gdLst>
                  <a:gd name="connsiteX0" fmla="*/ 1727907 w 1732304"/>
                  <a:gd name="connsiteY0" fmla="*/ 76383 h 846521"/>
                  <a:gd name="connsiteX1" fmla="*/ 1653177 w 1732304"/>
                  <a:gd name="connsiteY1" fmla="*/ 3540 h 846521"/>
                  <a:gd name="connsiteX2" fmla="*/ 1633234 w 1732304"/>
                  <a:gd name="connsiteY2" fmla="*/ 3765 h 846521"/>
                  <a:gd name="connsiteX3" fmla="*/ 1633459 w 1732304"/>
                  <a:gd name="connsiteY3" fmla="*/ 23708 h 846521"/>
                  <a:gd name="connsiteX4" fmla="*/ 1683374 w 1732304"/>
                  <a:gd name="connsiteY4" fmla="*/ 72383 h 846521"/>
                  <a:gd name="connsiteX5" fmla="*/ 1493942 w 1732304"/>
                  <a:gd name="connsiteY5" fmla="*/ 72383 h 846521"/>
                  <a:gd name="connsiteX6" fmla="*/ 1479858 w 1732304"/>
                  <a:gd name="connsiteY6" fmla="*/ 86467 h 846521"/>
                  <a:gd name="connsiteX7" fmla="*/ 748583 w 1732304"/>
                  <a:gd name="connsiteY7" fmla="*/ 817799 h 846521"/>
                  <a:gd name="connsiteX8" fmla="*/ 27785 w 1732304"/>
                  <a:gd name="connsiteY8" fmla="*/ 210182 h 846521"/>
                  <a:gd name="connsiteX9" fmla="*/ 11532 w 1732304"/>
                  <a:gd name="connsiteY9" fmla="*/ 198661 h 846521"/>
                  <a:gd name="connsiteX10" fmla="*/ 12 w 1732304"/>
                  <a:gd name="connsiteY10" fmla="*/ 214915 h 846521"/>
                  <a:gd name="connsiteX11" fmla="*/ 876945 w 1732304"/>
                  <a:gd name="connsiteY11" fmla="*/ 834982 h 846521"/>
                  <a:gd name="connsiteX12" fmla="*/ 1507829 w 1732304"/>
                  <a:gd name="connsiteY12" fmla="*/ 100551 h 846521"/>
                  <a:gd name="connsiteX13" fmla="*/ 1686106 w 1732304"/>
                  <a:gd name="connsiteY13" fmla="*/ 100551 h 846521"/>
                  <a:gd name="connsiteX14" fmla="*/ 1632868 w 1732304"/>
                  <a:gd name="connsiteY14" fmla="*/ 158916 h 846521"/>
                  <a:gd name="connsiteX15" fmla="*/ 1633769 w 1732304"/>
                  <a:gd name="connsiteY15" fmla="*/ 178817 h 846521"/>
                  <a:gd name="connsiteX16" fmla="*/ 1653684 w 1732304"/>
                  <a:gd name="connsiteY16" fmla="*/ 177901 h 846521"/>
                  <a:gd name="connsiteX17" fmla="*/ 1728415 w 1732304"/>
                  <a:gd name="connsiteY17" fmla="*/ 95960 h 846521"/>
                  <a:gd name="connsiteX18" fmla="*/ 1727907 w 1732304"/>
                  <a:gd name="connsiteY18" fmla="*/ 76383 h 8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2304" h="846521">
                    <a:moveTo>
                      <a:pt x="1727907" y="76383"/>
                    </a:moveTo>
                    <a:lnTo>
                      <a:pt x="1653177" y="3540"/>
                    </a:lnTo>
                    <a:cubicBezTo>
                      <a:pt x="1647600" y="-1905"/>
                      <a:pt x="1638671" y="-1804"/>
                      <a:pt x="1633234" y="3765"/>
                    </a:cubicBezTo>
                    <a:cubicBezTo>
                      <a:pt x="1627797" y="9334"/>
                      <a:pt x="1627882" y="18264"/>
                      <a:pt x="1633459" y="23708"/>
                    </a:cubicBezTo>
                    <a:lnTo>
                      <a:pt x="1683374" y="72383"/>
                    </a:lnTo>
                    <a:lnTo>
                      <a:pt x="1493942" y="72383"/>
                    </a:lnTo>
                    <a:cubicBezTo>
                      <a:pt x="1486168" y="72383"/>
                      <a:pt x="1479858" y="78690"/>
                      <a:pt x="1479858" y="86467"/>
                    </a:cubicBezTo>
                    <a:cubicBezTo>
                      <a:pt x="1479886" y="490355"/>
                      <a:pt x="1152487" y="817799"/>
                      <a:pt x="748583" y="817799"/>
                    </a:cubicBezTo>
                    <a:cubicBezTo>
                      <a:pt x="392423" y="817828"/>
                      <a:pt x="88037" y="561229"/>
                      <a:pt x="27785" y="210182"/>
                    </a:cubicBezTo>
                    <a:cubicBezTo>
                      <a:pt x="26489" y="202512"/>
                      <a:pt x="19194" y="197354"/>
                      <a:pt x="11532" y="198661"/>
                    </a:cubicBezTo>
                    <a:cubicBezTo>
                      <a:pt x="3871" y="199968"/>
                      <a:pt x="-1284" y="207244"/>
                      <a:pt x="12" y="214915"/>
                    </a:cubicBezTo>
                    <a:cubicBezTo>
                      <a:pt x="70939" y="628303"/>
                      <a:pt x="463576" y="905909"/>
                      <a:pt x="876945" y="834982"/>
                    </a:cubicBezTo>
                    <a:cubicBezTo>
                      <a:pt x="1236259" y="773324"/>
                      <a:pt x="1501069" y="465051"/>
                      <a:pt x="1507829" y="100551"/>
                    </a:cubicBezTo>
                    <a:lnTo>
                      <a:pt x="1686106" y="100551"/>
                    </a:lnTo>
                    <a:lnTo>
                      <a:pt x="1632868" y="158916"/>
                    </a:lnTo>
                    <a:cubicBezTo>
                      <a:pt x="1627629" y="164665"/>
                      <a:pt x="1628023" y="173575"/>
                      <a:pt x="1633769" y="178817"/>
                    </a:cubicBezTo>
                    <a:cubicBezTo>
                      <a:pt x="1639544" y="184059"/>
                      <a:pt x="1648445" y="183651"/>
                      <a:pt x="1653684" y="177901"/>
                    </a:cubicBezTo>
                    <a:lnTo>
                      <a:pt x="1728415" y="95960"/>
                    </a:lnTo>
                    <a:cubicBezTo>
                      <a:pt x="1733541" y="90366"/>
                      <a:pt x="1733316" y="81704"/>
                      <a:pt x="1727907" y="76383"/>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DAC4BC41-783C-6940-597F-DA60AF2EBB1D}"/>
                  </a:ext>
                </a:extLst>
              </p:cNvPr>
              <p:cNvSpPr/>
              <p:nvPr/>
            </p:nvSpPr>
            <p:spPr>
              <a:xfrm>
                <a:off x="5727940" y="1947091"/>
                <a:ext cx="1500757" cy="657417"/>
              </a:xfrm>
              <a:custGeom>
                <a:avLst/>
                <a:gdLst>
                  <a:gd name="connsiteX0" fmla="*/ 11704 w 1500757"/>
                  <a:gd name="connsiteY0" fmla="*/ 656488 h 657417"/>
                  <a:gd name="connsiteX1" fmla="*/ 27788 w 1500757"/>
                  <a:gd name="connsiteY1" fmla="*/ 644742 h 657417"/>
                  <a:gd name="connsiteX2" fmla="*/ 864498 w 1500757"/>
                  <a:gd name="connsiteY2" fmla="*/ 36719 h 657417"/>
                  <a:gd name="connsiteX3" fmla="*/ 1472566 w 1500757"/>
                  <a:gd name="connsiteY3" fmla="*/ 645024 h 657417"/>
                  <a:gd name="connsiteX4" fmla="*/ 1486481 w 1500757"/>
                  <a:gd name="connsiteY4" fmla="*/ 656939 h 657417"/>
                  <a:gd name="connsiteX5" fmla="*/ 1488678 w 1500757"/>
                  <a:gd name="connsiteY5" fmla="*/ 656770 h 657417"/>
                  <a:gd name="connsiteX6" fmla="*/ 1500396 w 1500757"/>
                  <a:gd name="connsiteY6" fmla="*/ 640663 h 657417"/>
                  <a:gd name="connsiteX7" fmla="*/ 1500396 w 1500757"/>
                  <a:gd name="connsiteY7" fmla="*/ 640658 h 657417"/>
                  <a:gd name="connsiteX8" fmla="*/ 631659 w 1500757"/>
                  <a:gd name="connsiteY8" fmla="*/ 8934 h 657417"/>
                  <a:gd name="connsiteX9" fmla="*/ -14 w 1500757"/>
                  <a:gd name="connsiteY9" fmla="*/ 640376 h 657417"/>
                  <a:gd name="connsiteX10" fmla="*/ 11704 w 1500757"/>
                  <a:gd name="connsiteY10" fmla="*/ 656488 h 657417"/>
                  <a:gd name="connsiteX11" fmla="*/ 11704 w 1500757"/>
                  <a:gd name="connsiteY11" fmla="*/ 656488 h 6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757" h="657417">
                    <a:moveTo>
                      <a:pt x="11704" y="656488"/>
                    </a:moveTo>
                    <a:cubicBezTo>
                      <a:pt x="19394" y="657685"/>
                      <a:pt x="26577" y="652426"/>
                      <a:pt x="27788" y="644742"/>
                    </a:cubicBezTo>
                    <a:cubicBezTo>
                      <a:pt x="90941" y="245790"/>
                      <a:pt x="465551" y="-26431"/>
                      <a:pt x="864498" y="36719"/>
                    </a:cubicBezTo>
                    <a:cubicBezTo>
                      <a:pt x="1177587" y="86281"/>
                      <a:pt x="1423130" y="331903"/>
                      <a:pt x="1472566" y="645024"/>
                    </a:cubicBezTo>
                    <a:cubicBezTo>
                      <a:pt x="1473636" y="651883"/>
                      <a:pt x="1479551" y="656939"/>
                      <a:pt x="1486481" y="656939"/>
                    </a:cubicBezTo>
                    <a:cubicBezTo>
                      <a:pt x="1487213" y="656936"/>
                      <a:pt x="1487945" y="656880"/>
                      <a:pt x="1488678" y="656770"/>
                    </a:cubicBezTo>
                    <a:cubicBezTo>
                      <a:pt x="1496368" y="655559"/>
                      <a:pt x="1501607" y="648348"/>
                      <a:pt x="1500396" y="640663"/>
                    </a:cubicBezTo>
                    <a:cubicBezTo>
                      <a:pt x="1500396" y="640663"/>
                      <a:pt x="1500396" y="640660"/>
                      <a:pt x="1500396" y="640658"/>
                    </a:cubicBezTo>
                    <a:cubicBezTo>
                      <a:pt x="1434961" y="226320"/>
                      <a:pt x="1046014" y="-56515"/>
                      <a:pt x="631659" y="8934"/>
                    </a:cubicBezTo>
                    <a:cubicBezTo>
                      <a:pt x="306513" y="60290"/>
                      <a:pt x="51478" y="315250"/>
                      <a:pt x="-14" y="640376"/>
                    </a:cubicBezTo>
                    <a:cubicBezTo>
                      <a:pt x="-1225" y="648060"/>
                      <a:pt x="4014" y="655271"/>
                      <a:pt x="11704" y="656488"/>
                    </a:cubicBezTo>
                    <a:cubicBezTo>
                      <a:pt x="11704" y="656488"/>
                      <a:pt x="11704" y="656488"/>
                      <a:pt x="11704" y="656488"/>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19" name="Forma libre: forma 18">
                <a:extLst>
                  <a:ext uri="{FF2B5EF4-FFF2-40B4-BE49-F238E27FC236}">
                    <a16:creationId xmlns:a16="http://schemas.microsoft.com/office/drawing/2014/main" id="{C11A6FC4-7890-2249-D07D-9E0307811A97}"/>
                  </a:ext>
                </a:extLst>
              </p:cNvPr>
              <p:cNvSpPr/>
              <p:nvPr/>
            </p:nvSpPr>
            <p:spPr>
              <a:xfrm>
                <a:off x="5729436" y="2619645"/>
                <a:ext cx="1732290" cy="846664"/>
              </a:xfrm>
              <a:custGeom>
                <a:avLst/>
                <a:gdLst>
                  <a:gd name="connsiteX0" fmla="*/ 1727795 w 1732290"/>
                  <a:gd name="connsiteY0" fmla="*/ 76383 h 846664"/>
                  <a:gd name="connsiteX1" fmla="*/ 1653065 w 1732290"/>
                  <a:gd name="connsiteY1" fmla="*/ 3540 h 846664"/>
                  <a:gd name="connsiteX2" fmla="*/ 1633121 w 1732290"/>
                  <a:gd name="connsiteY2" fmla="*/ 3765 h 846664"/>
                  <a:gd name="connsiteX3" fmla="*/ 1633347 w 1732290"/>
                  <a:gd name="connsiteY3" fmla="*/ 23708 h 846664"/>
                  <a:gd name="connsiteX4" fmla="*/ 1683402 w 1732290"/>
                  <a:gd name="connsiteY4" fmla="*/ 72383 h 846664"/>
                  <a:gd name="connsiteX5" fmla="*/ 1493942 w 1732290"/>
                  <a:gd name="connsiteY5" fmla="*/ 72383 h 846664"/>
                  <a:gd name="connsiteX6" fmla="*/ 1479858 w 1732290"/>
                  <a:gd name="connsiteY6" fmla="*/ 86467 h 846664"/>
                  <a:gd name="connsiteX7" fmla="*/ 748216 w 1732290"/>
                  <a:gd name="connsiteY7" fmla="*/ 817489 h 846664"/>
                  <a:gd name="connsiteX8" fmla="*/ 27785 w 1732290"/>
                  <a:gd name="connsiteY8" fmla="*/ 210182 h 846664"/>
                  <a:gd name="connsiteX9" fmla="*/ 11532 w 1732290"/>
                  <a:gd name="connsiteY9" fmla="*/ 198661 h 846664"/>
                  <a:gd name="connsiteX10" fmla="*/ 12 w 1732290"/>
                  <a:gd name="connsiteY10" fmla="*/ 214915 h 846664"/>
                  <a:gd name="connsiteX11" fmla="*/ 876832 w 1732290"/>
                  <a:gd name="connsiteY11" fmla="*/ 835151 h 846664"/>
                  <a:gd name="connsiteX12" fmla="*/ 1507857 w 1732290"/>
                  <a:gd name="connsiteY12" fmla="*/ 100551 h 846664"/>
                  <a:gd name="connsiteX13" fmla="*/ 1686106 w 1732290"/>
                  <a:gd name="connsiteY13" fmla="*/ 100551 h 846664"/>
                  <a:gd name="connsiteX14" fmla="*/ 1632896 w 1732290"/>
                  <a:gd name="connsiteY14" fmla="*/ 158916 h 846664"/>
                  <a:gd name="connsiteX15" fmla="*/ 1633825 w 1732290"/>
                  <a:gd name="connsiteY15" fmla="*/ 178817 h 846664"/>
                  <a:gd name="connsiteX16" fmla="*/ 1653712 w 1732290"/>
                  <a:gd name="connsiteY16" fmla="*/ 177901 h 846664"/>
                  <a:gd name="connsiteX17" fmla="*/ 1728471 w 1732290"/>
                  <a:gd name="connsiteY17" fmla="*/ 95960 h 846664"/>
                  <a:gd name="connsiteX18" fmla="*/ 1727795 w 1732290"/>
                  <a:gd name="connsiteY18" fmla="*/ 76383 h 84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2290" h="846664">
                    <a:moveTo>
                      <a:pt x="1727795" y="76383"/>
                    </a:moveTo>
                    <a:lnTo>
                      <a:pt x="1653065" y="3540"/>
                    </a:lnTo>
                    <a:cubicBezTo>
                      <a:pt x="1647487" y="-1905"/>
                      <a:pt x="1638558" y="-1804"/>
                      <a:pt x="1633121" y="3765"/>
                    </a:cubicBezTo>
                    <a:cubicBezTo>
                      <a:pt x="1627685" y="9334"/>
                      <a:pt x="1627770" y="18264"/>
                      <a:pt x="1633347" y="23708"/>
                    </a:cubicBezTo>
                    <a:lnTo>
                      <a:pt x="1683402" y="72383"/>
                    </a:lnTo>
                    <a:lnTo>
                      <a:pt x="1493942" y="72383"/>
                    </a:lnTo>
                    <a:cubicBezTo>
                      <a:pt x="1486168" y="72383"/>
                      <a:pt x="1479858" y="78690"/>
                      <a:pt x="1479858" y="86467"/>
                    </a:cubicBezTo>
                    <a:cubicBezTo>
                      <a:pt x="1479689" y="490372"/>
                      <a:pt x="1152120" y="817659"/>
                      <a:pt x="748216" y="817489"/>
                    </a:cubicBezTo>
                    <a:cubicBezTo>
                      <a:pt x="392282" y="817349"/>
                      <a:pt x="88150" y="560970"/>
                      <a:pt x="27785" y="210182"/>
                    </a:cubicBezTo>
                    <a:cubicBezTo>
                      <a:pt x="26490" y="202512"/>
                      <a:pt x="19194" y="197354"/>
                      <a:pt x="11532" y="198661"/>
                    </a:cubicBezTo>
                    <a:cubicBezTo>
                      <a:pt x="3871" y="199968"/>
                      <a:pt x="-1284" y="207244"/>
                      <a:pt x="12" y="214915"/>
                    </a:cubicBezTo>
                    <a:cubicBezTo>
                      <a:pt x="70855" y="628317"/>
                      <a:pt x="463435" y="905994"/>
                      <a:pt x="876832" y="835151"/>
                    </a:cubicBezTo>
                    <a:cubicBezTo>
                      <a:pt x="1236259" y="773550"/>
                      <a:pt x="1501182" y="465164"/>
                      <a:pt x="1507857" y="100551"/>
                    </a:cubicBezTo>
                    <a:lnTo>
                      <a:pt x="1686106" y="100551"/>
                    </a:lnTo>
                    <a:lnTo>
                      <a:pt x="1632896" y="158916"/>
                    </a:lnTo>
                    <a:cubicBezTo>
                      <a:pt x="1627657" y="164665"/>
                      <a:pt x="1628051" y="173575"/>
                      <a:pt x="1633825" y="178817"/>
                    </a:cubicBezTo>
                    <a:cubicBezTo>
                      <a:pt x="1639572" y="184059"/>
                      <a:pt x="1648473" y="183651"/>
                      <a:pt x="1653712" y="177901"/>
                    </a:cubicBezTo>
                    <a:lnTo>
                      <a:pt x="1728471" y="95960"/>
                    </a:lnTo>
                    <a:cubicBezTo>
                      <a:pt x="1733570" y="90321"/>
                      <a:pt x="1733259" y="81659"/>
                      <a:pt x="1727795" y="76383"/>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20" name="Forma libre: forma 19">
                <a:extLst>
                  <a:ext uri="{FF2B5EF4-FFF2-40B4-BE49-F238E27FC236}">
                    <a16:creationId xmlns:a16="http://schemas.microsoft.com/office/drawing/2014/main" id="{AF7A7165-FF59-CD98-6639-C7BB22616322}"/>
                  </a:ext>
                </a:extLst>
              </p:cNvPr>
              <p:cNvSpPr/>
              <p:nvPr/>
            </p:nvSpPr>
            <p:spPr>
              <a:xfrm>
                <a:off x="7433500" y="1943930"/>
                <a:ext cx="1511052" cy="1518719"/>
              </a:xfrm>
              <a:custGeom>
                <a:avLst/>
                <a:gdLst>
                  <a:gd name="connsiteX0" fmla="*/ 1508873 w 1511052"/>
                  <a:gd name="connsiteY0" fmla="*/ 703057 h 1518719"/>
                  <a:gd name="connsiteX1" fmla="*/ 695375 w 1511052"/>
                  <a:gd name="connsiteY1" fmla="*/ 1625 h 1518719"/>
                  <a:gd name="connsiteX2" fmla="*/ 304963 w 1511052"/>
                  <a:gd name="connsiteY2" fmla="*/ 144621 h 1518719"/>
                  <a:gd name="connsiteX3" fmla="*/ 300428 w 1511052"/>
                  <a:gd name="connsiteY3" fmla="*/ 150255 h 1518719"/>
                  <a:gd name="connsiteX4" fmla="*/ 254317 w 1511052"/>
                  <a:gd name="connsiteY4" fmla="*/ 186874 h 1518719"/>
                  <a:gd name="connsiteX5" fmla="*/ -14 w 1511052"/>
                  <a:gd name="connsiteY5" fmla="*/ 643425 h 1518719"/>
                  <a:gd name="connsiteX6" fmla="*/ 11731 w 1511052"/>
                  <a:gd name="connsiteY6" fmla="*/ 659523 h 1518719"/>
                  <a:gd name="connsiteX7" fmla="*/ 27815 w 1511052"/>
                  <a:gd name="connsiteY7" fmla="*/ 647791 h 1518719"/>
                  <a:gd name="connsiteX8" fmla="*/ 864694 w 1511052"/>
                  <a:gd name="connsiteY8" fmla="*/ 39948 h 1518719"/>
                  <a:gd name="connsiteX9" fmla="*/ 1472593 w 1511052"/>
                  <a:gd name="connsiteY9" fmla="*/ 648072 h 1518719"/>
                  <a:gd name="connsiteX10" fmla="*/ 1475241 w 1511052"/>
                  <a:gd name="connsiteY10" fmla="*/ 654269 h 1518719"/>
                  <a:gd name="connsiteX11" fmla="*/ 1480874 w 1511052"/>
                  <a:gd name="connsiteY11" fmla="*/ 704972 h 1518719"/>
                  <a:gd name="connsiteX12" fmla="*/ 1482818 w 1511052"/>
                  <a:gd name="connsiteY12" fmla="*/ 756210 h 1518719"/>
                  <a:gd name="connsiteX13" fmla="*/ 1481522 w 1511052"/>
                  <a:gd name="connsiteY13" fmla="*/ 762041 h 1518719"/>
                  <a:gd name="connsiteX14" fmla="*/ 1446255 w 1511052"/>
                  <a:gd name="connsiteY14" fmla="*/ 987387 h 1518719"/>
                  <a:gd name="connsiteX15" fmla="*/ 1343047 w 1511052"/>
                  <a:gd name="connsiteY15" fmla="*/ 1188959 h 1518719"/>
                  <a:gd name="connsiteX16" fmla="*/ 1341019 w 1511052"/>
                  <a:gd name="connsiteY16" fmla="*/ 1193156 h 1518719"/>
                  <a:gd name="connsiteX17" fmla="*/ 1267359 w 1511052"/>
                  <a:gd name="connsiteY17" fmla="*/ 1279013 h 1518719"/>
                  <a:gd name="connsiteX18" fmla="*/ 233050 w 1511052"/>
                  <a:gd name="connsiteY18" fmla="*/ 1278889 h 1518719"/>
                  <a:gd name="connsiteX19" fmla="*/ 29478 w 1511052"/>
                  <a:gd name="connsiteY19" fmla="*/ 885672 h 1518719"/>
                  <a:gd name="connsiteX20" fmla="*/ 13224 w 1511052"/>
                  <a:gd name="connsiteY20" fmla="*/ 874151 h 1518719"/>
                  <a:gd name="connsiteX21" fmla="*/ 1703 w 1511052"/>
                  <a:gd name="connsiteY21" fmla="*/ 890404 h 1518719"/>
                  <a:gd name="connsiteX22" fmla="*/ 883116 w 1511052"/>
                  <a:gd name="connsiteY22" fmla="*/ 1506443 h 1518719"/>
                  <a:gd name="connsiteX23" fmla="*/ 1508873 w 1511052"/>
                  <a:gd name="connsiteY23" fmla="*/ 703057 h 151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1052" h="1518719">
                    <a:moveTo>
                      <a:pt x="1508873" y="703057"/>
                    </a:moveTo>
                    <a:cubicBezTo>
                      <a:pt x="1477917" y="284725"/>
                      <a:pt x="1113729" y="-29317"/>
                      <a:pt x="695375" y="1625"/>
                    </a:cubicBezTo>
                    <a:cubicBezTo>
                      <a:pt x="554477" y="12048"/>
                      <a:pt x="419269" y="61570"/>
                      <a:pt x="304963" y="144621"/>
                    </a:cubicBezTo>
                    <a:cubicBezTo>
                      <a:pt x="302991" y="146072"/>
                      <a:pt x="301414" y="148016"/>
                      <a:pt x="300428" y="150255"/>
                    </a:cubicBezTo>
                    <a:cubicBezTo>
                      <a:pt x="284653" y="161860"/>
                      <a:pt x="269274" y="174066"/>
                      <a:pt x="254317" y="186874"/>
                    </a:cubicBezTo>
                    <a:cubicBezTo>
                      <a:pt x="118208" y="304183"/>
                      <a:pt x="28097" y="465948"/>
                      <a:pt x="-14" y="643425"/>
                    </a:cubicBezTo>
                    <a:cubicBezTo>
                      <a:pt x="-1226" y="651109"/>
                      <a:pt x="4042" y="658317"/>
                      <a:pt x="11731" y="659523"/>
                    </a:cubicBezTo>
                    <a:cubicBezTo>
                      <a:pt x="19393" y="660728"/>
                      <a:pt x="26604" y="655475"/>
                      <a:pt x="27815" y="647791"/>
                    </a:cubicBezTo>
                    <a:cubicBezTo>
                      <a:pt x="91053" y="248838"/>
                      <a:pt x="465747" y="-23301"/>
                      <a:pt x="864694" y="39948"/>
                    </a:cubicBezTo>
                    <a:cubicBezTo>
                      <a:pt x="1177671" y="89567"/>
                      <a:pt x="1423101" y="335084"/>
                      <a:pt x="1472593" y="648072"/>
                    </a:cubicBezTo>
                    <a:cubicBezTo>
                      <a:pt x="1472959" y="650323"/>
                      <a:pt x="1473860" y="652450"/>
                      <a:pt x="1475241" y="654269"/>
                    </a:cubicBezTo>
                    <a:cubicBezTo>
                      <a:pt x="1477663" y="671058"/>
                      <a:pt x="1479550" y="687959"/>
                      <a:pt x="1480874" y="704972"/>
                    </a:cubicBezTo>
                    <a:cubicBezTo>
                      <a:pt x="1482198" y="721986"/>
                      <a:pt x="1482846" y="739064"/>
                      <a:pt x="1482818" y="756210"/>
                    </a:cubicBezTo>
                    <a:cubicBezTo>
                      <a:pt x="1481973" y="758038"/>
                      <a:pt x="1481522" y="760027"/>
                      <a:pt x="1481522" y="762041"/>
                    </a:cubicBezTo>
                    <a:cubicBezTo>
                      <a:pt x="1481579" y="838535"/>
                      <a:pt x="1469692" y="914569"/>
                      <a:pt x="1446255" y="987387"/>
                    </a:cubicBezTo>
                    <a:cubicBezTo>
                      <a:pt x="1422594" y="1059562"/>
                      <a:pt x="1387778" y="1127580"/>
                      <a:pt x="1343047" y="1188959"/>
                    </a:cubicBezTo>
                    <a:cubicBezTo>
                      <a:pt x="1342146" y="1190235"/>
                      <a:pt x="1341470" y="1191655"/>
                      <a:pt x="1341019" y="1193156"/>
                    </a:cubicBezTo>
                    <a:cubicBezTo>
                      <a:pt x="1318681" y="1223603"/>
                      <a:pt x="1294062" y="1252307"/>
                      <a:pt x="1267359" y="1279013"/>
                    </a:cubicBezTo>
                    <a:cubicBezTo>
                      <a:pt x="981705" y="1564583"/>
                      <a:pt x="518647" y="1564526"/>
                      <a:pt x="233050" y="1278889"/>
                    </a:cubicBezTo>
                    <a:cubicBezTo>
                      <a:pt x="126207" y="1172002"/>
                      <a:pt x="55082" y="1034631"/>
                      <a:pt x="29478" y="885672"/>
                    </a:cubicBezTo>
                    <a:cubicBezTo>
                      <a:pt x="28182" y="878001"/>
                      <a:pt x="20886" y="872844"/>
                      <a:pt x="13224" y="874151"/>
                    </a:cubicBezTo>
                    <a:cubicBezTo>
                      <a:pt x="5563" y="875458"/>
                      <a:pt x="408" y="882733"/>
                      <a:pt x="1703" y="890404"/>
                    </a:cubicBezTo>
                    <a:cubicBezTo>
                      <a:pt x="74997" y="1303919"/>
                      <a:pt x="469606" y="1579737"/>
                      <a:pt x="883116" y="1506443"/>
                    </a:cubicBezTo>
                    <a:cubicBezTo>
                      <a:pt x="1266711" y="1438473"/>
                      <a:pt x="1536872" y="1091604"/>
                      <a:pt x="1508873" y="703057"/>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grpSp>
        <p:sp>
          <p:nvSpPr>
            <p:cNvPr id="33" name="CuadroTexto 32">
              <a:extLst>
                <a:ext uri="{FF2B5EF4-FFF2-40B4-BE49-F238E27FC236}">
                  <a16:creationId xmlns:a16="http://schemas.microsoft.com/office/drawing/2014/main" id="{C1C2C07F-E41C-D1A4-4B11-353785C05A3F}"/>
                </a:ext>
              </a:extLst>
            </p:cNvPr>
            <p:cNvSpPr txBox="1"/>
            <p:nvPr/>
          </p:nvSpPr>
          <p:spPr>
            <a:xfrm>
              <a:off x="779541" y="2185957"/>
              <a:ext cx="1311779" cy="1015663"/>
            </a:xfrm>
            <a:prstGeom prst="rect">
              <a:avLst/>
            </a:prstGeom>
            <a:noFill/>
          </p:spPr>
          <p:txBody>
            <a:bodyPr wrap="square">
              <a:spAutoFit/>
            </a:bodyPr>
            <a:lstStyle/>
            <a:p>
              <a:pPr algn="ctr"/>
              <a:r>
                <a:rPr lang="es-ES" sz="1200" b="1" dirty="0">
                  <a:effectLst/>
                  <a:ea typeface="Calibri" panose="020F0502020204030204" pitchFamily="34" charset="0"/>
                  <a:cs typeface="Arial" panose="020B0604020202020204" pitchFamily="34" charset="0"/>
                </a:rPr>
                <a:t>Informe del Consejo del Secretariado</a:t>
              </a:r>
              <a:r>
                <a:rPr lang="es-ES" sz="1200" dirty="0">
                  <a:effectLst/>
                  <a:ea typeface="Calibri" panose="020F0502020204030204" pitchFamily="34" charset="0"/>
                  <a:cs typeface="Arial" panose="020B0604020202020204" pitchFamily="34" charset="0"/>
                </a:rPr>
                <a:t>, emitido el 15 de noviembre. </a:t>
              </a:r>
              <a:endParaRPr lang="es-ES" sz="1200" dirty="0"/>
            </a:p>
          </p:txBody>
        </p:sp>
        <p:sp>
          <p:nvSpPr>
            <p:cNvPr id="37" name="CuadroTexto 36">
              <a:extLst>
                <a:ext uri="{FF2B5EF4-FFF2-40B4-BE49-F238E27FC236}">
                  <a16:creationId xmlns:a16="http://schemas.microsoft.com/office/drawing/2014/main" id="{0E24A804-79EB-71F1-F7ED-822F0B2748DE}"/>
                </a:ext>
              </a:extLst>
            </p:cNvPr>
            <p:cNvSpPr txBox="1"/>
            <p:nvPr/>
          </p:nvSpPr>
          <p:spPr>
            <a:xfrm>
              <a:off x="2523718" y="2174592"/>
              <a:ext cx="1347835" cy="1015663"/>
            </a:xfrm>
            <a:prstGeom prst="rect">
              <a:avLst/>
            </a:prstGeom>
            <a:noFill/>
          </p:spPr>
          <p:txBody>
            <a:bodyPr wrap="square">
              <a:spAutoFit/>
            </a:bodyPr>
            <a:lstStyle/>
            <a:p>
              <a:pPr algn="ctr"/>
              <a:r>
                <a:rPr lang="es-ES" sz="1200" b="1" dirty="0">
                  <a:cs typeface="Arial" panose="020B0604020202020204" pitchFamily="34" charset="0"/>
                </a:rPr>
                <a:t>Informe del Ministerio de Política Territorial, </a:t>
              </a:r>
              <a:r>
                <a:rPr lang="es-ES" sz="1200" dirty="0">
                  <a:cs typeface="Arial" panose="020B0604020202020204" pitchFamily="34" charset="0"/>
                </a:rPr>
                <a:t>emitido el 25 de noviembre</a:t>
              </a:r>
              <a:endParaRPr lang="es-ES" sz="1200" dirty="0"/>
            </a:p>
          </p:txBody>
        </p:sp>
        <p:sp>
          <p:nvSpPr>
            <p:cNvPr id="54" name="CuadroTexto 53">
              <a:extLst>
                <a:ext uri="{FF2B5EF4-FFF2-40B4-BE49-F238E27FC236}">
                  <a16:creationId xmlns:a16="http://schemas.microsoft.com/office/drawing/2014/main" id="{BA54A04A-FC60-C2E2-C2B5-29925143A8F0}"/>
                </a:ext>
              </a:extLst>
            </p:cNvPr>
            <p:cNvSpPr txBox="1"/>
            <p:nvPr/>
          </p:nvSpPr>
          <p:spPr>
            <a:xfrm>
              <a:off x="4291565" y="2090865"/>
              <a:ext cx="1409258" cy="1200329"/>
            </a:xfrm>
            <a:prstGeom prst="rect">
              <a:avLst/>
            </a:prstGeom>
            <a:noFill/>
          </p:spPr>
          <p:txBody>
            <a:bodyPr wrap="square">
              <a:spAutoFit/>
            </a:bodyPr>
            <a:lstStyle/>
            <a:p>
              <a:pPr algn="ctr"/>
              <a:r>
                <a:rPr lang="es-ES" sz="1200" b="1" dirty="0">
                  <a:effectLst/>
                  <a:ea typeface="Calibri" panose="020F0502020204030204" pitchFamily="34" charset="0"/>
                  <a:cs typeface="Arial" panose="020B0604020202020204" pitchFamily="34" charset="0"/>
                </a:rPr>
                <a:t>Informe del Ministerio de Transición Ecológica y para el Reto Demográfico</a:t>
              </a:r>
              <a:r>
                <a:rPr lang="es-ES" sz="1200" dirty="0">
                  <a:effectLst/>
                  <a:ea typeface="Calibri" panose="020F0502020204030204" pitchFamily="34" charset="0"/>
                  <a:cs typeface="Arial" panose="020B0604020202020204" pitchFamily="34" charset="0"/>
                </a:rPr>
                <a:t>, el 2 de diciembre.</a:t>
              </a:r>
              <a:endParaRPr lang="es-ES" sz="1200" dirty="0"/>
            </a:p>
          </p:txBody>
        </p:sp>
        <p:sp>
          <p:nvSpPr>
            <p:cNvPr id="56" name="CuadroTexto 55">
              <a:extLst>
                <a:ext uri="{FF2B5EF4-FFF2-40B4-BE49-F238E27FC236}">
                  <a16:creationId xmlns:a16="http://schemas.microsoft.com/office/drawing/2014/main" id="{88031E3C-AC97-CB6C-B1D4-308D775F7C99}"/>
                </a:ext>
              </a:extLst>
            </p:cNvPr>
            <p:cNvSpPr txBox="1"/>
            <p:nvPr/>
          </p:nvSpPr>
          <p:spPr>
            <a:xfrm>
              <a:off x="5969408" y="2161373"/>
              <a:ext cx="1557544" cy="1015663"/>
            </a:xfrm>
            <a:prstGeom prst="rect">
              <a:avLst/>
            </a:prstGeom>
            <a:noFill/>
          </p:spPr>
          <p:txBody>
            <a:bodyPr wrap="square">
              <a:spAutoFit/>
            </a:bodyPr>
            <a:lstStyle/>
            <a:p>
              <a:pPr algn="ctr"/>
              <a:r>
                <a:rPr lang="es-ES" sz="1200" b="1" dirty="0">
                  <a:effectLst/>
                  <a:ea typeface="Calibri" panose="020F0502020204030204" pitchFamily="34" charset="0"/>
                  <a:cs typeface="Arial" panose="020B0604020202020204" pitchFamily="34" charset="0"/>
                </a:rPr>
                <a:t>Informe del Ministerio de Hacienda y Función Pública</a:t>
              </a:r>
              <a:r>
                <a:rPr lang="es-ES" sz="1200" dirty="0">
                  <a:effectLst/>
                  <a:ea typeface="Calibri" panose="020F0502020204030204" pitchFamily="34" charset="0"/>
                  <a:cs typeface="Arial" panose="020B0604020202020204" pitchFamily="34" charset="0"/>
                </a:rPr>
                <a:t>, emitido el 13 de diciembre.</a:t>
              </a:r>
              <a:endParaRPr lang="es-ES" sz="1200" dirty="0"/>
            </a:p>
          </p:txBody>
        </p:sp>
        <p:sp>
          <p:nvSpPr>
            <p:cNvPr id="58" name="CuadroTexto 57">
              <a:extLst>
                <a:ext uri="{FF2B5EF4-FFF2-40B4-BE49-F238E27FC236}">
                  <a16:creationId xmlns:a16="http://schemas.microsoft.com/office/drawing/2014/main" id="{DD23C8C8-0463-2BB0-E2BB-C27576D453FB}"/>
                </a:ext>
              </a:extLst>
            </p:cNvPr>
            <p:cNvSpPr txBox="1"/>
            <p:nvPr/>
          </p:nvSpPr>
          <p:spPr>
            <a:xfrm>
              <a:off x="7882649" y="2169492"/>
              <a:ext cx="1347217" cy="646331"/>
            </a:xfrm>
            <a:prstGeom prst="rect">
              <a:avLst/>
            </a:prstGeom>
            <a:noFill/>
          </p:spPr>
          <p:txBody>
            <a:bodyPr wrap="square">
              <a:spAutoFit/>
            </a:bodyPr>
            <a:lstStyle/>
            <a:p>
              <a:pPr algn="ctr"/>
              <a:r>
                <a:rPr lang="es-ES" sz="1200" b="1" dirty="0">
                  <a:effectLst/>
                  <a:ea typeface="Calibri" panose="020F0502020204030204" pitchFamily="34" charset="0"/>
                  <a:cs typeface="Arial" panose="020B0604020202020204" pitchFamily="34" charset="0"/>
                </a:rPr>
                <a:t>Informe de la AEPD, </a:t>
              </a:r>
              <a:r>
                <a:rPr lang="es-ES" sz="1200" dirty="0">
                  <a:effectLst/>
                  <a:ea typeface="Calibri" panose="020F0502020204030204" pitchFamily="34" charset="0"/>
                  <a:cs typeface="Arial" panose="020B0604020202020204" pitchFamily="34" charset="0"/>
                </a:rPr>
                <a:t>emitido el 22 de diciembre.</a:t>
              </a:r>
              <a:endParaRPr lang="es-ES" sz="1200" dirty="0"/>
            </a:p>
          </p:txBody>
        </p:sp>
      </p:grpSp>
      <p:grpSp>
        <p:nvGrpSpPr>
          <p:cNvPr id="72" name="Grupo 71">
            <a:extLst>
              <a:ext uri="{FF2B5EF4-FFF2-40B4-BE49-F238E27FC236}">
                <a16:creationId xmlns:a16="http://schemas.microsoft.com/office/drawing/2014/main" id="{317BFD37-92E9-7325-2CA4-739E1E5BB1ED}"/>
              </a:ext>
            </a:extLst>
          </p:cNvPr>
          <p:cNvGrpSpPr/>
          <p:nvPr/>
        </p:nvGrpSpPr>
        <p:grpSpPr>
          <a:xfrm>
            <a:off x="2395338" y="3646776"/>
            <a:ext cx="8726194" cy="1641559"/>
            <a:chOff x="1624027" y="3362220"/>
            <a:chExt cx="8726194" cy="1641559"/>
          </a:xfrm>
        </p:grpSpPr>
        <p:grpSp>
          <p:nvGrpSpPr>
            <p:cNvPr id="44" name="Grupo 43">
              <a:extLst>
                <a:ext uri="{FF2B5EF4-FFF2-40B4-BE49-F238E27FC236}">
                  <a16:creationId xmlns:a16="http://schemas.microsoft.com/office/drawing/2014/main" id="{6A1D5A9E-D86B-D25F-2E68-72C90CD832F2}"/>
                </a:ext>
              </a:extLst>
            </p:cNvPr>
            <p:cNvGrpSpPr/>
            <p:nvPr/>
          </p:nvGrpSpPr>
          <p:grpSpPr>
            <a:xfrm>
              <a:off x="1624027" y="3362220"/>
              <a:ext cx="8726194" cy="1641559"/>
              <a:chOff x="598289" y="1943930"/>
              <a:chExt cx="8346263" cy="1570087"/>
            </a:xfrm>
          </p:grpSpPr>
          <p:sp>
            <p:nvSpPr>
              <p:cNvPr id="45" name="Forma libre: forma 44">
                <a:extLst>
                  <a:ext uri="{FF2B5EF4-FFF2-40B4-BE49-F238E27FC236}">
                    <a16:creationId xmlns:a16="http://schemas.microsoft.com/office/drawing/2014/main" id="{C477F15B-BE69-6F82-F591-1907AA46C592}"/>
                  </a:ext>
                </a:extLst>
              </p:cNvPr>
              <p:cNvSpPr/>
              <p:nvPr/>
            </p:nvSpPr>
            <p:spPr>
              <a:xfrm>
                <a:off x="598289" y="1944816"/>
                <a:ext cx="1746167" cy="1522205"/>
              </a:xfrm>
              <a:custGeom>
                <a:avLst/>
                <a:gdLst>
                  <a:gd name="connsiteX0" fmla="*/ 1741759 w 1746167"/>
                  <a:gd name="connsiteY0" fmla="*/ 751212 h 1522205"/>
                  <a:gd name="connsiteX1" fmla="*/ 1667029 w 1746167"/>
                  <a:gd name="connsiteY1" fmla="*/ 678368 h 1522205"/>
                  <a:gd name="connsiteX2" fmla="*/ 1647086 w 1746167"/>
                  <a:gd name="connsiteY2" fmla="*/ 678594 h 1522205"/>
                  <a:gd name="connsiteX3" fmla="*/ 1647311 w 1746167"/>
                  <a:gd name="connsiteY3" fmla="*/ 698537 h 1522205"/>
                  <a:gd name="connsiteX4" fmla="*/ 1697225 w 1746167"/>
                  <a:gd name="connsiteY4" fmla="*/ 747212 h 1522205"/>
                  <a:gd name="connsiteX5" fmla="*/ 1507850 w 1746167"/>
                  <a:gd name="connsiteY5" fmla="*/ 747212 h 1522205"/>
                  <a:gd name="connsiteX6" fmla="*/ 1493766 w 1746167"/>
                  <a:gd name="connsiteY6" fmla="*/ 761296 h 1522205"/>
                  <a:gd name="connsiteX7" fmla="*/ 763473 w 1746167"/>
                  <a:gd name="connsiteY7" fmla="*/ 1490121 h 1522205"/>
                  <a:gd name="connsiteX8" fmla="*/ 34651 w 1746167"/>
                  <a:gd name="connsiteY8" fmla="*/ 759823 h 1522205"/>
                  <a:gd name="connsiteX9" fmla="*/ 764947 w 1746167"/>
                  <a:gd name="connsiteY9" fmla="*/ 31003 h 1522205"/>
                  <a:gd name="connsiteX10" fmla="*/ 1484921 w 1746167"/>
                  <a:gd name="connsiteY10" fmla="*/ 647299 h 1522205"/>
                  <a:gd name="connsiteX11" fmla="*/ 1501019 w 1746167"/>
                  <a:gd name="connsiteY11" fmla="*/ 659031 h 1522205"/>
                  <a:gd name="connsiteX12" fmla="*/ 1512751 w 1746167"/>
                  <a:gd name="connsiteY12" fmla="*/ 642933 h 1522205"/>
                  <a:gd name="connsiteX13" fmla="*/ 643223 w 1746167"/>
                  <a:gd name="connsiteY13" fmla="*/ 8787 h 1522205"/>
                  <a:gd name="connsiteX14" fmla="*/ 9077 w 1746167"/>
                  <a:gd name="connsiteY14" fmla="*/ 878315 h 1522205"/>
                  <a:gd name="connsiteX15" fmla="*/ 878606 w 1746167"/>
                  <a:gd name="connsiteY15" fmla="*/ 1512458 h 1522205"/>
                  <a:gd name="connsiteX16" fmla="*/ 1521765 w 1746167"/>
                  <a:gd name="connsiteY16" fmla="*/ 775324 h 1522205"/>
                  <a:gd name="connsiteX17" fmla="*/ 1700014 w 1746167"/>
                  <a:gd name="connsiteY17" fmla="*/ 775324 h 1522205"/>
                  <a:gd name="connsiteX18" fmla="*/ 1646776 w 1746167"/>
                  <a:gd name="connsiteY18" fmla="*/ 833688 h 1522205"/>
                  <a:gd name="connsiteX19" fmla="*/ 1647691 w 1746167"/>
                  <a:gd name="connsiteY19" fmla="*/ 853589 h 1522205"/>
                  <a:gd name="connsiteX20" fmla="*/ 1667592 w 1746167"/>
                  <a:gd name="connsiteY20" fmla="*/ 852673 h 1522205"/>
                  <a:gd name="connsiteX21" fmla="*/ 1742323 w 1746167"/>
                  <a:gd name="connsiteY21" fmla="*/ 770732 h 1522205"/>
                  <a:gd name="connsiteX22" fmla="*/ 1741759 w 1746167"/>
                  <a:gd name="connsiteY22" fmla="*/ 751212 h 152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6167" h="1522205">
                    <a:moveTo>
                      <a:pt x="1741759" y="751212"/>
                    </a:moveTo>
                    <a:lnTo>
                      <a:pt x="1667029" y="678368"/>
                    </a:lnTo>
                    <a:cubicBezTo>
                      <a:pt x="1661460" y="672923"/>
                      <a:pt x="1652531" y="673025"/>
                      <a:pt x="1647086" y="678594"/>
                    </a:cubicBezTo>
                    <a:cubicBezTo>
                      <a:pt x="1641641" y="684163"/>
                      <a:pt x="1641742" y="693092"/>
                      <a:pt x="1647311" y="698537"/>
                    </a:cubicBezTo>
                    <a:lnTo>
                      <a:pt x="1697225" y="747212"/>
                    </a:lnTo>
                    <a:lnTo>
                      <a:pt x="1507850" y="747212"/>
                    </a:lnTo>
                    <a:cubicBezTo>
                      <a:pt x="1500073" y="747212"/>
                      <a:pt x="1493766" y="753518"/>
                      <a:pt x="1493766" y="761296"/>
                    </a:cubicBezTo>
                    <a:cubicBezTo>
                      <a:pt x="1493361" y="1164220"/>
                      <a:pt x="1166395" y="1490515"/>
                      <a:pt x="763473" y="1490121"/>
                    </a:cubicBezTo>
                    <a:cubicBezTo>
                      <a:pt x="360549" y="1489698"/>
                      <a:pt x="34246" y="1162747"/>
                      <a:pt x="34651" y="759823"/>
                    </a:cubicBezTo>
                    <a:cubicBezTo>
                      <a:pt x="35060" y="356898"/>
                      <a:pt x="362023" y="30595"/>
                      <a:pt x="764947" y="31003"/>
                    </a:cubicBezTo>
                    <a:cubicBezTo>
                      <a:pt x="1123864" y="31364"/>
                      <a:pt x="1429202" y="292734"/>
                      <a:pt x="1484921" y="647299"/>
                    </a:cubicBezTo>
                    <a:cubicBezTo>
                      <a:pt x="1486127" y="654983"/>
                      <a:pt x="1493335" y="660237"/>
                      <a:pt x="1501019" y="659031"/>
                    </a:cubicBezTo>
                    <a:cubicBezTo>
                      <a:pt x="1508704" y="657825"/>
                      <a:pt x="1513957" y="650617"/>
                      <a:pt x="1512751" y="642933"/>
                    </a:cubicBezTo>
                    <a:cubicBezTo>
                      <a:pt x="1447753" y="227705"/>
                      <a:pt x="1058451" y="-56211"/>
                      <a:pt x="643223" y="8787"/>
                    </a:cubicBezTo>
                    <a:cubicBezTo>
                      <a:pt x="227995" y="73785"/>
                      <a:pt x="-55921" y="463087"/>
                      <a:pt x="9077" y="878315"/>
                    </a:cubicBezTo>
                    <a:cubicBezTo>
                      <a:pt x="74076" y="1293543"/>
                      <a:pt x="463378" y="1577471"/>
                      <a:pt x="878606" y="1512458"/>
                    </a:cubicBezTo>
                    <a:cubicBezTo>
                      <a:pt x="1243449" y="1455350"/>
                      <a:pt x="1514633" y="1144542"/>
                      <a:pt x="1521765" y="775324"/>
                    </a:cubicBezTo>
                    <a:lnTo>
                      <a:pt x="1700014" y="775324"/>
                    </a:lnTo>
                    <a:lnTo>
                      <a:pt x="1646776" y="833688"/>
                    </a:lnTo>
                    <a:cubicBezTo>
                      <a:pt x="1641534" y="839437"/>
                      <a:pt x="1641942" y="848347"/>
                      <a:pt x="1647691" y="853589"/>
                    </a:cubicBezTo>
                    <a:cubicBezTo>
                      <a:pt x="1653440" y="858831"/>
                      <a:pt x="1662350" y="858423"/>
                      <a:pt x="1667592" y="852673"/>
                    </a:cubicBezTo>
                    <a:lnTo>
                      <a:pt x="1742323" y="770732"/>
                    </a:lnTo>
                    <a:cubicBezTo>
                      <a:pt x="1747410" y="765129"/>
                      <a:pt x="1747159" y="756510"/>
                      <a:pt x="1741759" y="751212"/>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46" name="Forma libre: forma 45">
                <a:extLst>
                  <a:ext uri="{FF2B5EF4-FFF2-40B4-BE49-F238E27FC236}">
                    <a16:creationId xmlns:a16="http://schemas.microsoft.com/office/drawing/2014/main" id="{E9C73671-A8E8-2129-8885-F035CEED5DDF}"/>
                  </a:ext>
                </a:extLst>
              </p:cNvPr>
              <p:cNvSpPr/>
              <p:nvPr/>
            </p:nvSpPr>
            <p:spPr>
              <a:xfrm>
                <a:off x="2316456" y="1947154"/>
                <a:ext cx="1500785" cy="657354"/>
              </a:xfrm>
              <a:custGeom>
                <a:avLst/>
                <a:gdLst>
                  <a:gd name="connsiteX0" fmla="*/ 11705 w 1500785"/>
                  <a:gd name="connsiteY0" fmla="*/ 656426 h 657354"/>
                  <a:gd name="connsiteX1" fmla="*/ 27811 w 1500785"/>
                  <a:gd name="connsiteY1" fmla="*/ 644711 h 657354"/>
                  <a:gd name="connsiteX2" fmla="*/ 27817 w 1500785"/>
                  <a:gd name="connsiteY2" fmla="*/ 644680 h 657354"/>
                  <a:gd name="connsiteX3" fmla="*/ 864695 w 1500785"/>
                  <a:gd name="connsiteY3" fmla="*/ 36837 h 657354"/>
                  <a:gd name="connsiteX4" fmla="*/ 1472594 w 1500785"/>
                  <a:gd name="connsiteY4" fmla="*/ 644961 h 657354"/>
                  <a:gd name="connsiteX5" fmla="*/ 1486481 w 1500785"/>
                  <a:gd name="connsiteY5" fmla="*/ 656876 h 657354"/>
                  <a:gd name="connsiteX6" fmla="*/ 1488678 w 1500785"/>
                  <a:gd name="connsiteY6" fmla="*/ 656707 h 657354"/>
                  <a:gd name="connsiteX7" fmla="*/ 1500425 w 1500785"/>
                  <a:gd name="connsiteY7" fmla="*/ 640626 h 657354"/>
                  <a:gd name="connsiteX8" fmla="*/ 1500425 w 1500785"/>
                  <a:gd name="connsiteY8" fmla="*/ 640595 h 657354"/>
                  <a:gd name="connsiteX9" fmla="*/ 631603 w 1500785"/>
                  <a:gd name="connsiteY9" fmla="*/ 8948 h 657354"/>
                  <a:gd name="connsiteX10" fmla="*/ -13 w 1500785"/>
                  <a:gd name="connsiteY10" fmla="*/ 640313 h 657354"/>
                  <a:gd name="connsiteX11" fmla="*/ 11699 w 1500785"/>
                  <a:gd name="connsiteY11" fmla="*/ 656423 h 657354"/>
                  <a:gd name="connsiteX12" fmla="*/ 11705 w 1500785"/>
                  <a:gd name="connsiteY12" fmla="*/ 656426 h 65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785" h="657354">
                    <a:moveTo>
                      <a:pt x="11705" y="656426"/>
                    </a:moveTo>
                    <a:cubicBezTo>
                      <a:pt x="19389" y="657637"/>
                      <a:pt x="26600" y="652392"/>
                      <a:pt x="27811" y="644711"/>
                    </a:cubicBezTo>
                    <a:cubicBezTo>
                      <a:pt x="27814" y="644699"/>
                      <a:pt x="27814" y="644691"/>
                      <a:pt x="27817" y="644680"/>
                    </a:cubicBezTo>
                    <a:cubicBezTo>
                      <a:pt x="91066" y="245727"/>
                      <a:pt x="465757" y="-26412"/>
                      <a:pt x="864695" y="36837"/>
                    </a:cubicBezTo>
                    <a:cubicBezTo>
                      <a:pt x="1177673" y="86455"/>
                      <a:pt x="1423103" y="331970"/>
                      <a:pt x="1472594" y="644961"/>
                    </a:cubicBezTo>
                    <a:cubicBezTo>
                      <a:pt x="1473665" y="651809"/>
                      <a:pt x="1479552" y="656862"/>
                      <a:pt x="1486481" y="656876"/>
                    </a:cubicBezTo>
                    <a:cubicBezTo>
                      <a:pt x="1487213" y="656876"/>
                      <a:pt x="1487946" y="656820"/>
                      <a:pt x="1488678" y="656707"/>
                    </a:cubicBezTo>
                    <a:cubicBezTo>
                      <a:pt x="1496368" y="655510"/>
                      <a:pt x="1501636" y="648311"/>
                      <a:pt x="1500425" y="640626"/>
                    </a:cubicBezTo>
                    <a:cubicBezTo>
                      <a:pt x="1500425" y="640615"/>
                      <a:pt x="1500425" y="640604"/>
                      <a:pt x="1500425" y="640595"/>
                    </a:cubicBezTo>
                    <a:cubicBezTo>
                      <a:pt x="1434933" y="226249"/>
                      <a:pt x="1045930" y="-56549"/>
                      <a:pt x="631603" y="8948"/>
                    </a:cubicBezTo>
                    <a:cubicBezTo>
                      <a:pt x="306502" y="60335"/>
                      <a:pt x="51498" y="315244"/>
                      <a:pt x="-13" y="640313"/>
                    </a:cubicBezTo>
                    <a:cubicBezTo>
                      <a:pt x="-1227" y="647995"/>
                      <a:pt x="4015" y="655209"/>
                      <a:pt x="11699" y="656423"/>
                    </a:cubicBezTo>
                    <a:cubicBezTo>
                      <a:pt x="11699" y="656426"/>
                      <a:pt x="11702" y="656426"/>
                      <a:pt x="11705" y="656426"/>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47" name="Forma libre: forma 46">
                <a:extLst>
                  <a:ext uri="{FF2B5EF4-FFF2-40B4-BE49-F238E27FC236}">
                    <a16:creationId xmlns:a16="http://schemas.microsoft.com/office/drawing/2014/main" id="{CA229294-D93B-A700-8E60-A3656CD82EEB}"/>
                  </a:ext>
                </a:extLst>
              </p:cNvPr>
              <p:cNvSpPr/>
              <p:nvPr/>
            </p:nvSpPr>
            <p:spPr>
              <a:xfrm>
                <a:off x="2318006" y="2619645"/>
                <a:ext cx="1732334" cy="846521"/>
              </a:xfrm>
              <a:custGeom>
                <a:avLst/>
                <a:gdLst>
                  <a:gd name="connsiteX0" fmla="*/ 1727854 w 1732334"/>
                  <a:gd name="connsiteY0" fmla="*/ 76383 h 846521"/>
                  <a:gd name="connsiteX1" fmla="*/ 1653152 w 1732334"/>
                  <a:gd name="connsiteY1" fmla="*/ 3540 h 846521"/>
                  <a:gd name="connsiteX2" fmla="*/ 1633209 w 1732334"/>
                  <a:gd name="connsiteY2" fmla="*/ 3765 h 846521"/>
                  <a:gd name="connsiteX3" fmla="*/ 1633435 w 1732334"/>
                  <a:gd name="connsiteY3" fmla="*/ 23708 h 846521"/>
                  <a:gd name="connsiteX4" fmla="*/ 1683377 w 1732334"/>
                  <a:gd name="connsiteY4" fmla="*/ 72383 h 846521"/>
                  <a:gd name="connsiteX5" fmla="*/ 1493917 w 1732334"/>
                  <a:gd name="connsiteY5" fmla="*/ 72383 h 846521"/>
                  <a:gd name="connsiteX6" fmla="*/ 1479833 w 1732334"/>
                  <a:gd name="connsiteY6" fmla="*/ 86467 h 846521"/>
                  <a:gd name="connsiteX7" fmla="*/ 748388 w 1732334"/>
                  <a:gd name="connsiteY7" fmla="*/ 817630 h 846521"/>
                  <a:gd name="connsiteX8" fmla="*/ 27789 w 1732334"/>
                  <a:gd name="connsiteY8" fmla="*/ 210182 h 846521"/>
                  <a:gd name="connsiteX9" fmla="*/ 11535 w 1732334"/>
                  <a:gd name="connsiteY9" fmla="*/ 198661 h 846521"/>
                  <a:gd name="connsiteX10" fmla="*/ 15 w 1732334"/>
                  <a:gd name="connsiteY10" fmla="*/ 214915 h 846521"/>
                  <a:gd name="connsiteX11" fmla="*/ 876948 w 1732334"/>
                  <a:gd name="connsiteY11" fmla="*/ 834982 h 846521"/>
                  <a:gd name="connsiteX12" fmla="*/ 1507832 w 1732334"/>
                  <a:gd name="connsiteY12" fmla="*/ 100551 h 846521"/>
                  <a:gd name="connsiteX13" fmla="*/ 1686081 w 1732334"/>
                  <a:gd name="connsiteY13" fmla="*/ 100551 h 846521"/>
                  <a:gd name="connsiteX14" fmla="*/ 1632956 w 1732334"/>
                  <a:gd name="connsiteY14" fmla="*/ 158916 h 846521"/>
                  <a:gd name="connsiteX15" fmla="*/ 1633885 w 1732334"/>
                  <a:gd name="connsiteY15" fmla="*/ 178803 h 846521"/>
                  <a:gd name="connsiteX16" fmla="*/ 1643350 w 1732334"/>
                  <a:gd name="connsiteY16" fmla="*/ 182493 h 846521"/>
                  <a:gd name="connsiteX17" fmla="*/ 1653772 w 1732334"/>
                  <a:gd name="connsiteY17" fmla="*/ 177901 h 846521"/>
                  <a:gd name="connsiteX18" fmla="*/ 1728502 w 1732334"/>
                  <a:gd name="connsiteY18" fmla="*/ 95960 h 846521"/>
                  <a:gd name="connsiteX19" fmla="*/ 1727854 w 1732334"/>
                  <a:gd name="connsiteY19" fmla="*/ 76383 h 8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2334" h="846521">
                    <a:moveTo>
                      <a:pt x="1727854" y="76383"/>
                    </a:moveTo>
                    <a:lnTo>
                      <a:pt x="1653152" y="3540"/>
                    </a:lnTo>
                    <a:cubicBezTo>
                      <a:pt x="1647575" y="-1905"/>
                      <a:pt x="1638646" y="-1804"/>
                      <a:pt x="1633209" y="3765"/>
                    </a:cubicBezTo>
                    <a:cubicBezTo>
                      <a:pt x="1627773" y="9334"/>
                      <a:pt x="1627857" y="18264"/>
                      <a:pt x="1633435" y="23708"/>
                    </a:cubicBezTo>
                    <a:lnTo>
                      <a:pt x="1683377" y="72383"/>
                    </a:lnTo>
                    <a:lnTo>
                      <a:pt x="1493917" y="72383"/>
                    </a:lnTo>
                    <a:cubicBezTo>
                      <a:pt x="1486143" y="72383"/>
                      <a:pt x="1479833" y="78690"/>
                      <a:pt x="1479833" y="86467"/>
                    </a:cubicBezTo>
                    <a:cubicBezTo>
                      <a:pt x="1479749" y="490355"/>
                      <a:pt x="1152293" y="817715"/>
                      <a:pt x="748388" y="817630"/>
                    </a:cubicBezTo>
                    <a:cubicBezTo>
                      <a:pt x="392345" y="817574"/>
                      <a:pt x="88086" y="561091"/>
                      <a:pt x="27789" y="210182"/>
                    </a:cubicBezTo>
                    <a:cubicBezTo>
                      <a:pt x="26481" y="202512"/>
                      <a:pt x="19206" y="197354"/>
                      <a:pt x="11535" y="198661"/>
                    </a:cubicBezTo>
                    <a:cubicBezTo>
                      <a:pt x="3865" y="199968"/>
                      <a:pt x="-1292" y="207244"/>
                      <a:pt x="15" y="214915"/>
                    </a:cubicBezTo>
                    <a:cubicBezTo>
                      <a:pt x="70948" y="628303"/>
                      <a:pt x="463571" y="905909"/>
                      <a:pt x="876948" y="834982"/>
                    </a:cubicBezTo>
                    <a:cubicBezTo>
                      <a:pt x="1236262" y="773324"/>
                      <a:pt x="1501072" y="465051"/>
                      <a:pt x="1507832" y="100551"/>
                    </a:cubicBezTo>
                    <a:lnTo>
                      <a:pt x="1686081" y="100551"/>
                    </a:lnTo>
                    <a:lnTo>
                      <a:pt x="1632956" y="158916"/>
                    </a:lnTo>
                    <a:cubicBezTo>
                      <a:pt x="1627716" y="164665"/>
                      <a:pt x="1628139" y="173566"/>
                      <a:pt x="1633885" y="178803"/>
                    </a:cubicBezTo>
                    <a:cubicBezTo>
                      <a:pt x="1636448" y="181183"/>
                      <a:pt x="1639829" y="182501"/>
                      <a:pt x="1643350" y="182493"/>
                    </a:cubicBezTo>
                    <a:cubicBezTo>
                      <a:pt x="1647321" y="182499"/>
                      <a:pt x="1651096" y="180831"/>
                      <a:pt x="1653772" y="177901"/>
                    </a:cubicBezTo>
                    <a:lnTo>
                      <a:pt x="1728502" y="95960"/>
                    </a:lnTo>
                    <a:cubicBezTo>
                      <a:pt x="1733601" y="90329"/>
                      <a:pt x="1733319" y="81665"/>
                      <a:pt x="1727854" y="76383"/>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48" name="Forma libre: forma 47">
                <a:extLst>
                  <a:ext uri="{FF2B5EF4-FFF2-40B4-BE49-F238E27FC236}">
                    <a16:creationId xmlns:a16="http://schemas.microsoft.com/office/drawing/2014/main" id="{AE63DA58-4138-DB62-E365-0B2B08777A72}"/>
                  </a:ext>
                </a:extLst>
              </p:cNvPr>
              <p:cNvSpPr/>
              <p:nvPr/>
            </p:nvSpPr>
            <p:spPr>
              <a:xfrm>
                <a:off x="4022128" y="1947154"/>
                <a:ext cx="1500784" cy="657354"/>
              </a:xfrm>
              <a:custGeom>
                <a:avLst/>
                <a:gdLst>
                  <a:gd name="connsiteX0" fmla="*/ 11732 w 1500784"/>
                  <a:gd name="connsiteY0" fmla="*/ 656426 h 657354"/>
                  <a:gd name="connsiteX1" fmla="*/ 27816 w 1500784"/>
                  <a:gd name="connsiteY1" fmla="*/ 644680 h 657354"/>
                  <a:gd name="connsiteX2" fmla="*/ 864695 w 1500784"/>
                  <a:gd name="connsiteY2" fmla="*/ 36837 h 657354"/>
                  <a:gd name="connsiteX3" fmla="*/ 1472594 w 1500784"/>
                  <a:gd name="connsiteY3" fmla="*/ 644961 h 657354"/>
                  <a:gd name="connsiteX4" fmla="*/ 1486480 w 1500784"/>
                  <a:gd name="connsiteY4" fmla="*/ 656876 h 657354"/>
                  <a:gd name="connsiteX5" fmla="*/ 1488678 w 1500784"/>
                  <a:gd name="connsiteY5" fmla="*/ 656707 h 657354"/>
                  <a:gd name="connsiteX6" fmla="*/ 1500424 w 1500784"/>
                  <a:gd name="connsiteY6" fmla="*/ 640626 h 657354"/>
                  <a:gd name="connsiteX7" fmla="*/ 1500424 w 1500784"/>
                  <a:gd name="connsiteY7" fmla="*/ 640595 h 657354"/>
                  <a:gd name="connsiteX8" fmla="*/ 631603 w 1500784"/>
                  <a:gd name="connsiteY8" fmla="*/ 8948 h 657354"/>
                  <a:gd name="connsiteX9" fmla="*/ -14 w 1500784"/>
                  <a:gd name="connsiteY9" fmla="*/ 640313 h 657354"/>
                  <a:gd name="connsiteX10" fmla="*/ 11704 w 1500784"/>
                  <a:gd name="connsiteY10" fmla="*/ 656420 h 657354"/>
                  <a:gd name="connsiteX11" fmla="*/ 11732 w 1500784"/>
                  <a:gd name="connsiteY11" fmla="*/ 656426 h 65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784" h="657354">
                    <a:moveTo>
                      <a:pt x="11732" y="656426"/>
                    </a:moveTo>
                    <a:cubicBezTo>
                      <a:pt x="19422" y="657623"/>
                      <a:pt x="26605" y="652364"/>
                      <a:pt x="27816" y="644680"/>
                    </a:cubicBezTo>
                    <a:cubicBezTo>
                      <a:pt x="91054" y="245727"/>
                      <a:pt x="465748" y="-26412"/>
                      <a:pt x="864695" y="36837"/>
                    </a:cubicBezTo>
                    <a:cubicBezTo>
                      <a:pt x="1177672" y="86455"/>
                      <a:pt x="1423102" y="331973"/>
                      <a:pt x="1472594" y="644961"/>
                    </a:cubicBezTo>
                    <a:cubicBezTo>
                      <a:pt x="1473664" y="651809"/>
                      <a:pt x="1479551" y="656862"/>
                      <a:pt x="1486480" y="656876"/>
                    </a:cubicBezTo>
                    <a:cubicBezTo>
                      <a:pt x="1487213" y="656876"/>
                      <a:pt x="1487945" y="656820"/>
                      <a:pt x="1488678" y="656707"/>
                    </a:cubicBezTo>
                    <a:cubicBezTo>
                      <a:pt x="1496368" y="655510"/>
                      <a:pt x="1501635" y="648311"/>
                      <a:pt x="1500424" y="640626"/>
                    </a:cubicBezTo>
                    <a:cubicBezTo>
                      <a:pt x="1500424" y="640615"/>
                      <a:pt x="1500424" y="640604"/>
                      <a:pt x="1500424" y="640595"/>
                    </a:cubicBezTo>
                    <a:cubicBezTo>
                      <a:pt x="1434933" y="226249"/>
                      <a:pt x="1045929" y="-56549"/>
                      <a:pt x="631603" y="8948"/>
                    </a:cubicBezTo>
                    <a:cubicBezTo>
                      <a:pt x="306513" y="60335"/>
                      <a:pt x="51506" y="315246"/>
                      <a:pt x="-14" y="640313"/>
                    </a:cubicBezTo>
                    <a:cubicBezTo>
                      <a:pt x="-1225" y="647998"/>
                      <a:pt x="4014" y="655209"/>
                      <a:pt x="11704" y="656420"/>
                    </a:cubicBezTo>
                    <a:cubicBezTo>
                      <a:pt x="11704" y="656423"/>
                      <a:pt x="11732" y="656423"/>
                      <a:pt x="11732" y="656426"/>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49" name="Forma libre: forma 48">
                <a:extLst>
                  <a:ext uri="{FF2B5EF4-FFF2-40B4-BE49-F238E27FC236}">
                    <a16:creationId xmlns:a16="http://schemas.microsoft.com/office/drawing/2014/main" id="{79E4938A-6E7D-0428-3652-C26DA6DD72A7}"/>
                  </a:ext>
                </a:extLst>
              </p:cNvPr>
              <p:cNvSpPr/>
              <p:nvPr/>
            </p:nvSpPr>
            <p:spPr>
              <a:xfrm>
                <a:off x="4008706" y="2667496"/>
                <a:ext cx="1732304" cy="846521"/>
              </a:xfrm>
              <a:custGeom>
                <a:avLst/>
                <a:gdLst>
                  <a:gd name="connsiteX0" fmla="*/ 1727907 w 1732304"/>
                  <a:gd name="connsiteY0" fmla="*/ 76383 h 846521"/>
                  <a:gd name="connsiteX1" fmla="*/ 1653177 w 1732304"/>
                  <a:gd name="connsiteY1" fmla="*/ 3540 h 846521"/>
                  <a:gd name="connsiteX2" fmla="*/ 1633234 w 1732304"/>
                  <a:gd name="connsiteY2" fmla="*/ 3765 h 846521"/>
                  <a:gd name="connsiteX3" fmla="*/ 1633459 w 1732304"/>
                  <a:gd name="connsiteY3" fmla="*/ 23708 h 846521"/>
                  <a:gd name="connsiteX4" fmla="*/ 1683374 w 1732304"/>
                  <a:gd name="connsiteY4" fmla="*/ 72383 h 846521"/>
                  <a:gd name="connsiteX5" fmla="*/ 1493942 w 1732304"/>
                  <a:gd name="connsiteY5" fmla="*/ 72383 h 846521"/>
                  <a:gd name="connsiteX6" fmla="*/ 1479858 w 1732304"/>
                  <a:gd name="connsiteY6" fmla="*/ 86467 h 846521"/>
                  <a:gd name="connsiteX7" fmla="*/ 748583 w 1732304"/>
                  <a:gd name="connsiteY7" fmla="*/ 817799 h 846521"/>
                  <a:gd name="connsiteX8" fmla="*/ 27785 w 1732304"/>
                  <a:gd name="connsiteY8" fmla="*/ 210182 h 846521"/>
                  <a:gd name="connsiteX9" fmla="*/ 11532 w 1732304"/>
                  <a:gd name="connsiteY9" fmla="*/ 198661 h 846521"/>
                  <a:gd name="connsiteX10" fmla="*/ 12 w 1732304"/>
                  <a:gd name="connsiteY10" fmla="*/ 214915 h 846521"/>
                  <a:gd name="connsiteX11" fmla="*/ 876945 w 1732304"/>
                  <a:gd name="connsiteY11" fmla="*/ 834982 h 846521"/>
                  <a:gd name="connsiteX12" fmla="*/ 1507829 w 1732304"/>
                  <a:gd name="connsiteY12" fmla="*/ 100551 h 846521"/>
                  <a:gd name="connsiteX13" fmla="*/ 1686106 w 1732304"/>
                  <a:gd name="connsiteY13" fmla="*/ 100551 h 846521"/>
                  <a:gd name="connsiteX14" fmla="*/ 1632868 w 1732304"/>
                  <a:gd name="connsiteY14" fmla="*/ 158916 h 846521"/>
                  <a:gd name="connsiteX15" fmla="*/ 1633769 w 1732304"/>
                  <a:gd name="connsiteY15" fmla="*/ 178817 h 846521"/>
                  <a:gd name="connsiteX16" fmla="*/ 1653684 w 1732304"/>
                  <a:gd name="connsiteY16" fmla="*/ 177901 h 846521"/>
                  <a:gd name="connsiteX17" fmla="*/ 1728415 w 1732304"/>
                  <a:gd name="connsiteY17" fmla="*/ 95960 h 846521"/>
                  <a:gd name="connsiteX18" fmla="*/ 1727907 w 1732304"/>
                  <a:gd name="connsiteY18" fmla="*/ 76383 h 8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2304" h="846521">
                    <a:moveTo>
                      <a:pt x="1727907" y="76383"/>
                    </a:moveTo>
                    <a:lnTo>
                      <a:pt x="1653177" y="3540"/>
                    </a:lnTo>
                    <a:cubicBezTo>
                      <a:pt x="1647600" y="-1905"/>
                      <a:pt x="1638671" y="-1804"/>
                      <a:pt x="1633234" y="3765"/>
                    </a:cubicBezTo>
                    <a:cubicBezTo>
                      <a:pt x="1627797" y="9334"/>
                      <a:pt x="1627882" y="18264"/>
                      <a:pt x="1633459" y="23708"/>
                    </a:cubicBezTo>
                    <a:lnTo>
                      <a:pt x="1683374" y="72383"/>
                    </a:lnTo>
                    <a:lnTo>
                      <a:pt x="1493942" y="72383"/>
                    </a:lnTo>
                    <a:cubicBezTo>
                      <a:pt x="1486168" y="72383"/>
                      <a:pt x="1479858" y="78690"/>
                      <a:pt x="1479858" y="86467"/>
                    </a:cubicBezTo>
                    <a:cubicBezTo>
                      <a:pt x="1479886" y="490355"/>
                      <a:pt x="1152487" y="817799"/>
                      <a:pt x="748583" y="817799"/>
                    </a:cubicBezTo>
                    <a:cubicBezTo>
                      <a:pt x="392423" y="817828"/>
                      <a:pt x="88037" y="561229"/>
                      <a:pt x="27785" y="210182"/>
                    </a:cubicBezTo>
                    <a:cubicBezTo>
                      <a:pt x="26489" y="202512"/>
                      <a:pt x="19194" y="197354"/>
                      <a:pt x="11532" y="198661"/>
                    </a:cubicBezTo>
                    <a:cubicBezTo>
                      <a:pt x="3871" y="199968"/>
                      <a:pt x="-1284" y="207244"/>
                      <a:pt x="12" y="214915"/>
                    </a:cubicBezTo>
                    <a:cubicBezTo>
                      <a:pt x="70939" y="628303"/>
                      <a:pt x="463576" y="905909"/>
                      <a:pt x="876945" y="834982"/>
                    </a:cubicBezTo>
                    <a:cubicBezTo>
                      <a:pt x="1236259" y="773324"/>
                      <a:pt x="1501069" y="465051"/>
                      <a:pt x="1507829" y="100551"/>
                    </a:cubicBezTo>
                    <a:lnTo>
                      <a:pt x="1686106" y="100551"/>
                    </a:lnTo>
                    <a:lnTo>
                      <a:pt x="1632868" y="158916"/>
                    </a:lnTo>
                    <a:cubicBezTo>
                      <a:pt x="1627629" y="164665"/>
                      <a:pt x="1628023" y="173575"/>
                      <a:pt x="1633769" y="178817"/>
                    </a:cubicBezTo>
                    <a:cubicBezTo>
                      <a:pt x="1639544" y="184059"/>
                      <a:pt x="1648445" y="183651"/>
                      <a:pt x="1653684" y="177901"/>
                    </a:cubicBezTo>
                    <a:lnTo>
                      <a:pt x="1728415" y="95960"/>
                    </a:lnTo>
                    <a:cubicBezTo>
                      <a:pt x="1733541" y="90366"/>
                      <a:pt x="1733316" y="81704"/>
                      <a:pt x="1727907" y="76383"/>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50" name="Forma libre: forma 49">
                <a:extLst>
                  <a:ext uri="{FF2B5EF4-FFF2-40B4-BE49-F238E27FC236}">
                    <a16:creationId xmlns:a16="http://schemas.microsoft.com/office/drawing/2014/main" id="{B7B5E97D-3642-28A2-4816-EC4851A83351}"/>
                  </a:ext>
                </a:extLst>
              </p:cNvPr>
              <p:cNvSpPr/>
              <p:nvPr/>
            </p:nvSpPr>
            <p:spPr>
              <a:xfrm>
                <a:off x="5727940" y="1947091"/>
                <a:ext cx="1500757" cy="657417"/>
              </a:xfrm>
              <a:custGeom>
                <a:avLst/>
                <a:gdLst>
                  <a:gd name="connsiteX0" fmla="*/ 11704 w 1500757"/>
                  <a:gd name="connsiteY0" fmla="*/ 656488 h 657417"/>
                  <a:gd name="connsiteX1" fmla="*/ 27788 w 1500757"/>
                  <a:gd name="connsiteY1" fmla="*/ 644742 h 657417"/>
                  <a:gd name="connsiteX2" fmla="*/ 864498 w 1500757"/>
                  <a:gd name="connsiteY2" fmla="*/ 36719 h 657417"/>
                  <a:gd name="connsiteX3" fmla="*/ 1472566 w 1500757"/>
                  <a:gd name="connsiteY3" fmla="*/ 645024 h 657417"/>
                  <a:gd name="connsiteX4" fmla="*/ 1486481 w 1500757"/>
                  <a:gd name="connsiteY4" fmla="*/ 656939 h 657417"/>
                  <a:gd name="connsiteX5" fmla="*/ 1488678 w 1500757"/>
                  <a:gd name="connsiteY5" fmla="*/ 656770 h 657417"/>
                  <a:gd name="connsiteX6" fmla="*/ 1500396 w 1500757"/>
                  <a:gd name="connsiteY6" fmla="*/ 640663 h 657417"/>
                  <a:gd name="connsiteX7" fmla="*/ 1500396 w 1500757"/>
                  <a:gd name="connsiteY7" fmla="*/ 640658 h 657417"/>
                  <a:gd name="connsiteX8" fmla="*/ 631659 w 1500757"/>
                  <a:gd name="connsiteY8" fmla="*/ 8934 h 657417"/>
                  <a:gd name="connsiteX9" fmla="*/ -14 w 1500757"/>
                  <a:gd name="connsiteY9" fmla="*/ 640376 h 657417"/>
                  <a:gd name="connsiteX10" fmla="*/ 11704 w 1500757"/>
                  <a:gd name="connsiteY10" fmla="*/ 656488 h 657417"/>
                  <a:gd name="connsiteX11" fmla="*/ 11704 w 1500757"/>
                  <a:gd name="connsiteY11" fmla="*/ 656488 h 6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757" h="657417">
                    <a:moveTo>
                      <a:pt x="11704" y="656488"/>
                    </a:moveTo>
                    <a:cubicBezTo>
                      <a:pt x="19394" y="657685"/>
                      <a:pt x="26577" y="652426"/>
                      <a:pt x="27788" y="644742"/>
                    </a:cubicBezTo>
                    <a:cubicBezTo>
                      <a:pt x="90941" y="245790"/>
                      <a:pt x="465551" y="-26431"/>
                      <a:pt x="864498" y="36719"/>
                    </a:cubicBezTo>
                    <a:cubicBezTo>
                      <a:pt x="1177587" y="86281"/>
                      <a:pt x="1423130" y="331903"/>
                      <a:pt x="1472566" y="645024"/>
                    </a:cubicBezTo>
                    <a:cubicBezTo>
                      <a:pt x="1473636" y="651883"/>
                      <a:pt x="1479551" y="656939"/>
                      <a:pt x="1486481" y="656939"/>
                    </a:cubicBezTo>
                    <a:cubicBezTo>
                      <a:pt x="1487213" y="656936"/>
                      <a:pt x="1487945" y="656880"/>
                      <a:pt x="1488678" y="656770"/>
                    </a:cubicBezTo>
                    <a:cubicBezTo>
                      <a:pt x="1496368" y="655559"/>
                      <a:pt x="1501607" y="648348"/>
                      <a:pt x="1500396" y="640663"/>
                    </a:cubicBezTo>
                    <a:cubicBezTo>
                      <a:pt x="1500396" y="640663"/>
                      <a:pt x="1500396" y="640660"/>
                      <a:pt x="1500396" y="640658"/>
                    </a:cubicBezTo>
                    <a:cubicBezTo>
                      <a:pt x="1434961" y="226320"/>
                      <a:pt x="1046014" y="-56515"/>
                      <a:pt x="631659" y="8934"/>
                    </a:cubicBezTo>
                    <a:cubicBezTo>
                      <a:pt x="306513" y="60290"/>
                      <a:pt x="51478" y="315250"/>
                      <a:pt x="-14" y="640376"/>
                    </a:cubicBezTo>
                    <a:cubicBezTo>
                      <a:pt x="-1225" y="648060"/>
                      <a:pt x="4014" y="655271"/>
                      <a:pt x="11704" y="656488"/>
                    </a:cubicBezTo>
                    <a:cubicBezTo>
                      <a:pt x="11704" y="656488"/>
                      <a:pt x="11704" y="656488"/>
                      <a:pt x="11704" y="656488"/>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51" name="Forma libre: forma 50">
                <a:extLst>
                  <a:ext uri="{FF2B5EF4-FFF2-40B4-BE49-F238E27FC236}">
                    <a16:creationId xmlns:a16="http://schemas.microsoft.com/office/drawing/2014/main" id="{F12DF982-DC72-1441-8A63-142D2078D29F}"/>
                  </a:ext>
                </a:extLst>
              </p:cNvPr>
              <p:cNvSpPr/>
              <p:nvPr/>
            </p:nvSpPr>
            <p:spPr>
              <a:xfrm>
                <a:off x="5729436" y="2619645"/>
                <a:ext cx="1732290" cy="846664"/>
              </a:xfrm>
              <a:custGeom>
                <a:avLst/>
                <a:gdLst>
                  <a:gd name="connsiteX0" fmla="*/ 1727795 w 1732290"/>
                  <a:gd name="connsiteY0" fmla="*/ 76383 h 846664"/>
                  <a:gd name="connsiteX1" fmla="*/ 1653065 w 1732290"/>
                  <a:gd name="connsiteY1" fmla="*/ 3540 h 846664"/>
                  <a:gd name="connsiteX2" fmla="*/ 1633121 w 1732290"/>
                  <a:gd name="connsiteY2" fmla="*/ 3765 h 846664"/>
                  <a:gd name="connsiteX3" fmla="*/ 1633347 w 1732290"/>
                  <a:gd name="connsiteY3" fmla="*/ 23708 h 846664"/>
                  <a:gd name="connsiteX4" fmla="*/ 1683402 w 1732290"/>
                  <a:gd name="connsiteY4" fmla="*/ 72383 h 846664"/>
                  <a:gd name="connsiteX5" fmla="*/ 1493942 w 1732290"/>
                  <a:gd name="connsiteY5" fmla="*/ 72383 h 846664"/>
                  <a:gd name="connsiteX6" fmla="*/ 1479858 w 1732290"/>
                  <a:gd name="connsiteY6" fmla="*/ 86467 h 846664"/>
                  <a:gd name="connsiteX7" fmla="*/ 748216 w 1732290"/>
                  <a:gd name="connsiteY7" fmla="*/ 817489 h 846664"/>
                  <a:gd name="connsiteX8" fmla="*/ 27785 w 1732290"/>
                  <a:gd name="connsiteY8" fmla="*/ 210182 h 846664"/>
                  <a:gd name="connsiteX9" fmla="*/ 11532 w 1732290"/>
                  <a:gd name="connsiteY9" fmla="*/ 198661 h 846664"/>
                  <a:gd name="connsiteX10" fmla="*/ 12 w 1732290"/>
                  <a:gd name="connsiteY10" fmla="*/ 214915 h 846664"/>
                  <a:gd name="connsiteX11" fmla="*/ 876832 w 1732290"/>
                  <a:gd name="connsiteY11" fmla="*/ 835151 h 846664"/>
                  <a:gd name="connsiteX12" fmla="*/ 1507857 w 1732290"/>
                  <a:gd name="connsiteY12" fmla="*/ 100551 h 846664"/>
                  <a:gd name="connsiteX13" fmla="*/ 1686106 w 1732290"/>
                  <a:gd name="connsiteY13" fmla="*/ 100551 h 846664"/>
                  <a:gd name="connsiteX14" fmla="*/ 1632896 w 1732290"/>
                  <a:gd name="connsiteY14" fmla="*/ 158916 h 846664"/>
                  <a:gd name="connsiteX15" fmla="*/ 1633825 w 1732290"/>
                  <a:gd name="connsiteY15" fmla="*/ 178817 h 846664"/>
                  <a:gd name="connsiteX16" fmla="*/ 1653712 w 1732290"/>
                  <a:gd name="connsiteY16" fmla="*/ 177901 h 846664"/>
                  <a:gd name="connsiteX17" fmla="*/ 1728471 w 1732290"/>
                  <a:gd name="connsiteY17" fmla="*/ 95960 h 846664"/>
                  <a:gd name="connsiteX18" fmla="*/ 1727795 w 1732290"/>
                  <a:gd name="connsiteY18" fmla="*/ 76383 h 84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2290" h="846664">
                    <a:moveTo>
                      <a:pt x="1727795" y="76383"/>
                    </a:moveTo>
                    <a:lnTo>
                      <a:pt x="1653065" y="3540"/>
                    </a:lnTo>
                    <a:cubicBezTo>
                      <a:pt x="1647487" y="-1905"/>
                      <a:pt x="1638558" y="-1804"/>
                      <a:pt x="1633121" y="3765"/>
                    </a:cubicBezTo>
                    <a:cubicBezTo>
                      <a:pt x="1627685" y="9334"/>
                      <a:pt x="1627770" y="18264"/>
                      <a:pt x="1633347" y="23708"/>
                    </a:cubicBezTo>
                    <a:lnTo>
                      <a:pt x="1683402" y="72383"/>
                    </a:lnTo>
                    <a:lnTo>
                      <a:pt x="1493942" y="72383"/>
                    </a:lnTo>
                    <a:cubicBezTo>
                      <a:pt x="1486168" y="72383"/>
                      <a:pt x="1479858" y="78690"/>
                      <a:pt x="1479858" y="86467"/>
                    </a:cubicBezTo>
                    <a:cubicBezTo>
                      <a:pt x="1479689" y="490372"/>
                      <a:pt x="1152120" y="817659"/>
                      <a:pt x="748216" y="817489"/>
                    </a:cubicBezTo>
                    <a:cubicBezTo>
                      <a:pt x="392282" y="817349"/>
                      <a:pt x="88150" y="560970"/>
                      <a:pt x="27785" y="210182"/>
                    </a:cubicBezTo>
                    <a:cubicBezTo>
                      <a:pt x="26490" y="202512"/>
                      <a:pt x="19194" y="197354"/>
                      <a:pt x="11532" y="198661"/>
                    </a:cubicBezTo>
                    <a:cubicBezTo>
                      <a:pt x="3871" y="199968"/>
                      <a:pt x="-1284" y="207244"/>
                      <a:pt x="12" y="214915"/>
                    </a:cubicBezTo>
                    <a:cubicBezTo>
                      <a:pt x="70855" y="628317"/>
                      <a:pt x="463435" y="905994"/>
                      <a:pt x="876832" y="835151"/>
                    </a:cubicBezTo>
                    <a:cubicBezTo>
                      <a:pt x="1236259" y="773550"/>
                      <a:pt x="1501182" y="465164"/>
                      <a:pt x="1507857" y="100551"/>
                    </a:cubicBezTo>
                    <a:lnTo>
                      <a:pt x="1686106" y="100551"/>
                    </a:lnTo>
                    <a:lnTo>
                      <a:pt x="1632896" y="158916"/>
                    </a:lnTo>
                    <a:cubicBezTo>
                      <a:pt x="1627657" y="164665"/>
                      <a:pt x="1628051" y="173575"/>
                      <a:pt x="1633825" y="178817"/>
                    </a:cubicBezTo>
                    <a:cubicBezTo>
                      <a:pt x="1639572" y="184059"/>
                      <a:pt x="1648473" y="183651"/>
                      <a:pt x="1653712" y="177901"/>
                    </a:cubicBezTo>
                    <a:lnTo>
                      <a:pt x="1728471" y="95960"/>
                    </a:lnTo>
                    <a:cubicBezTo>
                      <a:pt x="1733570" y="90321"/>
                      <a:pt x="1733259" y="81659"/>
                      <a:pt x="1727795" y="76383"/>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sp>
            <p:nvSpPr>
              <p:cNvPr id="52" name="Forma libre: forma 51">
                <a:extLst>
                  <a:ext uri="{FF2B5EF4-FFF2-40B4-BE49-F238E27FC236}">
                    <a16:creationId xmlns:a16="http://schemas.microsoft.com/office/drawing/2014/main" id="{717DCF53-B371-CB85-518B-F51AFF74A471}"/>
                  </a:ext>
                </a:extLst>
              </p:cNvPr>
              <p:cNvSpPr/>
              <p:nvPr/>
            </p:nvSpPr>
            <p:spPr>
              <a:xfrm>
                <a:off x="7433500" y="1943930"/>
                <a:ext cx="1511052" cy="1518719"/>
              </a:xfrm>
              <a:custGeom>
                <a:avLst/>
                <a:gdLst>
                  <a:gd name="connsiteX0" fmla="*/ 1508873 w 1511052"/>
                  <a:gd name="connsiteY0" fmla="*/ 703057 h 1518719"/>
                  <a:gd name="connsiteX1" fmla="*/ 695375 w 1511052"/>
                  <a:gd name="connsiteY1" fmla="*/ 1625 h 1518719"/>
                  <a:gd name="connsiteX2" fmla="*/ 304963 w 1511052"/>
                  <a:gd name="connsiteY2" fmla="*/ 144621 h 1518719"/>
                  <a:gd name="connsiteX3" fmla="*/ 300428 w 1511052"/>
                  <a:gd name="connsiteY3" fmla="*/ 150255 h 1518719"/>
                  <a:gd name="connsiteX4" fmla="*/ 254317 w 1511052"/>
                  <a:gd name="connsiteY4" fmla="*/ 186874 h 1518719"/>
                  <a:gd name="connsiteX5" fmla="*/ -14 w 1511052"/>
                  <a:gd name="connsiteY5" fmla="*/ 643425 h 1518719"/>
                  <a:gd name="connsiteX6" fmla="*/ 11731 w 1511052"/>
                  <a:gd name="connsiteY6" fmla="*/ 659523 h 1518719"/>
                  <a:gd name="connsiteX7" fmla="*/ 27815 w 1511052"/>
                  <a:gd name="connsiteY7" fmla="*/ 647791 h 1518719"/>
                  <a:gd name="connsiteX8" fmla="*/ 864694 w 1511052"/>
                  <a:gd name="connsiteY8" fmla="*/ 39948 h 1518719"/>
                  <a:gd name="connsiteX9" fmla="*/ 1472593 w 1511052"/>
                  <a:gd name="connsiteY9" fmla="*/ 648072 h 1518719"/>
                  <a:gd name="connsiteX10" fmla="*/ 1475241 w 1511052"/>
                  <a:gd name="connsiteY10" fmla="*/ 654269 h 1518719"/>
                  <a:gd name="connsiteX11" fmla="*/ 1480874 w 1511052"/>
                  <a:gd name="connsiteY11" fmla="*/ 704972 h 1518719"/>
                  <a:gd name="connsiteX12" fmla="*/ 1482818 w 1511052"/>
                  <a:gd name="connsiteY12" fmla="*/ 756210 h 1518719"/>
                  <a:gd name="connsiteX13" fmla="*/ 1481522 w 1511052"/>
                  <a:gd name="connsiteY13" fmla="*/ 762041 h 1518719"/>
                  <a:gd name="connsiteX14" fmla="*/ 1446255 w 1511052"/>
                  <a:gd name="connsiteY14" fmla="*/ 987387 h 1518719"/>
                  <a:gd name="connsiteX15" fmla="*/ 1343047 w 1511052"/>
                  <a:gd name="connsiteY15" fmla="*/ 1188959 h 1518719"/>
                  <a:gd name="connsiteX16" fmla="*/ 1341019 w 1511052"/>
                  <a:gd name="connsiteY16" fmla="*/ 1193156 h 1518719"/>
                  <a:gd name="connsiteX17" fmla="*/ 1267359 w 1511052"/>
                  <a:gd name="connsiteY17" fmla="*/ 1279013 h 1518719"/>
                  <a:gd name="connsiteX18" fmla="*/ 233050 w 1511052"/>
                  <a:gd name="connsiteY18" fmla="*/ 1278889 h 1518719"/>
                  <a:gd name="connsiteX19" fmla="*/ 29478 w 1511052"/>
                  <a:gd name="connsiteY19" fmla="*/ 885672 h 1518719"/>
                  <a:gd name="connsiteX20" fmla="*/ 13224 w 1511052"/>
                  <a:gd name="connsiteY20" fmla="*/ 874151 h 1518719"/>
                  <a:gd name="connsiteX21" fmla="*/ 1703 w 1511052"/>
                  <a:gd name="connsiteY21" fmla="*/ 890404 h 1518719"/>
                  <a:gd name="connsiteX22" fmla="*/ 883116 w 1511052"/>
                  <a:gd name="connsiteY22" fmla="*/ 1506443 h 1518719"/>
                  <a:gd name="connsiteX23" fmla="*/ 1508873 w 1511052"/>
                  <a:gd name="connsiteY23" fmla="*/ 703057 h 151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1052" h="1518719">
                    <a:moveTo>
                      <a:pt x="1508873" y="703057"/>
                    </a:moveTo>
                    <a:cubicBezTo>
                      <a:pt x="1477917" y="284725"/>
                      <a:pt x="1113729" y="-29317"/>
                      <a:pt x="695375" y="1625"/>
                    </a:cubicBezTo>
                    <a:cubicBezTo>
                      <a:pt x="554477" y="12048"/>
                      <a:pt x="419269" y="61570"/>
                      <a:pt x="304963" y="144621"/>
                    </a:cubicBezTo>
                    <a:cubicBezTo>
                      <a:pt x="302991" y="146072"/>
                      <a:pt x="301414" y="148016"/>
                      <a:pt x="300428" y="150255"/>
                    </a:cubicBezTo>
                    <a:cubicBezTo>
                      <a:pt x="284653" y="161860"/>
                      <a:pt x="269274" y="174066"/>
                      <a:pt x="254317" y="186874"/>
                    </a:cubicBezTo>
                    <a:cubicBezTo>
                      <a:pt x="118208" y="304183"/>
                      <a:pt x="28097" y="465948"/>
                      <a:pt x="-14" y="643425"/>
                    </a:cubicBezTo>
                    <a:cubicBezTo>
                      <a:pt x="-1226" y="651109"/>
                      <a:pt x="4042" y="658317"/>
                      <a:pt x="11731" y="659523"/>
                    </a:cubicBezTo>
                    <a:cubicBezTo>
                      <a:pt x="19393" y="660728"/>
                      <a:pt x="26604" y="655475"/>
                      <a:pt x="27815" y="647791"/>
                    </a:cubicBezTo>
                    <a:cubicBezTo>
                      <a:pt x="91053" y="248838"/>
                      <a:pt x="465747" y="-23301"/>
                      <a:pt x="864694" y="39948"/>
                    </a:cubicBezTo>
                    <a:cubicBezTo>
                      <a:pt x="1177671" y="89567"/>
                      <a:pt x="1423101" y="335084"/>
                      <a:pt x="1472593" y="648072"/>
                    </a:cubicBezTo>
                    <a:cubicBezTo>
                      <a:pt x="1472959" y="650323"/>
                      <a:pt x="1473860" y="652450"/>
                      <a:pt x="1475241" y="654269"/>
                    </a:cubicBezTo>
                    <a:cubicBezTo>
                      <a:pt x="1477663" y="671058"/>
                      <a:pt x="1479550" y="687959"/>
                      <a:pt x="1480874" y="704972"/>
                    </a:cubicBezTo>
                    <a:cubicBezTo>
                      <a:pt x="1482198" y="721986"/>
                      <a:pt x="1482846" y="739064"/>
                      <a:pt x="1482818" y="756210"/>
                    </a:cubicBezTo>
                    <a:cubicBezTo>
                      <a:pt x="1481973" y="758038"/>
                      <a:pt x="1481522" y="760027"/>
                      <a:pt x="1481522" y="762041"/>
                    </a:cubicBezTo>
                    <a:cubicBezTo>
                      <a:pt x="1481579" y="838535"/>
                      <a:pt x="1469692" y="914569"/>
                      <a:pt x="1446255" y="987387"/>
                    </a:cubicBezTo>
                    <a:cubicBezTo>
                      <a:pt x="1422594" y="1059562"/>
                      <a:pt x="1387778" y="1127580"/>
                      <a:pt x="1343047" y="1188959"/>
                    </a:cubicBezTo>
                    <a:cubicBezTo>
                      <a:pt x="1342146" y="1190235"/>
                      <a:pt x="1341470" y="1191655"/>
                      <a:pt x="1341019" y="1193156"/>
                    </a:cubicBezTo>
                    <a:cubicBezTo>
                      <a:pt x="1318681" y="1223603"/>
                      <a:pt x="1294062" y="1252307"/>
                      <a:pt x="1267359" y="1279013"/>
                    </a:cubicBezTo>
                    <a:cubicBezTo>
                      <a:pt x="981705" y="1564583"/>
                      <a:pt x="518647" y="1564526"/>
                      <a:pt x="233050" y="1278889"/>
                    </a:cubicBezTo>
                    <a:cubicBezTo>
                      <a:pt x="126207" y="1172002"/>
                      <a:pt x="55082" y="1034631"/>
                      <a:pt x="29478" y="885672"/>
                    </a:cubicBezTo>
                    <a:cubicBezTo>
                      <a:pt x="28182" y="878001"/>
                      <a:pt x="20886" y="872844"/>
                      <a:pt x="13224" y="874151"/>
                    </a:cubicBezTo>
                    <a:cubicBezTo>
                      <a:pt x="5563" y="875458"/>
                      <a:pt x="408" y="882733"/>
                      <a:pt x="1703" y="890404"/>
                    </a:cubicBezTo>
                    <a:cubicBezTo>
                      <a:pt x="74997" y="1303919"/>
                      <a:pt x="469606" y="1579737"/>
                      <a:pt x="883116" y="1506443"/>
                    </a:cubicBezTo>
                    <a:cubicBezTo>
                      <a:pt x="1266711" y="1438473"/>
                      <a:pt x="1536872" y="1091604"/>
                      <a:pt x="1508873" y="703057"/>
                    </a:cubicBezTo>
                    <a:close/>
                  </a:path>
                </a:pathLst>
              </a:custGeom>
              <a:solidFill>
                <a:schemeClr val="tx2">
                  <a:lumMod val="75000"/>
                </a:schemeClr>
              </a:solidFill>
              <a:ln w="2814" cap="flat">
                <a:solidFill>
                  <a:schemeClr val="tx2">
                    <a:lumMod val="50000"/>
                  </a:schemeClr>
                </a:solidFill>
                <a:prstDash val="solid"/>
                <a:miter/>
              </a:ln>
            </p:spPr>
            <p:txBody>
              <a:bodyPr rtlCol="0" anchor="ctr"/>
              <a:lstStyle/>
              <a:p>
                <a:endParaRPr lang="es-ES"/>
              </a:p>
            </p:txBody>
          </p:sp>
        </p:grpSp>
        <p:sp>
          <p:nvSpPr>
            <p:cNvPr id="60" name="CuadroTexto 59">
              <a:extLst>
                <a:ext uri="{FF2B5EF4-FFF2-40B4-BE49-F238E27FC236}">
                  <a16:creationId xmlns:a16="http://schemas.microsoft.com/office/drawing/2014/main" id="{0CE48AF0-9275-100C-3F2C-7814F2BB4EEE}"/>
                </a:ext>
              </a:extLst>
            </p:cNvPr>
            <p:cNvSpPr txBox="1"/>
            <p:nvPr/>
          </p:nvSpPr>
          <p:spPr>
            <a:xfrm>
              <a:off x="1682018" y="3564497"/>
              <a:ext cx="1482142" cy="1200329"/>
            </a:xfrm>
            <a:prstGeom prst="rect">
              <a:avLst/>
            </a:prstGeom>
            <a:noFill/>
          </p:spPr>
          <p:txBody>
            <a:bodyPr wrap="square">
              <a:spAutoFit/>
            </a:bodyPr>
            <a:lstStyle/>
            <a:p>
              <a:pPr algn="ctr"/>
              <a:r>
                <a:rPr lang="es-ES" sz="1200" b="1" dirty="0">
                  <a:effectLst/>
                  <a:ea typeface="Calibri" panose="020F0502020204030204" pitchFamily="34" charset="0"/>
                  <a:cs typeface="Arial" panose="020B0604020202020204" pitchFamily="34" charset="0"/>
                </a:rPr>
                <a:t>Informe del Ministerio de Asuntos Económicos y Transformación Digital</a:t>
              </a:r>
              <a:r>
                <a:rPr lang="es-ES" sz="1200" dirty="0">
                  <a:effectLst/>
                  <a:ea typeface="Calibri" panose="020F0502020204030204" pitchFamily="34" charset="0"/>
                  <a:cs typeface="Arial" panose="020B0604020202020204" pitchFamily="34" charset="0"/>
                </a:rPr>
                <a:t>, emitido el 29 de diciembre.</a:t>
              </a:r>
              <a:endParaRPr lang="es-ES" sz="1200" dirty="0"/>
            </a:p>
          </p:txBody>
        </p:sp>
        <p:sp>
          <p:nvSpPr>
            <p:cNvPr id="62" name="CuadroTexto 61">
              <a:extLst>
                <a:ext uri="{FF2B5EF4-FFF2-40B4-BE49-F238E27FC236}">
                  <a16:creationId xmlns:a16="http://schemas.microsoft.com/office/drawing/2014/main" id="{66868748-2824-76DA-2F8C-25E0E06833B2}"/>
                </a:ext>
              </a:extLst>
            </p:cNvPr>
            <p:cNvSpPr txBox="1"/>
            <p:nvPr/>
          </p:nvSpPr>
          <p:spPr>
            <a:xfrm>
              <a:off x="3553165" y="3501608"/>
              <a:ext cx="1332495" cy="1384995"/>
            </a:xfrm>
            <a:prstGeom prst="rect">
              <a:avLst/>
            </a:prstGeom>
            <a:noFill/>
          </p:spPr>
          <p:txBody>
            <a:bodyPr wrap="square">
              <a:spAutoFit/>
            </a:bodyPr>
            <a:lstStyle/>
            <a:p>
              <a:pPr algn="ctr"/>
              <a:r>
                <a:rPr lang="es-ES" sz="1200" b="1" dirty="0">
                  <a:effectLst/>
                  <a:ea typeface="Calibri" panose="020F0502020204030204" pitchFamily="34" charset="0"/>
                  <a:cs typeface="Arial" panose="020B0604020202020204" pitchFamily="34" charset="0"/>
                </a:rPr>
                <a:t>Informe del Ministerio de Industria, Comercio y Turismo</a:t>
              </a:r>
              <a:r>
                <a:rPr lang="es-ES" sz="1200" dirty="0">
                  <a:effectLst/>
                  <a:ea typeface="Calibri" panose="020F0502020204030204" pitchFamily="34" charset="0"/>
                  <a:cs typeface="Arial" panose="020B0604020202020204" pitchFamily="34" charset="0"/>
                </a:rPr>
                <a:t>, emitido el 24 de enero de 2022.</a:t>
              </a:r>
              <a:endParaRPr lang="es-ES" sz="1200" dirty="0"/>
            </a:p>
          </p:txBody>
        </p:sp>
        <p:sp>
          <p:nvSpPr>
            <p:cNvPr id="64" name="CuadroTexto 63">
              <a:extLst>
                <a:ext uri="{FF2B5EF4-FFF2-40B4-BE49-F238E27FC236}">
                  <a16:creationId xmlns:a16="http://schemas.microsoft.com/office/drawing/2014/main" id="{EDA92D57-1191-F828-EC3B-DD151ED70BDF}"/>
                </a:ext>
              </a:extLst>
            </p:cNvPr>
            <p:cNvSpPr txBox="1"/>
            <p:nvPr/>
          </p:nvSpPr>
          <p:spPr>
            <a:xfrm>
              <a:off x="5253439" y="3685260"/>
              <a:ext cx="1505479" cy="1200329"/>
            </a:xfrm>
            <a:prstGeom prst="rect">
              <a:avLst/>
            </a:prstGeom>
            <a:noFill/>
          </p:spPr>
          <p:txBody>
            <a:bodyPr wrap="square">
              <a:spAutoFit/>
            </a:bodyPr>
            <a:lstStyle/>
            <a:p>
              <a:pPr algn="ctr"/>
              <a:r>
                <a:rPr lang="es-ES" sz="1200" b="1" dirty="0">
                  <a:effectLst/>
                  <a:ea typeface="Calibri" panose="020F0502020204030204" pitchFamily="34" charset="0"/>
                  <a:cs typeface="Arial" panose="020B0604020202020204" pitchFamily="34" charset="0"/>
                </a:rPr>
                <a:t>Informe Comisión Nacional de los Mercados y la Competencia</a:t>
              </a:r>
              <a:r>
                <a:rPr lang="es-ES" sz="1200" dirty="0">
                  <a:effectLst/>
                  <a:ea typeface="Calibri" panose="020F0502020204030204" pitchFamily="34" charset="0"/>
                  <a:cs typeface="Arial" panose="020B0604020202020204" pitchFamily="34" charset="0"/>
                </a:rPr>
                <a:t>, emitido el 20 de enero.</a:t>
              </a:r>
              <a:endParaRPr lang="es-ES" sz="1200" dirty="0"/>
            </a:p>
          </p:txBody>
        </p:sp>
        <p:sp>
          <p:nvSpPr>
            <p:cNvPr id="66" name="CuadroTexto 65">
              <a:extLst>
                <a:ext uri="{FF2B5EF4-FFF2-40B4-BE49-F238E27FC236}">
                  <a16:creationId xmlns:a16="http://schemas.microsoft.com/office/drawing/2014/main" id="{0AC213FD-DA07-E34F-563F-27AB26703CB4}"/>
                </a:ext>
              </a:extLst>
            </p:cNvPr>
            <p:cNvSpPr txBox="1"/>
            <p:nvPr/>
          </p:nvSpPr>
          <p:spPr>
            <a:xfrm>
              <a:off x="7068215" y="3683630"/>
              <a:ext cx="1397837" cy="1015663"/>
            </a:xfrm>
            <a:prstGeom prst="rect">
              <a:avLst/>
            </a:prstGeom>
            <a:noFill/>
          </p:spPr>
          <p:txBody>
            <a:bodyPr wrap="square">
              <a:spAutoFit/>
            </a:bodyPr>
            <a:lstStyle/>
            <a:p>
              <a:pPr algn="ctr"/>
              <a:r>
                <a:rPr lang="es-ES" sz="1200" b="1" dirty="0">
                  <a:effectLst/>
                  <a:ea typeface="Calibri" panose="020F0502020204030204" pitchFamily="34" charset="0"/>
                  <a:cs typeface="Arial" panose="020B0604020202020204" pitchFamily="34" charset="0"/>
                </a:rPr>
                <a:t>Informe del Consejo General del Poder Judicial, </a:t>
              </a:r>
              <a:r>
                <a:rPr lang="es-ES" sz="1200" dirty="0">
                  <a:effectLst/>
                  <a:ea typeface="Calibri" panose="020F0502020204030204" pitchFamily="34" charset="0"/>
                  <a:cs typeface="Arial" panose="020B0604020202020204" pitchFamily="34" charset="0"/>
                </a:rPr>
                <a:t>emitido el 25 de febrero.</a:t>
              </a:r>
              <a:endParaRPr lang="es-ES" sz="1200" dirty="0"/>
            </a:p>
          </p:txBody>
        </p:sp>
        <p:sp>
          <p:nvSpPr>
            <p:cNvPr id="68" name="CuadroTexto 67">
              <a:extLst>
                <a:ext uri="{FF2B5EF4-FFF2-40B4-BE49-F238E27FC236}">
                  <a16:creationId xmlns:a16="http://schemas.microsoft.com/office/drawing/2014/main" id="{22768DAE-C870-F4AD-E264-0A53ABA39FED}"/>
                </a:ext>
              </a:extLst>
            </p:cNvPr>
            <p:cNvSpPr txBox="1"/>
            <p:nvPr/>
          </p:nvSpPr>
          <p:spPr>
            <a:xfrm>
              <a:off x="8911831" y="3683630"/>
              <a:ext cx="1348410" cy="830997"/>
            </a:xfrm>
            <a:prstGeom prst="rect">
              <a:avLst/>
            </a:prstGeom>
            <a:noFill/>
          </p:spPr>
          <p:txBody>
            <a:bodyPr wrap="square">
              <a:spAutoFit/>
            </a:bodyPr>
            <a:lstStyle/>
            <a:p>
              <a:pPr algn="ctr"/>
              <a:r>
                <a:rPr lang="es-ES" sz="1200" b="1" dirty="0">
                  <a:effectLst/>
                  <a:ea typeface="Calibri" panose="020F0502020204030204" pitchFamily="34" charset="0"/>
                  <a:cs typeface="Arial" panose="020B0604020202020204" pitchFamily="34" charset="0"/>
                </a:rPr>
                <a:t>Informe del Consejo Fiscal, </a:t>
              </a:r>
              <a:r>
                <a:rPr lang="es-ES" sz="1200" dirty="0">
                  <a:effectLst/>
                  <a:ea typeface="Calibri" panose="020F0502020204030204" pitchFamily="34" charset="0"/>
                  <a:cs typeface="Arial" panose="020B0604020202020204" pitchFamily="34" charset="0"/>
                </a:rPr>
                <a:t>emitido el 25 de marzo. </a:t>
              </a:r>
              <a:endParaRPr lang="es-ES" sz="1200" dirty="0"/>
            </a:p>
          </p:txBody>
        </p:sp>
      </p:grpSp>
      <p:sp>
        <p:nvSpPr>
          <p:cNvPr id="70" name="CuadroTexto 69">
            <a:extLst>
              <a:ext uri="{FF2B5EF4-FFF2-40B4-BE49-F238E27FC236}">
                <a16:creationId xmlns:a16="http://schemas.microsoft.com/office/drawing/2014/main" id="{E7908AFA-B557-8C49-07B5-B90C8E9C7C00}"/>
              </a:ext>
            </a:extLst>
          </p:cNvPr>
          <p:cNvSpPr txBox="1"/>
          <p:nvPr/>
        </p:nvSpPr>
        <p:spPr>
          <a:xfrm>
            <a:off x="692541" y="6260274"/>
            <a:ext cx="10702495" cy="487569"/>
          </a:xfrm>
          <a:prstGeom prst="rect">
            <a:avLst/>
          </a:prstGeom>
          <a:noFill/>
        </p:spPr>
        <p:txBody>
          <a:bodyPr wrap="square">
            <a:spAutoFit/>
          </a:bodyPr>
          <a:lstStyle/>
          <a:p>
            <a:pPr>
              <a:lnSpc>
                <a:spcPct val="107000"/>
              </a:lnSpc>
              <a:spcAft>
                <a:spcPts val="800"/>
              </a:spcAft>
            </a:pPr>
            <a:r>
              <a:rPr lang="es-ES" sz="1200" dirty="0">
                <a:effectLst/>
                <a:ea typeface="Calibri" panose="020F0502020204030204" pitchFamily="34" charset="0"/>
                <a:cs typeface="Arial" panose="020B0604020202020204" pitchFamily="34" charset="0"/>
              </a:rPr>
              <a:t>Adicionalmente, se ha informado a las Comunidades Autónomas </a:t>
            </a:r>
            <a:r>
              <a:rPr lang="es-ES" sz="1200" dirty="0" smtClean="0">
                <a:effectLst/>
                <a:ea typeface="Calibri" panose="020F0502020204030204" pitchFamily="34" charset="0"/>
                <a:cs typeface="Arial" panose="020B0604020202020204" pitchFamily="34" charset="0"/>
              </a:rPr>
              <a:t>en </a:t>
            </a:r>
            <a:r>
              <a:rPr lang="es-ES" sz="1200" dirty="0">
                <a:effectLst/>
                <a:ea typeface="Calibri" panose="020F0502020204030204" pitchFamily="34" charset="0"/>
                <a:cs typeface="Arial" panose="020B0604020202020204" pitchFamily="34" charset="0"/>
              </a:rPr>
              <a:t>el seno de la Conferencia </a:t>
            </a:r>
            <a:r>
              <a:rPr lang="es-ES" sz="1200" dirty="0" smtClean="0">
                <a:effectLst/>
                <a:ea typeface="Calibri" panose="020F0502020204030204" pitchFamily="34" charset="0"/>
                <a:cs typeface="Arial" panose="020B0604020202020204" pitchFamily="34" charset="0"/>
              </a:rPr>
              <a:t>Sectorial, </a:t>
            </a:r>
            <a:r>
              <a:rPr lang="es-ES" sz="1200" dirty="0">
                <a:effectLst/>
                <a:ea typeface="Calibri" panose="020F0502020204030204" pitchFamily="34" charset="0"/>
                <a:cs typeface="Arial" panose="020B0604020202020204" pitchFamily="34" charset="0"/>
              </a:rPr>
              <a:t>al Consejo General de la Abogacía Española, el Consejo General de los Procuradores de España y el Consejo General de los Colegios Oficiales de Graduados Sociales.</a:t>
            </a:r>
            <a:endParaRPr lang="es-ES" sz="1200" dirty="0">
              <a:effectLst/>
              <a:ea typeface="Calibri" panose="020F0502020204030204" pitchFamily="34" charset="0"/>
              <a:cs typeface="Times New Roman" panose="02020603050405020304" pitchFamily="18" charset="0"/>
            </a:endParaRPr>
          </a:p>
        </p:txBody>
      </p:sp>
      <p:sp>
        <p:nvSpPr>
          <p:cNvPr id="76" name="Forma libre: forma 75">
            <a:extLst>
              <a:ext uri="{FF2B5EF4-FFF2-40B4-BE49-F238E27FC236}">
                <a16:creationId xmlns:a16="http://schemas.microsoft.com/office/drawing/2014/main" id="{98FFDDFE-011D-796D-E816-89A27231DA68}"/>
              </a:ext>
            </a:extLst>
          </p:cNvPr>
          <p:cNvSpPr/>
          <p:nvPr/>
        </p:nvSpPr>
        <p:spPr>
          <a:xfrm>
            <a:off x="379605" y="1874908"/>
            <a:ext cx="138029" cy="138029"/>
          </a:xfrm>
          <a:custGeom>
            <a:avLst/>
            <a:gdLst>
              <a:gd name="connsiteX0" fmla="*/ 135471 w 138029"/>
              <a:gd name="connsiteY0" fmla="*/ 68581 h 138029"/>
              <a:gd name="connsiteX1" fmla="*/ 66456 w 138029"/>
              <a:gd name="connsiteY1" fmla="*/ 137596 h 138029"/>
              <a:gd name="connsiteX2" fmla="*/ -2559 w 138029"/>
              <a:gd name="connsiteY2" fmla="*/ 68581 h 138029"/>
              <a:gd name="connsiteX3" fmla="*/ 66456 w 138029"/>
              <a:gd name="connsiteY3" fmla="*/ -434 h 138029"/>
              <a:gd name="connsiteX4" fmla="*/ 66483 w 138029"/>
              <a:gd name="connsiteY4" fmla="*/ -434 h 138029"/>
              <a:gd name="connsiteX5" fmla="*/ 135471 w 138029"/>
              <a:gd name="connsiteY5" fmla="*/ 68555 h 138029"/>
              <a:gd name="connsiteX6" fmla="*/ 135471 w 138029"/>
              <a:gd name="connsiteY6" fmla="*/ 68581 h 1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29" h="138029">
                <a:moveTo>
                  <a:pt x="135471" y="68581"/>
                </a:moveTo>
                <a:cubicBezTo>
                  <a:pt x="135471" y="106698"/>
                  <a:pt x="104560" y="137596"/>
                  <a:pt x="66456" y="137596"/>
                </a:cubicBezTo>
                <a:cubicBezTo>
                  <a:pt x="28352" y="137596"/>
                  <a:pt x="-2559" y="106698"/>
                  <a:pt x="-2559" y="68581"/>
                </a:cubicBezTo>
                <a:cubicBezTo>
                  <a:pt x="-2559" y="30464"/>
                  <a:pt x="28352" y="-434"/>
                  <a:pt x="66456" y="-434"/>
                </a:cubicBezTo>
                <a:cubicBezTo>
                  <a:pt x="66456" y="-434"/>
                  <a:pt x="66483" y="-434"/>
                  <a:pt x="66483" y="-434"/>
                </a:cubicBezTo>
                <a:cubicBezTo>
                  <a:pt x="104586" y="-434"/>
                  <a:pt x="135471" y="30454"/>
                  <a:pt x="135471" y="68555"/>
                </a:cubicBezTo>
                <a:cubicBezTo>
                  <a:pt x="135471" y="68563"/>
                  <a:pt x="135471" y="68573"/>
                  <a:pt x="135471" y="68581"/>
                </a:cubicBezTo>
                <a:close/>
              </a:path>
            </a:pathLst>
          </a:custGeom>
          <a:solidFill>
            <a:schemeClr val="accent6"/>
          </a:solidFill>
          <a:ln w="2638" cap="flat">
            <a:noFill/>
            <a:prstDash val="solid"/>
            <a:miter/>
          </a:ln>
        </p:spPr>
        <p:txBody>
          <a:bodyPr rtlCol="0" anchor="ctr"/>
          <a:lstStyle/>
          <a:p>
            <a:endParaRPr lang="es-ES"/>
          </a:p>
        </p:txBody>
      </p:sp>
      <p:sp>
        <p:nvSpPr>
          <p:cNvPr id="82" name="Forma libre: forma 81">
            <a:extLst>
              <a:ext uri="{FF2B5EF4-FFF2-40B4-BE49-F238E27FC236}">
                <a16:creationId xmlns:a16="http://schemas.microsoft.com/office/drawing/2014/main" id="{E56EB8DE-E199-F020-4ADA-664FC2CEA3B9}"/>
              </a:ext>
            </a:extLst>
          </p:cNvPr>
          <p:cNvSpPr/>
          <p:nvPr/>
        </p:nvSpPr>
        <p:spPr>
          <a:xfrm>
            <a:off x="456368" y="6352790"/>
            <a:ext cx="137976" cy="137976"/>
          </a:xfrm>
          <a:custGeom>
            <a:avLst/>
            <a:gdLst>
              <a:gd name="connsiteX0" fmla="*/ 135418 w 137976"/>
              <a:gd name="connsiteY0" fmla="*/ 68581 h 137976"/>
              <a:gd name="connsiteX1" fmla="*/ 66404 w 137976"/>
              <a:gd name="connsiteY1" fmla="*/ 137543 h 137976"/>
              <a:gd name="connsiteX2" fmla="*/ -2559 w 137976"/>
              <a:gd name="connsiteY2" fmla="*/ 68528 h 137976"/>
              <a:gd name="connsiteX3" fmla="*/ 66430 w 137976"/>
              <a:gd name="connsiteY3" fmla="*/ -434 h 137976"/>
              <a:gd name="connsiteX4" fmla="*/ 135418 w 137976"/>
              <a:gd name="connsiteY4" fmla="*/ 68554 h 137976"/>
              <a:gd name="connsiteX5" fmla="*/ 135418 w 137976"/>
              <a:gd name="connsiteY5" fmla="*/ 68581 h 13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76" h="137976">
                <a:moveTo>
                  <a:pt x="135418" y="68581"/>
                </a:moveTo>
                <a:cubicBezTo>
                  <a:pt x="135392" y="106685"/>
                  <a:pt x="104507" y="137569"/>
                  <a:pt x="66404" y="137543"/>
                </a:cubicBezTo>
                <a:cubicBezTo>
                  <a:pt x="28299" y="137516"/>
                  <a:pt x="-2585" y="106632"/>
                  <a:pt x="-2559" y="68528"/>
                </a:cubicBezTo>
                <a:cubicBezTo>
                  <a:pt x="-2532" y="30424"/>
                  <a:pt x="28326" y="-434"/>
                  <a:pt x="66430" y="-434"/>
                </a:cubicBezTo>
                <a:cubicBezTo>
                  <a:pt x="104533" y="-434"/>
                  <a:pt x="135418" y="30451"/>
                  <a:pt x="135418" y="68554"/>
                </a:cubicBezTo>
                <a:cubicBezTo>
                  <a:pt x="135418" y="68554"/>
                  <a:pt x="135418" y="68581"/>
                  <a:pt x="135418" y="68581"/>
                </a:cubicBezTo>
                <a:close/>
              </a:path>
            </a:pathLst>
          </a:custGeom>
          <a:solidFill>
            <a:schemeClr val="accent2">
              <a:lumMod val="75000"/>
            </a:schemeClr>
          </a:solidFill>
          <a:ln w="2638" cap="flat">
            <a:noFill/>
            <a:prstDash val="solid"/>
            <a:miter/>
          </a:ln>
        </p:spPr>
        <p:txBody>
          <a:bodyPr rtlCol="0" anchor="ctr"/>
          <a:lstStyle/>
          <a:p>
            <a:endParaRPr lang="es-ES"/>
          </a:p>
        </p:txBody>
      </p:sp>
      <p:sp>
        <p:nvSpPr>
          <p:cNvPr id="85" name="Forma libre: forma 84">
            <a:extLst>
              <a:ext uri="{FF2B5EF4-FFF2-40B4-BE49-F238E27FC236}">
                <a16:creationId xmlns:a16="http://schemas.microsoft.com/office/drawing/2014/main" id="{B18E504C-B8B6-08FC-3566-D34E27EF7F73}"/>
              </a:ext>
            </a:extLst>
          </p:cNvPr>
          <p:cNvSpPr/>
          <p:nvPr/>
        </p:nvSpPr>
        <p:spPr>
          <a:xfrm>
            <a:off x="597201" y="4286224"/>
            <a:ext cx="777678" cy="2042604"/>
          </a:xfrm>
          <a:custGeom>
            <a:avLst/>
            <a:gdLst>
              <a:gd name="connsiteX0" fmla="*/ 752349 w 790499"/>
              <a:gd name="connsiteY0" fmla="*/ -434 h 2042604"/>
              <a:gd name="connsiteX1" fmla="*/ 787940 w 790499"/>
              <a:gd name="connsiteY1" fmla="*/ 465 h 2042604"/>
              <a:gd name="connsiteX2" fmla="*/ 787491 w 790499"/>
              <a:gd name="connsiteY2" fmla="*/ 18261 h 2042604"/>
              <a:gd name="connsiteX3" fmla="*/ 36232 w 790499"/>
              <a:gd name="connsiteY3" fmla="*/ 2028448 h 2042604"/>
              <a:gd name="connsiteX4" fmla="*/ 24888 w 790499"/>
              <a:gd name="connsiteY4" fmla="*/ 2042171 h 2042604"/>
              <a:gd name="connsiteX5" fmla="*/ -2559 w 790499"/>
              <a:gd name="connsiteY5" fmla="*/ 2019510 h 2042604"/>
              <a:gd name="connsiteX6" fmla="*/ 8785 w 790499"/>
              <a:gd name="connsiteY6" fmla="*/ 2005786 h 2042604"/>
              <a:gd name="connsiteX7" fmla="*/ 751820 w 790499"/>
              <a:gd name="connsiteY7" fmla="*/ 17309 h 20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499" h="2042604">
                <a:moveTo>
                  <a:pt x="752349" y="-434"/>
                </a:moveTo>
                <a:lnTo>
                  <a:pt x="787940" y="465"/>
                </a:lnTo>
                <a:lnTo>
                  <a:pt x="787491" y="18261"/>
                </a:lnTo>
                <a:cubicBezTo>
                  <a:pt x="769801" y="753654"/>
                  <a:pt x="505191" y="1461705"/>
                  <a:pt x="36232" y="2028448"/>
                </a:cubicBezTo>
                <a:lnTo>
                  <a:pt x="24888" y="2042171"/>
                </a:lnTo>
                <a:lnTo>
                  <a:pt x="-2559" y="2019510"/>
                </a:lnTo>
                <a:lnTo>
                  <a:pt x="8785" y="2005786"/>
                </a:lnTo>
                <a:cubicBezTo>
                  <a:pt x="476500" y="1439441"/>
                  <a:pt x="733469" y="751856"/>
                  <a:pt x="751820" y="17309"/>
                </a:cubicBezTo>
                <a:close/>
              </a:path>
            </a:pathLst>
          </a:custGeom>
          <a:solidFill>
            <a:schemeClr val="tx1"/>
          </a:solidFill>
          <a:ln w="2638" cap="flat">
            <a:noFill/>
            <a:prstDash val="solid"/>
            <a:miter/>
          </a:ln>
        </p:spPr>
        <p:txBody>
          <a:bodyPr rtlCol="0" anchor="ctr"/>
          <a:lstStyle/>
          <a:p>
            <a:endParaRPr lang="es-ES"/>
          </a:p>
        </p:txBody>
      </p:sp>
      <p:sp>
        <p:nvSpPr>
          <p:cNvPr id="86" name="Forma libre: forma 85">
            <a:extLst>
              <a:ext uri="{FF2B5EF4-FFF2-40B4-BE49-F238E27FC236}">
                <a16:creationId xmlns:a16="http://schemas.microsoft.com/office/drawing/2014/main" id="{944B4045-7499-A075-7034-BBBB57196C56}"/>
              </a:ext>
            </a:extLst>
          </p:cNvPr>
          <p:cNvSpPr/>
          <p:nvPr/>
        </p:nvSpPr>
        <p:spPr>
          <a:xfrm>
            <a:off x="527974" y="2028988"/>
            <a:ext cx="854410" cy="2337475"/>
          </a:xfrm>
          <a:custGeom>
            <a:avLst/>
            <a:gdLst>
              <a:gd name="connsiteX0" fmla="*/ 24042 w 854410"/>
              <a:gd name="connsiteY0" fmla="*/ -434 h 1988794"/>
              <a:gd name="connsiteX1" fmla="*/ 35809 w 854410"/>
              <a:gd name="connsiteY1" fmla="*/ 12919 h 1988794"/>
              <a:gd name="connsiteX2" fmla="*/ 850662 w 854410"/>
              <a:gd name="connsiteY2" fmla="*/ 1968238 h 1988794"/>
              <a:gd name="connsiteX3" fmla="*/ 851852 w 854410"/>
              <a:gd name="connsiteY3" fmla="*/ 1986007 h 1988794"/>
              <a:gd name="connsiteX4" fmla="*/ 816313 w 854410"/>
              <a:gd name="connsiteY4" fmla="*/ 1988361 h 1988794"/>
              <a:gd name="connsiteX5" fmla="*/ 815150 w 854410"/>
              <a:gd name="connsiteY5" fmla="*/ 1970591 h 1988794"/>
              <a:gd name="connsiteX6" fmla="*/ 9234 w 854410"/>
              <a:gd name="connsiteY6" fmla="*/ 36480 h 1988794"/>
              <a:gd name="connsiteX7" fmla="*/ -2559 w 854410"/>
              <a:gd name="connsiteY7" fmla="*/ 23259 h 198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4410" h="1988794">
                <a:moveTo>
                  <a:pt x="24042" y="-434"/>
                </a:moveTo>
                <a:lnTo>
                  <a:pt x="35809" y="12919"/>
                </a:lnTo>
                <a:cubicBezTo>
                  <a:pt x="516402" y="556517"/>
                  <a:pt x="802986" y="1244242"/>
                  <a:pt x="850662" y="1968238"/>
                </a:cubicBezTo>
                <a:lnTo>
                  <a:pt x="851852" y="1986007"/>
                </a:lnTo>
                <a:lnTo>
                  <a:pt x="816313" y="1988361"/>
                </a:lnTo>
                <a:lnTo>
                  <a:pt x="815150" y="1970591"/>
                </a:lnTo>
                <a:cubicBezTo>
                  <a:pt x="767368" y="1248869"/>
                  <a:pt x="488690" y="580059"/>
                  <a:pt x="9234" y="36480"/>
                </a:cubicBezTo>
                <a:lnTo>
                  <a:pt x="-2559" y="23259"/>
                </a:lnTo>
                <a:close/>
              </a:path>
            </a:pathLst>
          </a:custGeom>
          <a:solidFill>
            <a:schemeClr val="tx1"/>
          </a:solidFill>
          <a:ln w="2638" cap="flat">
            <a:noFill/>
            <a:prstDash val="solid"/>
            <a:miter/>
          </a:ln>
        </p:spPr>
        <p:txBody>
          <a:bodyPr rtlCol="0" anchor="ctr"/>
          <a:lstStyle/>
          <a:p>
            <a:endParaRPr lang="es-ES"/>
          </a:p>
        </p:txBody>
      </p:sp>
      <p:sp>
        <p:nvSpPr>
          <p:cNvPr id="88" name="Forma libre: forma 87">
            <a:extLst>
              <a:ext uri="{FF2B5EF4-FFF2-40B4-BE49-F238E27FC236}">
                <a16:creationId xmlns:a16="http://schemas.microsoft.com/office/drawing/2014/main" id="{F89BC233-FDAD-0BF4-5447-E9601BF6B1AD}"/>
              </a:ext>
            </a:extLst>
          </p:cNvPr>
          <p:cNvSpPr/>
          <p:nvPr/>
        </p:nvSpPr>
        <p:spPr>
          <a:xfrm>
            <a:off x="328122" y="6221212"/>
            <a:ext cx="392724" cy="392724"/>
          </a:xfrm>
          <a:custGeom>
            <a:avLst/>
            <a:gdLst>
              <a:gd name="connsiteX0" fmla="*/ 193777 w 392724"/>
              <a:gd name="connsiteY0" fmla="*/ 392290 h 392724"/>
              <a:gd name="connsiteX1" fmla="*/ 390166 w 392724"/>
              <a:gd name="connsiteY1" fmla="*/ 195955 h 392724"/>
              <a:gd name="connsiteX2" fmla="*/ 193830 w 392724"/>
              <a:gd name="connsiteY2" fmla="*/ -434 h 392724"/>
              <a:gd name="connsiteX3" fmla="*/ -2559 w 392724"/>
              <a:gd name="connsiteY3" fmla="*/ 195902 h 392724"/>
              <a:gd name="connsiteX4" fmla="*/ -2559 w 392724"/>
              <a:gd name="connsiteY4" fmla="*/ 195928 h 392724"/>
              <a:gd name="connsiteX5" fmla="*/ 193777 w 392724"/>
              <a:gd name="connsiteY5" fmla="*/ 392290 h 392724"/>
              <a:gd name="connsiteX6" fmla="*/ 193777 w 392724"/>
              <a:gd name="connsiteY6" fmla="*/ 88598 h 392724"/>
              <a:gd name="connsiteX7" fmla="*/ 301160 w 392724"/>
              <a:gd name="connsiteY7" fmla="*/ 195928 h 392724"/>
              <a:gd name="connsiteX8" fmla="*/ 193830 w 392724"/>
              <a:gd name="connsiteY8" fmla="*/ 303311 h 392724"/>
              <a:gd name="connsiteX9" fmla="*/ 86446 w 392724"/>
              <a:gd name="connsiteY9" fmla="*/ 195981 h 392724"/>
              <a:gd name="connsiteX10" fmla="*/ 86446 w 392724"/>
              <a:gd name="connsiteY10" fmla="*/ 195928 h 392724"/>
              <a:gd name="connsiteX11" fmla="*/ 193777 w 392724"/>
              <a:gd name="connsiteY11" fmla="*/ 88598 h 39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724" h="392724">
                <a:moveTo>
                  <a:pt x="193777" y="392290"/>
                </a:moveTo>
                <a:cubicBezTo>
                  <a:pt x="302218" y="392317"/>
                  <a:pt x="390139" y="304395"/>
                  <a:pt x="390166" y="195955"/>
                </a:cubicBezTo>
                <a:cubicBezTo>
                  <a:pt x="390192" y="87514"/>
                  <a:pt x="302271" y="-407"/>
                  <a:pt x="193830" y="-434"/>
                </a:cubicBezTo>
                <a:cubicBezTo>
                  <a:pt x="85389" y="-460"/>
                  <a:pt x="-2532" y="87461"/>
                  <a:pt x="-2559" y="195902"/>
                </a:cubicBezTo>
                <a:cubicBezTo>
                  <a:pt x="-2559" y="195902"/>
                  <a:pt x="-2559" y="195928"/>
                  <a:pt x="-2559" y="195928"/>
                </a:cubicBezTo>
                <a:cubicBezTo>
                  <a:pt x="-2453" y="304316"/>
                  <a:pt x="85389" y="392184"/>
                  <a:pt x="193777" y="392290"/>
                </a:cubicBezTo>
                <a:close/>
                <a:moveTo>
                  <a:pt x="193777" y="88598"/>
                </a:moveTo>
                <a:cubicBezTo>
                  <a:pt x="253061" y="88571"/>
                  <a:pt x="301134" y="136644"/>
                  <a:pt x="301160" y="195928"/>
                </a:cubicBezTo>
                <a:cubicBezTo>
                  <a:pt x="301187" y="255212"/>
                  <a:pt x="253114" y="303284"/>
                  <a:pt x="193830" y="303311"/>
                </a:cubicBezTo>
                <a:cubicBezTo>
                  <a:pt x="134546" y="303337"/>
                  <a:pt x="86473" y="255265"/>
                  <a:pt x="86446" y="195981"/>
                </a:cubicBezTo>
                <a:cubicBezTo>
                  <a:pt x="86446" y="195955"/>
                  <a:pt x="86446" y="195955"/>
                  <a:pt x="86446" y="195928"/>
                </a:cubicBezTo>
                <a:cubicBezTo>
                  <a:pt x="86526" y="136670"/>
                  <a:pt x="134519" y="88677"/>
                  <a:pt x="193777" y="88598"/>
                </a:cubicBezTo>
                <a:close/>
              </a:path>
            </a:pathLst>
          </a:custGeom>
          <a:solidFill>
            <a:schemeClr val="accent2">
              <a:lumMod val="75000"/>
            </a:schemeClr>
          </a:solidFill>
          <a:ln w="2638" cap="flat">
            <a:noFill/>
            <a:prstDash val="solid"/>
            <a:miter/>
          </a:ln>
        </p:spPr>
        <p:txBody>
          <a:bodyPr rtlCol="0" anchor="ctr"/>
          <a:lstStyle/>
          <a:p>
            <a:endParaRPr lang="es-ES"/>
          </a:p>
        </p:txBody>
      </p:sp>
      <p:sp>
        <p:nvSpPr>
          <p:cNvPr id="89" name="Forma libre: forma 88">
            <a:extLst>
              <a:ext uri="{FF2B5EF4-FFF2-40B4-BE49-F238E27FC236}">
                <a16:creationId xmlns:a16="http://schemas.microsoft.com/office/drawing/2014/main" id="{E3B9F5AB-2B51-FE56-539F-F75D36FEF7E5}"/>
              </a:ext>
            </a:extLst>
          </p:cNvPr>
          <p:cNvSpPr/>
          <p:nvPr/>
        </p:nvSpPr>
        <p:spPr>
          <a:xfrm>
            <a:off x="251464" y="1748143"/>
            <a:ext cx="392725" cy="392726"/>
          </a:xfrm>
          <a:custGeom>
            <a:avLst/>
            <a:gdLst>
              <a:gd name="connsiteX0" fmla="*/ 193752 w 392725"/>
              <a:gd name="connsiteY0" fmla="*/ 392290 h 392726"/>
              <a:gd name="connsiteX1" fmla="*/ 390167 w 392725"/>
              <a:gd name="connsiteY1" fmla="*/ 195981 h 392726"/>
              <a:gd name="connsiteX2" fmla="*/ 193858 w 392725"/>
              <a:gd name="connsiteY2" fmla="*/ -434 h 392726"/>
              <a:gd name="connsiteX3" fmla="*/ -2558 w 392725"/>
              <a:gd name="connsiteY3" fmla="*/ 195875 h 392726"/>
              <a:gd name="connsiteX4" fmla="*/ -2558 w 392725"/>
              <a:gd name="connsiteY4" fmla="*/ 195928 h 392726"/>
              <a:gd name="connsiteX5" fmla="*/ 192430 w 392725"/>
              <a:gd name="connsiteY5" fmla="*/ 392290 h 392726"/>
              <a:gd name="connsiteX6" fmla="*/ 193752 w 392725"/>
              <a:gd name="connsiteY6" fmla="*/ 392290 h 392726"/>
              <a:gd name="connsiteX7" fmla="*/ 193752 w 392725"/>
              <a:gd name="connsiteY7" fmla="*/ 88598 h 392726"/>
              <a:gd name="connsiteX8" fmla="*/ 301109 w 392725"/>
              <a:gd name="connsiteY8" fmla="*/ 195902 h 392726"/>
              <a:gd name="connsiteX9" fmla="*/ 193805 w 392725"/>
              <a:gd name="connsiteY9" fmla="*/ 303258 h 392726"/>
              <a:gd name="connsiteX10" fmla="*/ 86448 w 392725"/>
              <a:gd name="connsiteY10" fmla="*/ 195955 h 392726"/>
              <a:gd name="connsiteX11" fmla="*/ 86448 w 392725"/>
              <a:gd name="connsiteY11" fmla="*/ 195928 h 392726"/>
              <a:gd name="connsiteX12" fmla="*/ 193752 w 392725"/>
              <a:gd name="connsiteY12" fmla="*/ 88598 h 39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2725" h="392726">
                <a:moveTo>
                  <a:pt x="193752" y="392290"/>
                </a:moveTo>
                <a:cubicBezTo>
                  <a:pt x="302192" y="392319"/>
                  <a:pt x="390140" y="304430"/>
                  <a:pt x="390167" y="195981"/>
                </a:cubicBezTo>
                <a:cubicBezTo>
                  <a:pt x="390193" y="87532"/>
                  <a:pt x="302298" y="-405"/>
                  <a:pt x="193858" y="-434"/>
                </a:cubicBezTo>
                <a:cubicBezTo>
                  <a:pt x="85417" y="-463"/>
                  <a:pt x="-2531" y="87427"/>
                  <a:pt x="-2558" y="195875"/>
                </a:cubicBezTo>
                <a:cubicBezTo>
                  <a:pt x="-2558" y="195894"/>
                  <a:pt x="-2558" y="195910"/>
                  <a:pt x="-2558" y="195928"/>
                </a:cubicBezTo>
                <a:cubicBezTo>
                  <a:pt x="-2928" y="303996"/>
                  <a:pt x="84359" y="391910"/>
                  <a:pt x="192430" y="392290"/>
                </a:cubicBezTo>
                <a:cubicBezTo>
                  <a:pt x="192879" y="392293"/>
                  <a:pt x="193302" y="392293"/>
                  <a:pt x="193752" y="392290"/>
                </a:cubicBezTo>
                <a:close/>
                <a:moveTo>
                  <a:pt x="193752" y="88598"/>
                </a:moveTo>
                <a:cubicBezTo>
                  <a:pt x="253036" y="88582"/>
                  <a:pt x="301082" y="136626"/>
                  <a:pt x="301109" y="195902"/>
                </a:cubicBezTo>
                <a:cubicBezTo>
                  <a:pt x="301135" y="255178"/>
                  <a:pt x="253088" y="303243"/>
                  <a:pt x="193805" y="303258"/>
                </a:cubicBezTo>
                <a:cubicBezTo>
                  <a:pt x="134521" y="303272"/>
                  <a:pt x="86474" y="255231"/>
                  <a:pt x="86448" y="195955"/>
                </a:cubicBezTo>
                <a:cubicBezTo>
                  <a:pt x="86448" y="195947"/>
                  <a:pt x="86448" y="195936"/>
                  <a:pt x="86448" y="195928"/>
                </a:cubicBezTo>
                <a:cubicBezTo>
                  <a:pt x="86501" y="136686"/>
                  <a:pt x="134521" y="88672"/>
                  <a:pt x="193752" y="88598"/>
                </a:cubicBezTo>
                <a:close/>
              </a:path>
            </a:pathLst>
          </a:custGeom>
          <a:solidFill>
            <a:schemeClr val="accent6"/>
          </a:solidFill>
          <a:ln w="2638" cap="flat">
            <a:noFill/>
            <a:prstDash val="solid"/>
            <a:miter/>
          </a:ln>
        </p:spPr>
        <p:txBody>
          <a:bodyPr rtlCol="0" anchor="ctr"/>
          <a:lstStyle/>
          <a:p>
            <a:endParaRPr lang="es-ES"/>
          </a:p>
        </p:txBody>
      </p:sp>
      <p:sp>
        <p:nvSpPr>
          <p:cNvPr id="96" name="Elipse 95">
            <a:extLst>
              <a:ext uri="{FF2B5EF4-FFF2-40B4-BE49-F238E27FC236}">
                <a16:creationId xmlns:a16="http://schemas.microsoft.com/office/drawing/2014/main" id="{C04AD4C7-3765-A941-4C24-29B16CA3A77D}"/>
              </a:ext>
            </a:extLst>
          </p:cNvPr>
          <p:cNvSpPr/>
          <p:nvPr/>
        </p:nvSpPr>
        <p:spPr>
          <a:xfrm>
            <a:off x="972667" y="5395695"/>
            <a:ext cx="288268" cy="312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7" name="Grupo 96">
            <a:extLst>
              <a:ext uri="{FF2B5EF4-FFF2-40B4-BE49-F238E27FC236}">
                <a16:creationId xmlns:a16="http://schemas.microsoft.com/office/drawing/2014/main" id="{03C9F1BF-734B-A0F6-388B-760089DAC280}"/>
              </a:ext>
            </a:extLst>
          </p:cNvPr>
          <p:cNvGrpSpPr/>
          <p:nvPr/>
        </p:nvGrpSpPr>
        <p:grpSpPr>
          <a:xfrm>
            <a:off x="911156" y="5363718"/>
            <a:ext cx="392947" cy="392724"/>
            <a:chOff x="1174256" y="3833113"/>
            <a:chExt cx="392947" cy="392724"/>
          </a:xfrm>
          <a:solidFill>
            <a:schemeClr val="accent4"/>
          </a:solidFill>
        </p:grpSpPr>
        <p:sp>
          <p:nvSpPr>
            <p:cNvPr id="98" name="Forma libre: forma 97">
              <a:extLst>
                <a:ext uri="{FF2B5EF4-FFF2-40B4-BE49-F238E27FC236}">
                  <a16:creationId xmlns:a16="http://schemas.microsoft.com/office/drawing/2014/main" id="{20953C09-82D4-C626-3D70-F5A9BCC73FCA}"/>
                </a:ext>
              </a:extLst>
            </p:cNvPr>
            <p:cNvSpPr/>
            <p:nvPr/>
          </p:nvSpPr>
          <p:spPr>
            <a:xfrm>
              <a:off x="1307870" y="3960593"/>
              <a:ext cx="138029" cy="138029"/>
            </a:xfrm>
            <a:custGeom>
              <a:avLst/>
              <a:gdLst>
                <a:gd name="connsiteX0" fmla="*/ 135471 w 138029"/>
                <a:gd name="connsiteY0" fmla="*/ 68581 h 138029"/>
                <a:gd name="connsiteX1" fmla="*/ 66456 w 138029"/>
                <a:gd name="connsiteY1" fmla="*/ 137596 h 138029"/>
                <a:gd name="connsiteX2" fmla="*/ -2559 w 138029"/>
                <a:gd name="connsiteY2" fmla="*/ 68581 h 138029"/>
                <a:gd name="connsiteX3" fmla="*/ 66456 w 138029"/>
                <a:gd name="connsiteY3" fmla="*/ -434 h 138029"/>
                <a:gd name="connsiteX4" fmla="*/ 66482 w 138029"/>
                <a:gd name="connsiteY4" fmla="*/ -434 h 138029"/>
                <a:gd name="connsiteX5" fmla="*/ 135471 w 138029"/>
                <a:gd name="connsiteY5" fmla="*/ 68581 h 1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029" h="138029">
                  <a:moveTo>
                    <a:pt x="135471" y="68581"/>
                  </a:moveTo>
                  <a:cubicBezTo>
                    <a:pt x="135471" y="106684"/>
                    <a:pt x="104560" y="137596"/>
                    <a:pt x="66456" y="137596"/>
                  </a:cubicBezTo>
                  <a:cubicBezTo>
                    <a:pt x="28352" y="137596"/>
                    <a:pt x="-2559" y="106684"/>
                    <a:pt x="-2559" y="68581"/>
                  </a:cubicBezTo>
                  <a:cubicBezTo>
                    <a:pt x="-2559" y="30477"/>
                    <a:pt x="28352" y="-434"/>
                    <a:pt x="66456" y="-434"/>
                  </a:cubicBezTo>
                  <a:cubicBezTo>
                    <a:pt x="66456" y="-434"/>
                    <a:pt x="66482" y="-434"/>
                    <a:pt x="66482" y="-434"/>
                  </a:cubicBezTo>
                  <a:cubicBezTo>
                    <a:pt x="104586" y="-408"/>
                    <a:pt x="135471" y="30477"/>
                    <a:pt x="135471" y="68581"/>
                  </a:cubicBezTo>
                  <a:close/>
                </a:path>
              </a:pathLst>
            </a:custGeom>
            <a:grpFill/>
            <a:ln w="2638" cap="flat">
              <a:noFill/>
              <a:prstDash val="solid"/>
              <a:miter/>
            </a:ln>
          </p:spPr>
          <p:txBody>
            <a:bodyPr rtlCol="0" anchor="ctr"/>
            <a:lstStyle/>
            <a:p>
              <a:endParaRPr lang="es-ES"/>
            </a:p>
          </p:txBody>
        </p:sp>
        <p:sp>
          <p:nvSpPr>
            <p:cNvPr id="101" name="Forma libre: forma 100">
              <a:extLst>
                <a:ext uri="{FF2B5EF4-FFF2-40B4-BE49-F238E27FC236}">
                  <a16:creationId xmlns:a16="http://schemas.microsoft.com/office/drawing/2014/main" id="{2E72702C-150C-2509-33DD-638840DD115D}"/>
                </a:ext>
              </a:extLst>
            </p:cNvPr>
            <p:cNvSpPr/>
            <p:nvPr/>
          </p:nvSpPr>
          <p:spPr>
            <a:xfrm>
              <a:off x="1174256" y="3833113"/>
              <a:ext cx="392947" cy="392724"/>
            </a:xfrm>
            <a:custGeom>
              <a:avLst/>
              <a:gdLst>
                <a:gd name="connsiteX0" fmla="*/ 173549 w 392947"/>
                <a:gd name="connsiteY0" fmla="*/ 391206 h 392724"/>
                <a:gd name="connsiteX1" fmla="*/ 193803 w 392947"/>
                <a:gd name="connsiteY1" fmla="*/ 392290 h 392724"/>
                <a:gd name="connsiteX2" fmla="*/ 209167 w 392947"/>
                <a:gd name="connsiteY2" fmla="*/ 391682 h 392724"/>
                <a:gd name="connsiteX3" fmla="*/ 389796 w 392947"/>
                <a:gd name="connsiteY3" fmla="*/ 180803 h 392724"/>
                <a:gd name="connsiteX4" fmla="*/ 201234 w 392947"/>
                <a:gd name="connsiteY4" fmla="*/ -275 h 392724"/>
                <a:gd name="connsiteX5" fmla="*/ 193936 w 392947"/>
                <a:gd name="connsiteY5" fmla="*/ -434 h 392724"/>
                <a:gd name="connsiteX6" fmla="*/ -2559 w 392947"/>
                <a:gd name="connsiteY6" fmla="*/ 195743 h 392724"/>
                <a:gd name="connsiteX7" fmla="*/ 173680 w 392947"/>
                <a:gd name="connsiteY7" fmla="*/ 391206 h 392724"/>
                <a:gd name="connsiteX8" fmla="*/ 193803 w 392947"/>
                <a:gd name="connsiteY8" fmla="*/ 88598 h 392724"/>
                <a:gd name="connsiteX9" fmla="*/ 301160 w 392947"/>
                <a:gd name="connsiteY9" fmla="*/ 195902 h 392724"/>
                <a:gd name="connsiteX10" fmla="*/ 193856 w 392947"/>
                <a:gd name="connsiteY10" fmla="*/ 303258 h 392724"/>
                <a:gd name="connsiteX11" fmla="*/ 86499 w 392947"/>
                <a:gd name="connsiteY11" fmla="*/ 195955 h 392724"/>
                <a:gd name="connsiteX12" fmla="*/ 86499 w 392947"/>
                <a:gd name="connsiteY12" fmla="*/ 195902 h 392724"/>
                <a:gd name="connsiteX13" fmla="*/ 193803 w 392947"/>
                <a:gd name="connsiteY13" fmla="*/ 88598 h 39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2947" h="392724">
                  <a:moveTo>
                    <a:pt x="173549" y="391206"/>
                  </a:moveTo>
                  <a:cubicBezTo>
                    <a:pt x="180265" y="391920"/>
                    <a:pt x="187034" y="392290"/>
                    <a:pt x="193803" y="392290"/>
                  </a:cubicBezTo>
                  <a:cubicBezTo>
                    <a:pt x="198986" y="392290"/>
                    <a:pt x="204116" y="392079"/>
                    <a:pt x="209167" y="391682"/>
                  </a:cubicBezTo>
                  <a:cubicBezTo>
                    <a:pt x="317290" y="383326"/>
                    <a:pt x="398151" y="288927"/>
                    <a:pt x="389796" y="180803"/>
                  </a:cubicBezTo>
                  <a:cubicBezTo>
                    <a:pt x="382127" y="81300"/>
                    <a:pt x="300975" y="3374"/>
                    <a:pt x="201234" y="-275"/>
                  </a:cubicBezTo>
                  <a:cubicBezTo>
                    <a:pt x="198827" y="-381"/>
                    <a:pt x="196395" y="-434"/>
                    <a:pt x="193936" y="-434"/>
                  </a:cubicBezTo>
                  <a:cubicBezTo>
                    <a:pt x="85495" y="-513"/>
                    <a:pt x="-2479" y="87302"/>
                    <a:pt x="-2559" y="195743"/>
                  </a:cubicBezTo>
                  <a:cubicBezTo>
                    <a:pt x="-2638" y="296463"/>
                    <a:pt x="73490" y="380894"/>
                    <a:pt x="173680" y="391206"/>
                  </a:cubicBezTo>
                  <a:close/>
                  <a:moveTo>
                    <a:pt x="193803" y="88598"/>
                  </a:moveTo>
                  <a:cubicBezTo>
                    <a:pt x="253087" y="88572"/>
                    <a:pt x="301134" y="136618"/>
                    <a:pt x="301160" y="195902"/>
                  </a:cubicBezTo>
                  <a:cubicBezTo>
                    <a:pt x="301187" y="255186"/>
                    <a:pt x="253140" y="303232"/>
                    <a:pt x="193856" y="303258"/>
                  </a:cubicBezTo>
                  <a:cubicBezTo>
                    <a:pt x="134572" y="303285"/>
                    <a:pt x="86526" y="255239"/>
                    <a:pt x="86499" y="195955"/>
                  </a:cubicBezTo>
                  <a:cubicBezTo>
                    <a:pt x="86499" y="195928"/>
                    <a:pt x="86499" y="195928"/>
                    <a:pt x="86499" y="195902"/>
                  </a:cubicBezTo>
                  <a:cubicBezTo>
                    <a:pt x="86552" y="136670"/>
                    <a:pt x="134572" y="88651"/>
                    <a:pt x="193803" y="88598"/>
                  </a:cubicBezTo>
                  <a:close/>
                </a:path>
              </a:pathLst>
            </a:custGeom>
            <a:grpFill/>
            <a:ln w="2638" cap="flat">
              <a:noFill/>
              <a:prstDash val="solid"/>
              <a:miter/>
            </a:ln>
          </p:spPr>
          <p:txBody>
            <a:bodyPr rtlCol="0" anchor="ctr"/>
            <a:lstStyle/>
            <a:p>
              <a:endParaRPr lang="es-ES"/>
            </a:p>
          </p:txBody>
        </p:sp>
      </p:grpSp>
      <p:sp>
        <p:nvSpPr>
          <p:cNvPr id="102" name="Elipse 101">
            <a:extLst>
              <a:ext uri="{FF2B5EF4-FFF2-40B4-BE49-F238E27FC236}">
                <a16:creationId xmlns:a16="http://schemas.microsoft.com/office/drawing/2014/main" id="{0787AF9D-02D2-C93E-C664-2320779873B5}"/>
              </a:ext>
            </a:extLst>
          </p:cNvPr>
          <p:cNvSpPr/>
          <p:nvPr/>
        </p:nvSpPr>
        <p:spPr>
          <a:xfrm>
            <a:off x="726001" y="5837689"/>
            <a:ext cx="265299" cy="241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3" name="Grupo 102">
            <a:extLst>
              <a:ext uri="{FF2B5EF4-FFF2-40B4-BE49-F238E27FC236}">
                <a16:creationId xmlns:a16="http://schemas.microsoft.com/office/drawing/2014/main" id="{32318720-FD22-1F7F-75C8-F58EA3CE6A12}"/>
              </a:ext>
            </a:extLst>
          </p:cNvPr>
          <p:cNvGrpSpPr/>
          <p:nvPr/>
        </p:nvGrpSpPr>
        <p:grpSpPr>
          <a:xfrm>
            <a:off x="657014" y="5768423"/>
            <a:ext cx="392947" cy="392724"/>
            <a:chOff x="1174256" y="3833113"/>
            <a:chExt cx="392947" cy="392724"/>
          </a:xfrm>
          <a:solidFill>
            <a:schemeClr val="accent1"/>
          </a:solidFill>
        </p:grpSpPr>
        <p:sp>
          <p:nvSpPr>
            <p:cNvPr id="104" name="Forma libre: forma 103">
              <a:extLst>
                <a:ext uri="{FF2B5EF4-FFF2-40B4-BE49-F238E27FC236}">
                  <a16:creationId xmlns:a16="http://schemas.microsoft.com/office/drawing/2014/main" id="{D4A28B94-B8F2-4A71-34D7-8B6E8072ECC6}"/>
                </a:ext>
              </a:extLst>
            </p:cNvPr>
            <p:cNvSpPr/>
            <p:nvPr/>
          </p:nvSpPr>
          <p:spPr>
            <a:xfrm>
              <a:off x="1307870" y="3960593"/>
              <a:ext cx="138029" cy="138029"/>
            </a:xfrm>
            <a:custGeom>
              <a:avLst/>
              <a:gdLst>
                <a:gd name="connsiteX0" fmla="*/ 135471 w 138029"/>
                <a:gd name="connsiteY0" fmla="*/ 68581 h 138029"/>
                <a:gd name="connsiteX1" fmla="*/ 66456 w 138029"/>
                <a:gd name="connsiteY1" fmla="*/ 137596 h 138029"/>
                <a:gd name="connsiteX2" fmla="*/ -2559 w 138029"/>
                <a:gd name="connsiteY2" fmla="*/ 68581 h 138029"/>
                <a:gd name="connsiteX3" fmla="*/ 66456 w 138029"/>
                <a:gd name="connsiteY3" fmla="*/ -434 h 138029"/>
                <a:gd name="connsiteX4" fmla="*/ 66482 w 138029"/>
                <a:gd name="connsiteY4" fmla="*/ -434 h 138029"/>
                <a:gd name="connsiteX5" fmla="*/ 135471 w 138029"/>
                <a:gd name="connsiteY5" fmla="*/ 68581 h 1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029" h="138029">
                  <a:moveTo>
                    <a:pt x="135471" y="68581"/>
                  </a:moveTo>
                  <a:cubicBezTo>
                    <a:pt x="135471" y="106684"/>
                    <a:pt x="104560" y="137596"/>
                    <a:pt x="66456" y="137596"/>
                  </a:cubicBezTo>
                  <a:cubicBezTo>
                    <a:pt x="28352" y="137596"/>
                    <a:pt x="-2559" y="106684"/>
                    <a:pt x="-2559" y="68581"/>
                  </a:cubicBezTo>
                  <a:cubicBezTo>
                    <a:pt x="-2559" y="30477"/>
                    <a:pt x="28352" y="-434"/>
                    <a:pt x="66456" y="-434"/>
                  </a:cubicBezTo>
                  <a:cubicBezTo>
                    <a:pt x="66456" y="-434"/>
                    <a:pt x="66482" y="-434"/>
                    <a:pt x="66482" y="-434"/>
                  </a:cubicBezTo>
                  <a:cubicBezTo>
                    <a:pt x="104586" y="-408"/>
                    <a:pt x="135471" y="30477"/>
                    <a:pt x="135471" y="68581"/>
                  </a:cubicBezTo>
                  <a:close/>
                </a:path>
              </a:pathLst>
            </a:custGeom>
            <a:grpFill/>
            <a:ln w="2638" cap="flat">
              <a:noFill/>
              <a:prstDash val="solid"/>
              <a:miter/>
            </a:ln>
          </p:spPr>
          <p:txBody>
            <a:bodyPr rtlCol="0" anchor="ctr"/>
            <a:lstStyle/>
            <a:p>
              <a:endParaRPr lang="es-ES"/>
            </a:p>
          </p:txBody>
        </p:sp>
        <p:sp>
          <p:nvSpPr>
            <p:cNvPr id="107" name="Forma libre: forma 106">
              <a:extLst>
                <a:ext uri="{FF2B5EF4-FFF2-40B4-BE49-F238E27FC236}">
                  <a16:creationId xmlns:a16="http://schemas.microsoft.com/office/drawing/2014/main" id="{96D7191F-37DB-3A59-13F4-306F09699769}"/>
                </a:ext>
              </a:extLst>
            </p:cNvPr>
            <p:cNvSpPr/>
            <p:nvPr/>
          </p:nvSpPr>
          <p:spPr>
            <a:xfrm>
              <a:off x="1174256" y="3833113"/>
              <a:ext cx="392947" cy="392724"/>
            </a:xfrm>
            <a:custGeom>
              <a:avLst/>
              <a:gdLst>
                <a:gd name="connsiteX0" fmla="*/ 173549 w 392947"/>
                <a:gd name="connsiteY0" fmla="*/ 391206 h 392724"/>
                <a:gd name="connsiteX1" fmla="*/ 193803 w 392947"/>
                <a:gd name="connsiteY1" fmla="*/ 392290 h 392724"/>
                <a:gd name="connsiteX2" fmla="*/ 209167 w 392947"/>
                <a:gd name="connsiteY2" fmla="*/ 391682 h 392724"/>
                <a:gd name="connsiteX3" fmla="*/ 389796 w 392947"/>
                <a:gd name="connsiteY3" fmla="*/ 180803 h 392724"/>
                <a:gd name="connsiteX4" fmla="*/ 201234 w 392947"/>
                <a:gd name="connsiteY4" fmla="*/ -275 h 392724"/>
                <a:gd name="connsiteX5" fmla="*/ 193936 w 392947"/>
                <a:gd name="connsiteY5" fmla="*/ -434 h 392724"/>
                <a:gd name="connsiteX6" fmla="*/ -2559 w 392947"/>
                <a:gd name="connsiteY6" fmla="*/ 195743 h 392724"/>
                <a:gd name="connsiteX7" fmla="*/ 173680 w 392947"/>
                <a:gd name="connsiteY7" fmla="*/ 391206 h 392724"/>
                <a:gd name="connsiteX8" fmla="*/ 193803 w 392947"/>
                <a:gd name="connsiteY8" fmla="*/ 88598 h 392724"/>
                <a:gd name="connsiteX9" fmla="*/ 301160 w 392947"/>
                <a:gd name="connsiteY9" fmla="*/ 195902 h 392724"/>
                <a:gd name="connsiteX10" fmla="*/ 193856 w 392947"/>
                <a:gd name="connsiteY10" fmla="*/ 303258 h 392724"/>
                <a:gd name="connsiteX11" fmla="*/ 86499 w 392947"/>
                <a:gd name="connsiteY11" fmla="*/ 195955 h 392724"/>
                <a:gd name="connsiteX12" fmla="*/ 86499 w 392947"/>
                <a:gd name="connsiteY12" fmla="*/ 195902 h 392724"/>
                <a:gd name="connsiteX13" fmla="*/ 193803 w 392947"/>
                <a:gd name="connsiteY13" fmla="*/ 88598 h 39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2947" h="392724">
                  <a:moveTo>
                    <a:pt x="173549" y="391206"/>
                  </a:moveTo>
                  <a:cubicBezTo>
                    <a:pt x="180265" y="391920"/>
                    <a:pt x="187034" y="392290"/>
                    <a:pt x="193803" y="392290"/>
                  </a:cubicBezTo>
                  <a:cubicBezTo>
                    <a:pt x="198986" y="392290"/>
                    <a:pt x="204116" y="392079"/>
                    <a:pt x="209167" y="391682"/>
                  </a:cubicBezTo>
                  <a:cubicBezTo>
                    <a:pt x="317290" y="383326"/>
                    <a:pt x="398151" y="288927"/>
                    <a:pt x="389796" y="180803"/>
                  </a:cubicBezTo>
                  <a:cubicBezTo>
                    <a:pt x="382127" y="81300"/>
                    <a:pt x="300975" y="3374"/>
                    <a:pt x="201234" y="-275"/>
                  </a:cubicBezTo>
                  <a:cubicBezTo>
                    <a:pt x="198827" y="-381"/>
                    <a:pt x="196395" y="-434"/>
                    <a:pt x="193936" y="-434"/>
                  </a:cubicBezTo>
                  <a:cubicBezTo>
                    <a:pt x="85495" y="-513"/>
                    <a:pt x="-2479" y="87302"/>
                    <a:pt x="-2559" y="195743"/>
                  </a:cubicBezTo>
                  <a:cubicBezTo>
                    <a:pt x="-2638" y="296463"/>
                    <a:pt x="73490" y="380894"/>
                    <a:pt x="173680" y="391206"/>
                  </a:cubicBezTo>
                  <a:close/>
                  <a:moveTo>
                    <a:pt x="193803" y="88598"/>
                  </a:moveTo>
                  <a:cubicBezTo>
                    <a:pt x="253087" y="88572"/>
                    <a:pt x="301134" y="136618"/>
                    <a:pt x="301160" y="195902"/>
                  </a:cubicBezTo>
                  <a:cubicBezTo>
                    <a:pt x="301187" y="255186"/>
                    <a:pt x="253140" y="303232"/>
                    <a:pt x="193856" y="303258"/>
                  </a:cubicBezTo>
                  <a:cubicBezTo>
                    <a:pt x="134572" y="303285"/>
                    <a:pt x="86526" y="255239"/>
                    <a:pt x="86499" y="195955"/>
                  </a:cubicBezTo>
                  <a:cubicBezTo>
                    <a:pt x="86499" y="195928"/>
                    <a:pt x="86499" y="195928"/>
                    <a:pt x="86499" y="195902"/>
                  </a:cubicBezTo>
                  <a:cubicBezTo>
                    <a:pt x="86552" y="136670"/>
                    <a:pt x="134572" y="88651"/>
                    <a:pt x="193803" y="88598"/>
                  </a:cubicBezTo>
                  <a:close/>
                </a:path>
              </a:pathLst>
            </a:custGeom>
            <a:grpFill/>
            <a:ln w="2638" cap="flat">
              <a:noFill/>
              <a:prstDash val="solid"/>
              <a:miter/>
            </a:ln>
          </p:spPr>
          <p:txBody>
            <a:bodyPr rtlCol="0" anchor="ctr"/>
            <a:lstStyle/>
            <a:p>
              <a:endParaRPr lang="es-ES"/>
            </a:p>
          </p:txBody>
        </p:sp>
      </p:grpSp>
      <p:sp>
        <p:nvSpPr>
          <p:cNvPr id="109" name="CuadroTexto 108">
            <a:extLst>
              <a:ext uri="{FF2B5EF4-FFF2-40B4-BE49-F238E27FC236}">
                <a16:creationId xmlns:a16="http://schemas.microsoft.com/office/drawing/2014/main" id="{CC621911-B62C-0EA8-65F0-AD677812E6C9}"/>
              </a:ext>
            </a:extLst>
          </p:cNvPr>
          <p:cNvSpPr txBox="1"/>
          <p:nvPr/>
        </p:nvSpPr>
        <p:spPr>
          <a:xfrm>
            <a:off x="1290919" y="5353060"/>
            <a:ext cx="10028269" cy="487569"/>
          </a:xfrm>
          <a:prstGeom prst="rect">
            <a:avLst/>
          </a:prstGeom>
          <a:noFill/>
        </p:spPr>
        <p:txBody>
          <a:bodyPr wrap="square">
            <a:spAutoFit/>
          </a:bodyPr>
          <a:lstStyle/>
          <a:p>
            <a:pPr>
              <a:lnSpc>
                <a:spcPct val="107000"/>
              </a:lnSpc>
              <a:spcAft>
                <a:spcPts val="800"/>
              </a:spcAft>
            </a:pPr>
            <a:r>
              <a:rPr lang="es-ES" sz="1200" dirty="0">
                <a:effectLst/>
                <a:ea typeface="Calibri" panose="020F0502020204030204" pitchFamily="34" charset="0"/>
                <a:cs typeface="Arial" panose="020B0604020202020204" pitchFamily="34" charset="0"/>
              </a:rPr>
              <a:t>Además, en fecha de 5 de noviembre de 2021 se solicitó la emisión del informe de la Oficina de Coordinación y Calidad Normativa, a los efectos previstos en el artículo 26.9 de la Ley 50/1997, de 27 de noviembre, del Gobierno; que no se ha recibido por el momento.</a:t>
            </a:r>
            <a:endParaRPr lang="es-ES" sz="1200" dirty="0">
              <a:effectLst/>
              <a:ea typeface="Calibri" panose="020F0502020204030204" pitchFamily="34" charset="0"/>
              <a:cs typeface="Times New Roman" panose="02020603050405020304" pitchFamily="18" charset="0"/>
            </a:endParaRPr>
          </a:p>
        </p:txBody>
      </p:sp>
      <p:sp>
        <p:nvSpPr>
          <p:cNvPr id="111" name="CuadroTexto 110">
            <a:extLst>
              <a:ext uri="{FF2B5EF4-FFF2-40B4-BE49-F238E27FC236}">
                <a16:creationId xmlns:a16="http://schemas.microsoft.com/office/drawing/2014/main" id="{975D729A-0CD4-4084-141A-0E8C4695B038}"/>
              </a:ext>
            </a:extLst>
          </p:cNvPr>
          <p:cNvSpPr txBox="1"/>
          <p:nvPr/>
        </p:nvSpPr>
        <p:spPr>
          <a:xfrm>
            <a:off x="1044770" y="5905236"/>
            <a:ext cx="10540505" cy="289951"/>
          </a:xfrm>
          <a:prstGeom prst="rect">
            <a:avLst/>
          </a:prstGeom>
          <a:noFill/>
        </p:spPr>
        <p:txBody>
          <a:bodyPr wrap="square">
            <a:spAutoFit/>
          </a:bodyPr>
          <a:lstStyle/>
          <a:p>
            <a:pPr>
              <a:lnSpc>
                <a:spcPct val="107000"/>
              </a:lnSpc>
              <a:spcAft>
                <a:spcPts val="800"/>
              </a:spcAft>
            </a:pPr>
            <a:r>
              <a:rPr lang="es-ES" sz="1200" dirty="0">
                <a:ea typeface="Calibri" panose="020F0502020204030204" pitchFamily="34" charset="0"/>
                <a:cs typeface="Arial" panose="020B0604020202020204" pitchFamily="34" charset="0"/>
              </a:rPr>
              <a:t>E</a:t>
            </a:r>
            <a:r>
              <a:rPr lang="es-ES" sz="1200" dirty="0" smtClean="0">
                <a:effectLst/>
                <a:ea typeface="Calibri" panose="020F0502020204030204" pitchFamily="34" charset="0"/>
                <a:cs typeface="Arial" panose="020B0604020202020204" pitchFamily="34" charset="0"/>
              </a:rPr>
              <a:t>ntre </a:t>
            </a:r>
            <a:r>
              <a:rPr lang="es-ES" sz="1200" dirty="0">
                <a:effectLst/>
                <a:ea typeface="Calibri" panose="020F0502020204030204" pitchFamily="34" charset="0"/>
                <a:cs typeface="Arial" panose="020B0604020202020204" pitchFamily="34" charset="0"/>
              </a:rPr>
              <a:t>marzo y mayo de 2022 se ha procedido al análisis de los informes para elaboración de nueva versión del </a:t>
            </a:r>
            <a:r>
              <a:rPr lang="es-ES" sz="1200" dirty="0" smtClean="0">
                <a:effectLst/>
                <a:ea typeface="Calibri" panose="020F0502020204030204" pitchFamily="34" charset="0"/>
                <a:cs typeface="Arial" panose="020B0604020202020204" pitchFamily="34" charset="0"/>
              </a:rPr>
              <a:t>Anteproyecto </a:t>
            </a:r>
            <a:r>
              <a:rPr lang="es-ES" sz="1200" dirty="0">
                <a:effectLst/>
                <a:ea typeface="Calibri" panose="020F0502020204030204" pitchFamily="34" charset="0"/>
                <a:cs typeface="Arial" panose="020B0604020202020204" pitchFamily="34" charset="0"/>
              </a:rPr>
              <a:t>de </a:t>
            </a:r>
            <a:r>
              <a:rPr lang="es-ES" sz="1200" dirty="0" smtClean="0">
                <a:effectLst/>
                <a:ea typeface="Calibri" panose="020F0502020204030204" pitchFamily="34" charset="0"/>
                <a:cs typeface="Arial" panose="020B0604020202020204" pitchFamily="34" charset="0"/>
              </a:rPr>
              <a:t>Ley</a:t>
            </a:r>
            <a:r>
              <a:rPr lang="es-ES" sz="1200" dirty="0">
                <a:effectLst/>
                <a:ea typeface="Calibri" panose="020F0502020204030204" pitchFamily="34" charset="0"/>
                <a:cs typeface="Arial" panose="020B0604020202020204" pitchFamily="34" charset="0"/>
              </a:rPr>
              <a:t>.</a:t>
            </a:r>
            <a:endParaRPr lang="es-ES" sz="1200" dirty="0">
              <a:effectLst/>
              <a:ea typeface="Calibri" panose="020F0502020204030204" pitchFamily="34" charset="0"/>
              <a:cs typeface="Times New Roman" panose="02020603050405020304" pitchFamily="18" charset="0"/>
            </a:endParaRPr>
          </a:p>
        </p:txBody>
      </p:sp>
      <p:sp>
        <p:nvSpPr>
          <p:cNvPr id="63" name="Rectángulo 62">
            <a:extLst>
              <a:ext uri="{FF2B5EF4-FFF2-40B4-BE49-F238E27FC236}">
                <a16:creationId xmlns:a16="http://schemas.microsoft.com/office/drawing/2014/main" id="{974A2BAE-0072-F6E1-9764-B0195FABE297}"/>
              </a:ext>
            </a:extLst>
          </p:cNvPr>
          <p:cNvSpPr/>
          <p:nvPr/>
        </p:nvSpPr>
        <p:spPr>
          <a:xfrm>
            <a:off x="681872" y="942645"/>
            <a:ext cx="10828256" cy="712971"/>
          </a:xfrm>
          <a:prstGeom prst="rect">
            <a:avLst/>
          </a:prstGeom>
        </p:spPr>
        <p:style>
          <a:lnRef idx="0">
            <a:schemeClr val="accent6">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67" name="Elipse 66">
            <a:extLst>
              <a:ext uri="{FF2B5EF4-FFF2-40B4-BE49-F238E27FC236}">
                <a16:creationId xmlns:a16="http://schemas.microsoft.com/office/drawing/2014/main" id="{7851551B-6F87-8743-8E14-1604B2D8AAD8}"/>
              </a:ext>
            </a:extLst>
          </p:cNvPr>
          <p:cNvSpPr/>
          <p:nvPr/>
        </p:nvSpPr>
        <p:spPr>
          <a:xfrm>
            <a:off x="497763" y="935587"/>
            <a:ext cx="717309" cy="717309"/>
          </a:xfrm>
          <a:prstGeom prst="ellipse">
            <a:avLst/>
          </a:prstGeom>
        </p:spPr>
        <p:style>
          <a:lnRef idx="1">
            <a:schemeClr val="accent6">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pic>
        <p:nvPicPr>
          <p:cNvPr id="69" name="Gráfico 68" descr="Balanza de la justicia contorno">
            <a:extLst>
              <a:ext uri="{FF2B5EF4-FFF2-40B4-BE49-F238E27FC236}">
                <a16:creationId xmlns:a16="http://schemas.microsoft.com/office/drawing/2014/main" id="{2DDE4EEA-FE81-FCC6-4EF6-FF398A420EC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27817" y="1065641"/>
            <a:ext cx="457200" cy="457200"/>
          </a:xfrm>
          <a:prstGeom prst="rect">
            <a:avLst/>
          </a:prstGeom>
        </p:spPr>
      </p:pic>
      <p:sp>
        <p:nvSpPr>
          <p:cNvPr id="73" name="CuadroTexto 72">
            <a:extLst>
              <a:ext uri="{FF2B5EF4-FFF2-40B4-BE49-F238E27FC236}">
                <a16:creationId xmlns:a16="http://schemas.microsoft.com/office/drawing/2014/main" id="{C4751A63-6411-34A1-76D5-22B5CCA4DC61}"/>
              </a:ext>
            </a:extLst>
          </p:cNvPr>
          <p:cNvSpPr txBox="1"/>
          <p:nvPr/>
        </p:nvSpPr>
        <p:spPr>
          <a:xfrm>
            <a:off x="1215071" y="924562"/>
            <a:ext cx="10179966" cy="738664"/>
          </a:xfrm>
          <a:prstGeom prst="rect">
            <a:avLst/>
          </a:prstGeom>
          <a:noFill/>
        </p:spPr>
        <p:txBody>
          <a:bodyPr wrap="square">
            <a:spAutoFit/>
          </a:bodyPr>
          <a:lstStyle/>
          <a:p>
            <a:pPr algn="just"/>
            <a:r>
              <a:rPr lang="es-ES" sz="1400" dirty="0">
                <a:effectLst/>
                <a:ea typeface="Calibri" panose="020F0502020204030204" pitchFamily="34" charset="0"/>
                <a:cs typeface="Arial" panose="020B0604020202020204" pitchFamily="34" charset="0"/>
              </a:rPr>
              <a:t>El trámite de </a:t>
            </a:r>
            <a:r>
              <a:rPr lang="es-ES" sz="1400" b="1" dirty="0">
                <a:effectLst/>
                <a:ea typeface="Calibri" panose="020F0502020204030204" pitchFamily="34" charset="0"/>
                <a:cs typeface="Arial" panose="020B0604020202020204" pitchFamily="34" charset="0"/>
              </a:rPr>
              <a:t>consulta pública </a:t>
            </a:r>
            <a:r>
              <a:rPr lang="es-ES" sz="1400" dirty="0">
                <a:effectLst/>
                <a:ea typeface="Calibri" panose="020F0502020204030204" pitchFamily="34" charset="0"/>
                <a:cs typeface="Arial" panose="020B0604020202020204" pitchFamily="34" charset="0"/>
              </a:rPr>
              <a:t>se realizó </a:t>
            </a:r>
            <a:r>
              <a:rPr lang="es-ES" sz="1400" b="1" dirty="0">
                <a:effectLst/>
                <a:ea typeface="Calibri" panose="020F0502020204030204" pitchFamily="34" charset="0"/>
                <a:cs typeface="Arial" panose="020B0604020202020204" pitchFamily="34" charset="0"/>
              </a:rPr>
              <a:t>entre los días 14 y 30 de mayo de 2021</a:t>
            </a:r>
            <a:r>
              <a:rPr lang="es-ES" sz="1400" dirty="0">
                <a:effectLst/>
                <a:ea typeface="Calibri" panose="020F0502020204030204" pitchFamily="34" charset="0"/>
                <a:cs typeface="Arial" panose="020B0604020202020204" pitchFamily="34" charset="0"/>
              </a:rPr>
              <a:t>.</a:t>
            </a:r>
            <a:r>
              <a:rPr lang="es-ES" sz="1400" dirty="0">
                <a:ea typeface="Calibri" panose="020F0502020204030204" pitchFamily="34" charset="0"/>
                <a:cs typeface="Times New Roman" panose="02020603050405020304" pitchFamily="18" charset="0"/>
              </a:rPr>
              <a:t> </a:t>
            </a:r>
            <a:r>
              <a:rPr lang="es-ES" sz="1400" dirty="0">
                <a:effectLst/>
                <a:ea typeface="Calibri" panose="020F0502020204030204" pitchFamily="34" charset="0"/>
                <a:cs typeface="Arial" panose="020B0604020202020204" pitchFamily="34" charset="0"/>
              </a:rPr>
              <a:t>El texto fue </a:t>
            </a:r>
            <a:r>
              <a:rPr lang="es-ES" sz="1400" b="1" dirty="0">
                <a:effectLst/>
                <a:ea typeface="Calibri" panose="020F0502020204030204" pitchFamily="34" charset="0"/>
                <a:cs typeface="Arial" panose="020B0604020202020204" pitchFamily="34" charset="0"/>
              </a:rPr>
              <a:t>aprobado en primera lectura en el Consejo de Ministros del día 19 de octubre de 2021</a:t>
            </a:r>
            <a:r>
              <a:rPr lang="es-ES" sz="1400" dirty="0">
                <a:effectLst/>
                <a:ea typeface="Calibri" panose="020F0502020204030204" pitchFamily="34" charset="0"/>
                <a:cs typeface="Arial" panose="020B0604020202020204" pitchFamily="34" charset="0"/>
              </a:rPr>
              <a:t> y sometido a posterior trámite de audiencia e información pública, entre los días 29 de octubre y 22 de noviembre de 2021.</a:t>
            </a:r>
            <a:endParaRPr lang="es-ES" sz="1400" dirty="0">
              <a:effectLst/>
              <a:ea typeface="Calibri" panose="020F0502020204030204" pitchFamily="34" charset="0"/>
              <a:cs typeface="Times New Roman" panose="02020603050405020304" pitchFamily="18" charset="0"/>
            </a:endParaRPr>
          </a:p>
        </p:txBody>
      </p:sp>
      <p:pic>
        <p:nvPicPr>
          <p:cNvPr id="93" name="Imagen 92">
            <a:extLst>
              <a:ext uri="{FF2B5EF4-FFF2-40B4-BE49-F238E27FC236}">
                <a16:creationId xmlns:a16="http://schemas.microsoft.com/office/drawing/2014/main" id="{830340D2-18A5-8F41-6D51-A7A69208565E}"/>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135" y="3468533"/>
            <a:ext cx="1385937" cy="1108749"/>
          </a:xfrm>
          <a:prstGeom prst="rect">
            <a:avLst/>
          </a:prstGeom>
        </p:spPr>
      </p:pic>
    </p:spTree>
    <p:extLst>
      <p:ext uri="{BB962C8B-B14F-4D97-AF65-F5344CB8AC3E}">
        <p14:creationId xmlns:p14="http://schemas.microsoft.com/office/powerpoint/2010/main" val="4059481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a:extLst>
              <a:ext uri="{FF2B5EF4-FFF2-40B4-BE49-F238E27FC236}">
                <a16:creationId xmlns:a16="http://schemas.microsoft.com/office/drawing/2014/main" id="{F65A7A3E-75BA-F47F-4313-B821C24C94F3}"/>
              </a:ext>
            </a:extLst>
          </p:cNvPr>
          <p:cNvPicPr>
            <a:picLocks noChangeAspect="1"/>
          </p:cNvPicPr>
          <p:nvPr/>
        </p:nvPicPr>
        <p:blipFill rotWithShape="1">
          <a:blip r:embed="rId2">
            <a:alphaModFix amt="62000"/>
          </a:blip>
          <a:srcRect r="21116"/>
          <a:stretch/>
        </p:blipFill>
        <p:spPr>
          <a:xfrm flipH="1">
            <a:off x="0" y="366652"/>
            <a:ext cx="12192002" cy="6491348"/>
          </a:xfrm>
          <a:prstGeom prst="rect">
            <a:avLst/>
          </a:prstGeom>
        </p:spPr>
      </p:pic>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620" y="-7953"/>
            <a:ext cx="975360" cy="864000"/>
          </a:xfrm>
          <a:prstGeom prst="rect">
            <a:avLst/>
          </a:prstGeom>
        </p:spPr>
      </p:pic>
      <p:pic>
        <p:nvPicPr>
          <p:cNvPr id="27" name="Imagen 26"/>
          <p:cNvPicPr>
            <a:picLocks noChangeAspect="1"/>
          </p:cNvPicPr>
          <p:nvPr/>
        </p:nvPicPr>
        <p:blipFill>
          <a:blip r:embed="rId4"/>
          <a:stretch>
            <a:fillRect/>
          </a:stretch>
        </p:blipFill>
        <p:spPr>
          <a:xfrm>
            <a:off x="-20" y="-7953"/>
            <a:ext cx="1760906" cy="551609"/>
          </a:xfrm>
          <a:prstGeom prst="rect">
            <a:avLst/>
          </a:prstGeom>
        </p:spPr>
      </p:pic>
      <p:sp>
        <p:nvSpPr>
          <p:cNvPr id="33" name="CuadroTexto 32">
            <a:extLst>
              <a:ext uri="{FF2B5EF4-FFF2-40B4-BE49-F238E27FC236}">
                <a16:creationId xmlns:a16="http://schemas.microsoft.com/office/drawing/2014/main" id="{50C26044-6CC3-9A8D-0332-6A7D514659BC}"/>
              </a:ext>
            </a:extLst>
          </p:cNvPr>
          <p:cNvSpPr txBox="1"/>
          <p:nvPr/>
        </p:nvSpPr>
        <p:spPr>
          <a:xfrm>
            <a:off x="122829" y="938840"/>
            <a:ext cx="12950234" cy="584775"/>
          </a:xfrm>
          <a:prstGeom prst="rect">
            <a:avLst/>
          </a:prstGeom>
          <a:solidFill>
            <a:srgbClr val="F1F4F7">
              <a:alpha val="7843"/>
            </a:srgbClr>
          </a:solidFill>
        </p:spPr>
        <p:txBody>
          <a:bodyPr wrap="square" rtlCol="0">
            <a:spAutoFit/>
          </a:bodyPr>
          <a:lstStyle/>
          <a:p>
            <a:r>
              <a:rPr lang="es-ES" sz="3200" b="1" dirty="0">
                <a:solidFill>
                  <a:schemeClr val="tx2"/>
                </a:solidFill>
              </a:rPr>
              <a:t>LEY DE EFICIENCIA DIGITAL DEL SERVICIO PÚBLICO DE JUSTICIA</a:t>
            </a:r>
          </a:p>
        </p:txBody>
      </p:sp>
      <p:sp>
        <p:nvSpPr>
          <p:cNvPr id="35" name="CuadroTexto 34">
            <a:extLst>
              <a:ext uri="{FF2B5EF4-FFF2-40B4-BE49-F238E27FC236}">
                <a16:creationId xmlns:a16="http://schemas.microsoft.com/office/drawing/2014/main" id="{868DFF99-CE2C-D129-FBF4-67855A38D866}"/>
              </a:ext>
            </a:extLst>
          </p:cNvPr>
          <p:cNvSpPr txBox="1"/>
          <p:nvPr/>
        </p:nvSpPr>
        <p:spPr>
          <a:xfrm>
            <a:off x="122829" y="1377885"/>
            <a:ext cx="11701438" cy="646331"/>
          </a:xfrm>
          <a:prstGeom prst="rect">
            <a:avLst/>
          </a:prstGeom>
          <a:noFill/>
        </p:spPr>
        <p:txBody>
          <a:bodyPr wrap="square" rtlCol="0">
            <a:spAutoFit/>
          </a:bodyPr>
          <a:lstStyle/>
          <a:p>
            <a:r>
              <a:rPr lang="es-ES" sz="3600" i="1" dirty="0">
                <a:solidFill>
                  <a:schemeClr val="tx2"/>
                </a:solidFill>
              </a:rPr>
              <a:t>Una pieza dentro del engranaje del </a:t>
            </a:r>
            <a:r>
              <a:rPr lang="es-ES" sz="3600" b="1" i="1" dirty="0">
                <a:solidFill>
                  <a:schemeClr val="tx2"/>
                </a:solidFill>
              </a:rPr>
              <a:t>proyecto Justicia 2030</a:t>
            </a:r>
          </a:p>
        </p:txBody>
      </p:sp>
      <p:sp>
        <p:nvSpPr>
          <p:cNvPr id="106" name="Marcador de número de diapositiva 1">
            <a:extLst>
              <a:ext uri="{FF2B5EF4-FFF2-40B4-BE49-F238E27FC236}">
                <a16:creationId xmlns:a16="http://schemas.microsoft.com/office/drawing/2014/main" id="{5AAD666D-11D8-B94A-C232-0A1A20517768}"/>
              </a:ext>
            </a:extLst>
          </p:cNvPr>
          <p:cNvSpPr txBox="1">
            <a:spLocks/>
          </p:cNvSpPr>
          <p:nvPr/>
        </p:nvSpPr>
        <p:spPr>
          <a:xfrm>
            <a:off x="48597" y="6491348"/>
            <a:ext cx="2133600"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BFCD6-C37F-4D4F-B6AD-71D3A36D527F}" type="slidenum">
              <a:rPr lang="es-ES" sz="1600" b="1" smtClean="0">
                <a:solidFill>
                  <a:schemeClr val="tx2"/>
                </a:solidFill>
              </a:rPr>
              <a:pPr/>
              <a:t>2</a:t>
            </a:fld>
            <a:endParaRPr lang="es-ES" sz="1600" b="1" dirty="0">
              <a:solidFill>
                <a:schemeClr val="tx2"/>
              </a:solidFill>
            </a:endParaRPr>
          </a:p>
        </p:txBody>
      </p:sp>
      <p:pic>
        <p:nvPicPr>
          <p:cNvPr id="7" name="Imagen 6">
            <a:extLst>
              <a:ext uri="{FF2B5EF4-FFF2-40B4-BE49-F238E27FC236}">
                <a16:creationId xmlns:a16="http://schemas.microsoft.com/office/drawing/2014/main" id="{DD5A989E-EDAE-2DAB-FB03-9EA3E2CE1695}"/>
              </a:ext>
            </a:extLst>
          </p:cNvPr>
          <p:cNvPicPr>
            <a:picLocks noChangeAspect="1"/>
          </p:cNvPicPr>
          <p:nvPr/>
        </p:nvPicPr>
        <p:blipFill rotWithShape="1">
          <a:blip r:embed="rId5"/>
          <a:srcRect r="25119" b="15858"/>
          <a:stretch/>
        </p:blipFill>
        <p:spPr>
          <a:xfrm>
            <a:off x="4643813" y="3333871"/>
            <a:ext cx="7573548" cy="3524129"/>
          </a:xfrm>
          <a:prstGeom prst="rect">
            <a:avLst/>
          </a:prstGeom>
        </p:spPr>
      </p:pic>
      <p:grpSp>
        <p:nvGrpSpPr>
          <p:cNvPr id="108" name="Grupo 107">
            <a:extLst>
              <a:ext uri="{FF2B5EF4-FFF2-40B4-BE49-F238E27FC236}">
                <a16:creationId xmlns:a16="http://schemas.microsoft.com/office/drawing/2014/main" id="{F00E7A6E-9FAB-D0DD-2D86-4D93A44EFB44}"/>
              </a:ext>
            </a:extLst>
          </p:cNvPr>
          <p:cNvGrpSpPr/>
          <p:nvPr/>
        </p:nvGrpSpPr>
        <p:grpSpPr>
          <a:xfrm>
            <a:off x="532062" y="2686040"/>
            <a:ext cx="10150662" cy="3095024"/>
            <a:chOff x="1065958" y="3564162"/>
            <a:chExt cx="10150662" cy="3095024"/>
          </a:xfrm>
        </p:grpSpPr>
        <p:sp>
          <p:nvSpPr>
            <p:cNvPr id="109" name="Elipse 108">
              <a:extLst>
                <a:ext uri="{FF2B5EF4-FFF2-40B4-BE49-F238E27FC236}">
                  <a16:creationId xmlns:a16="http://schemas.microsoft.com/office/drawing/2014/main" id="{11F9A369-FF14-CD8C-FBED-251D041FBEE0}"/>
                </a:ext>
              </a:extLst>
            </p:cNvPr>
            <p:cNvSpPr/>
            <p:nvPr/>
          </p:nvSpPr>
          <p:spPr>
            <a:xfrm>
              <a:off x="4215247" y="4001657"/>
              <a:ext cx="1232231" cy="1183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Elipse 109">
              <a:extLst>
                <a:ext uri="{FF2B5EF4-FFF2-40B4-BE49-F238E27FC236}">
                  <a16:creationId xmlns:a16="http://schemas.microsoft.com/office/drawing/2014/main" id="{51ADC324-3224-92E2-C935-9E7C11F11E97}"/>
                </a:ext>
              </a:extLst>
            </p:cNvPr>
            <p:cNvSpPr/>
            <p:nvPr/>
          </p:nvSpPr>
          <p:spPr>
            <a:xfrm>
              <a:off x="5441042" y="5050652"/>
              <a:ext cx="1232231" cy="1183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1" name="Elipse 110">
              <a:extLst>
                <a:ext uri="{FF2B5EF4-FFF2-40B4-BE49-F238E27FC236}">
                  <a16:creationId xmlns:a16="http://schemas.microsoft.com/office/drawing/2014/main" id="{C025F501-CEBB-3490-40EE-8ABDC1D2F8E9}"/>
                </a:ext>
              </a:extLst>
            </p:cNvPr>
            <p:cNvSpPr/>
            <p:nvPr/>
          </p:nvSpPr>
          <p:spPr>
            <a:xfrm>
              <a:off x="6646838" y="4000275"/>
              <a:ext cx="1232231" cy="1183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2" name="CuadroTexto 111">
              <a:extLst>
                <a:ext uri="{FF2B5EF4-FFF2-40B4-BE49-F238E27FC236}">
                  <a16:creationId xmlns:a16="http://schemas.microsoft.com/office/drawing/2014/main" id="{7DF69460-89D0-EFB5-8982-96C2DBE61370}"/>
                </a:ext>
              </a:extLst>
            </p:cNvPr>
            <p:cNvSpPr txBox="1"/>
            <p:nvPr/>
          </p:nvSpPr>
          <p:spPr>
            <a:xfrm>
              <a:off x="1065958" y="3917714"/>
              <a:ext cx="2695053" cy="954107"/>
            </a:xfrm>
            <a:prstGeom prst="rect">
              <a:avLst/>
            </a:prstGeom>
            <a:noFill/>
          </p:spPr>
          <p:txBody>
            <a:bodyPr wrap="square">
              <a:spAutoFit/>
            </a:bodyPr>
            <a:lstStyle/>
            <a:p>
              <a:pPr algn="r"/>
              <a:r>
                <a:rPr lang="es-ES" sz="2800" b="1" dirty="0"/>
                <a:t>Ley de Eficiencia Organizativa</a:t>
              </a:r>
            </a:p>
          </p:txBody>
        </p:sp>
        <p:sp>
          <p:nvSpPr>
            <p:cNvPr id="113" name="CuadroTexto 112">
              <a:extLst>
                <a:ext uri="{FF2B5EF4-FFF2-40B4-BE49-F238E27FC236}">
                  <a16:creationId xmlns:a16="http://schemas.microsoft.com/office/drawing/2014/main" id="{E227A82E-14DD-BDC5-3E73-32240CF1CBE8}"/>
                </a:ext>
              </a:extLst>
            </p:cNvPr>
            <p:cNvSpPr txBox="1"/>
            <p:nvPr/>
          </p:nvSpPr>
          <p:spPr>
            <a:xfrm>
              <a:off x="8301669" y="3917713"/>
              <a:ext cx="2914951" cy="954107"/>
            </a:xfrm>
            <a:prstGeom prst="rect">
              <a:avLst/>
            </a:prstGeom>
            <a:noFill/>
          </p:spPr>
          <p:txBody>
            <a:bodyPr wrap="square">
              <a:spAutoFit/>
            </a:bodyPr>
            <a:lstStyle/>
            <a:p>
              <a:r>
                <a:rPr lang="es-ES" sz="2800" b="1" dirty="0">
                  <a:solidFill>
                    <a:schemeClr val="accent1"/>
                  </a:solidFill>
                </a:rPr>
                <a:t>Ley de Eficiencia Digital</a:t>
              </a:r>
            </a:p>
          </p:txBody>
        </p:sp>
        <p:sp>
          <p:nvSpPr>
            <p:cNvPr id="114" name="CuadroTexto 113">
              <a:extLst>
                <a:ext uri="{FF2B5EF4-FFF2-40B4-BE49-F238E27FC236}">
                  <a16:creationId xmlns:a16="http://schemas.microsoft.com/office/drawing/2014/main" id="{B65A668A-CB4B-BCDE-F10E-30373E66554F}"/>
                </a:ext>
              </a:extLst>
            </p:cNvPr>
            <p:cNvSpPr txBox="1"/>
            <p:nvPr/>
          </p:nvSpPr>
          <p:spPr>
            <a:xfrm>
              <a:off x="1679253" y="5687470"/>
              <a:ext cx="3197906" cy="954107"/>
            </a:xfrm>
            <a:prstGeom prst="rect">
              <a:avLst/>
            </a:prstGeom>
            <a:noFill/>
          </p:spPr>
          <p:txBody>
            <a:bodyPr wrap="square">
              <a:spAutoFit/>
            </a:bodyPr>
            <a:lstStyle/>
            <a:p>
              <a:pPr algn="r"/>
              <a:r>
                <a:rPr lang="es-ES" sz="2800" b="1" dirty="0">
                  <a:solidFill>
                    <a:schemeClr val="accent4"/>
                  </a:solidFill>
                </a:rPr>
                <a:t>Ley de Eficiencia Procesal</a:t>
              </a:r>
            </a:p>
          </p:txBody>
        </p:sp>
        <p:grpSp>
          <p:nvGrpSpPr>
            <p:cNvPr id="115" name="Grupo 114">
              <a:extLst>
                <a:ext uri="{FF2B5EF4-FFF2-40B4-BE49-F238E27FC236}">
                  <a16:creationId xmlns:a16="http://schemas.microsoft.com/office/drawing/2014/main" id="{16982C2D-4F00-2707-94D5-030356D373FC}"/>
                </a:ext>
              </a:extLst>
            </p:cNvPr>
            <p:cNvGrpSpPr/>
            <p:nvPr/>
          </p:nvGrpSpPr>
          <p:grpSpPr>
            <a:xfrm>
              <a:off x="3792852" y="3564162"/>
              <a:ext cx="4508817" cy="3095024"/>
              <a:chOff x="4700328" y="3792386"/>
              <a:chExt cx="4508817" cy="3095024"/>
            </a:xfrm>
          </p:grpSpPr>
          <p:sp>
            <p:nvSpPr>
              <p:cNvPr id="116" name="Elipse 115">
                <a:extLst>
                  <a:ext uri="{FF2B5EF4-FFF2-40B4-BE49-F238E27FC236}">
                    <a16:creationId xmlns:a16="http://schemas.microsoft.com/office/drawing/2014/main" id="{3E905E80-460E-5515-35BF-42E540D04485}"/>
                  </a:ext>
                </a:extLst>
              </p:cNvPr>
              <p:cNvSpPr/>
              <p:nvPr/>
            </p:nvSpPr>
            <p:spPr>
              <a:xfrm>
                <a:off x="5131475" y="4238421"/>
                <a:ext cx="1166029" cy="1183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7" name="Elipse 116">
                <a:extLst>
                  <a:ext uri="{FF2B5EF4-FFF2-40B4-BE49-F238E27FC236}">
                    <a16:creationId xmlns:a16="http://schemas.microsoft.com/office/drawing/2014/main" id="{87A2F2E0-30C1-D407-94E5-045AF578EB9F}"/>
                  </a:ext>
                </a:extLst>
              </p:cNvPr>
              <p:cNvSpPr/>
              <p:nvPr/>
            </p:nvSpPr>
            <p:spPr>
              <a:xfrm>
                <a:off x="6378757" y="5273640"/>
                <a:ext cx="1166029" cy="1183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8" name="Elipse 117">
                <a:extLst>
                  <a:ext uri="{FF2B5EF4-FFF2-40B4-BE49-F238E27FC236}">
                    <a16:creationId xmlns:a16="http://schemas.microsoft.com/office/drawing/2014/main" id="{598E6D11-B627-F769-1F20-106C33B83915}"/>
                  </a:ext>
                </a:extLst>
              </p:cNvPr>
              <p:cNvSpPr/>
              <p:nvPr/>
            </p:nvSpPr>
            <p:spPr>
              <a:xfrm>
                <a:off x="7586220" y="4198158"/>
                <a:ext cx="1166029" cy="1183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9" name="Forma libre: forma 118">
                <a:extLst>
                  <a:ext uri="{FF2B5EF4-FFF2-40B4-BE49-F238E27FC236}">
                    <a16:creationId xmlns:a16="http://schemas.microsoft.com/office/drawing/2014/main" id="{3EB766DF-5F17-A747-A1F0-1B1F1A16D127}"/>
                  </a:ext>
                </a:extLst>
              </p:cNvPr>
              <p:cNvSpPr/>
              <p:nvPr/>
            </p:nvSpPr>
            <p:spPr>
              <a:xfrm>
                <a:off x="6504457" y="5470610"/>
                <a:ext cx="31256" cy="36685"/>
              </a:xfrm>
              <a:custGeom>
                <a:avLst/>
                <a:gdLst>
                  <a:gd name="connsiteX0" fmla="*/ -192 w 31256"/>
                  <a:gd name="connsiteY0" fmla="*/ 36348 h 36685"/>
                  <a:gd name="connsiteX1" fmla="*/ 31064 w 31256"/>
                  <a:gd name="connsiteY1" fmla="*/ -338 h 36685"/>
                  <a:gd name="connsiteX2" fmla="*/ -192 w 31256"/>
                  <a:gd name="connsiteY2" fmla="*/ 36348 h 36685"/>
                </a:gdLst>
                <a:ahLst/>
                <a:cxnLst>
                  <a:cxn ang="0">
                    <a:pos x="connsiteX0" y="connsiteY0"/>
                  </a:cxn>
                  <a:cxn ang="0">
                    <a:pos x="connsiteX1" y="connsiteY1"/>
                  </a:cxn>
                  <a:cxn ang="0">
                    <a:pos x="connsiteX2" y="connsiteY2"/>
                  </a:cxn>
                </a:cxnLst>
                <a:rect l="l" t="t" r="r" b="b"/>
                <a:pathLst>
                  <a:path w="31256" h="36685">
                    <a:moveTo>
                      <a:pt x="-192" y="36348"/>
                    </a:moveTo>
                    <a:cubicBezTo>
                      <a:pt x="10520" y="24263"/>
                      <a:pt x="20939" y="12040"/>
                      <a:pt x="31064" y="-338"/>
                    </a:cubicBezTo>
                    <a:cubicBezTo>
                      <a:pt x="20154" y="11350"/>
                      <a:pt x="9735" y="23581"/>
                      <a:pt x="-192" y="36348"/>
                    </a:cubicBezTo>
                    <a:close/>
                  </a:path>
                </a:pathLst>
              </a:custGeom>
              <a:solidFill>
                <a:srgbClr val="8AD06E"/>
              </a:solidFill>
              <a:ln w="7322" cap="flat">
                <a:noFill/>
                <a:prstDash val="solid"/>
                <a:miter/>
              </a:ln>
            </p:spPr>
            <p:txBody>
              <a:bodyPr rtlCol="0" anchor="ctr"/>
              <a:lstStyle/>
              <a:p>
                <a:endParaRPr lang="es-ES"/>
              </a:p>
            </p:txBody>
          </p:sp>
          <p:sp>
            <p:nvSpPr>
              <p:cNvPr id="120" name="Forma libre: forma 119">
                <a:extLst>
                  <a:ext uri="{FF2B5EF4-FFF2-40B4-BE49-F238E27FC236}">
                    <a16:creationId xmlns:a16="http://schemas.microsoft.com/office/drawing/2014/main" id="{F1A8D2E3-4FC5-DEAB-FE1C-1ED04E09BD72}"/>
                  </a:ext>
                </a:extLst>
              </p:cNvPr>
              <p:cNvSpPr/>
              <p:nvPr/>
            </p:nvSpPr>
            <p:spPr>
              <a:xfrm>
                <a:off x="7373101" y="5468996"/>
                <a:ext cx="33603" cy="39694"/>
              </a:xfrm>
              <a:custGeom>
                <a:avLst/>
                <a:gdLst>
                  <a:gd name="connsiteX0" fmla="*/ -192 w 33603"/>
                  <a:gd name="connsiteY0" fmla="*/ -338 h 39694"/>
                  <a:gd name="connsiteX1" fmla="*/ 33412 w 33603"/>
                  <a:gd name="connsiteY1" fmla="*/ 39356 h 39694"/>
                  <a:gd name="connsiteX2" fmla="*/ -192 w 33603"/>
                  <a:gd name="connsiteY2" fmla="*/ -338 h 39694"/>
                </a:gdLst>
                <a:ahLst/>
                <a:cxnLst>
                  <a:cxn ang="0">
                    <a:pos x="connsiteX0" y="connsiteY0"/>
                  </a:cxn>
                  <a:cxn ang="0">
                    <a:pos x="connsiteX1" y="connsiteY1"/>
                  </a:cxn>
                  <a:cxn ang="0">
                    <a:pos x="connsiteX2" y="connsiteY2"/>
                  </a:cxn>
                </a:cxnLst>
                <a:rect l="l" t="t" r="r" b="b"/>
                <a:pathLst>
                  <a:path w="33603" h="39694">
                    <a:moveTo>
                      <a:pt x="-192" y="-338"/>
                    </a:moveTo>
                    <a:cubicBezTo>
                      <a:pt x="10667" y="13163"/>
                      <a:pt x="21871" y="26391"/>
                      <a:pt x="33412" y="39356"/>
                    </a:cubicBezTo>
                    <a:cubicBezTo>
                      <a:pt x="22773" y="25636"/>
                      <a:pt x="11621" y="12209"/>
                      <a:pt x="-192" y="-338"/>
                    </a:cubicBezTo>
                    <a:close/>
                  </a:path>
                </a:pathLst>
              </a:custGeom>
              <a:solidFill>
                <a:srgbClr val="8AD06E"/>
              </a:solidFill>
              <a:ln w="7322" cap="flat">
                <a:noFill/>
                <a:prstDash val="solid"/>
                <a:miter/>
              </a:ln>
            </p:spPr>
            <p:txBody>
              <a:bodyPr rtlCol="0" anchor="ctr"/>
              <a:lstStyle/>
              <a:p>
                <a:endParaRPr lang="es-ES"/>
              </a:p>
            </p:txBody>
          </p:sp>
          <p:sp>
            <p:nvSpPr>
              <p:cNvPr id="121" name="Forma libre: forma 120">
                <a:extLst>
                  <a:ext uri="{FF2B5EF4-FFF2-40B4-BE49-F238E27FC236}">
                    <a16:creationId xmlns:a16="http://schemas.microsoft.com/office/drawing/2014/main" id="{3B6D21F3-660E-5A26-E29D-FE76932A16AA}"/>
                  </a:ext>
                </a:extLst>
              </p:cNvPr>
              <p:cNvSpPr/>
              <p:nvPr/>
            </p:nvSpPr>
            <p:spPr>
              <a:xfrm>
                <a:off x="7726164" y="5171108"/>
                <a:ext cx="33457" cy="39547"/>
              </a:xfrm>
              <a:custGeom>
                <a:avLst/>
                <a:gdLst>
                  <a:gd name="connsiteX0" fmla="*/ -192 w 33457"/>
                  <a:gd name="connsiteY0" fmla="*/ -338 h 39547"/>
                  <a:gd name="connsiteX1" fmla="*/ 33265 w 33457"/>
                  <a:gd name="connsiteY1" fmla="*/ 39210 h 39547"/>
                  <a:gd name="connsiteX2" fmla="*/ -192 w 33457"/>
                  <a:gd name="connsiteY2" fmla="*/ -338 h 39547"/>
                </a:gdLst>
                <a:ahLst/>
                <a:cxnLst>
                  <a:cxn ang="0">
                    <a:pos x="connsiteX0" y="connsiteY0"/>
                  </a:cxn>
                  <a:cxn ang="0">
                    <a:pos x="connsiteX1" y="connsiteY1"/>
                  </a:cxn>
                  <a:cxn ang="0">
                    <a:pos x="connsiteX2" y="connsiteY2"/>
                  </a:cxn>
                </a:cxnLst>
                <a:rect l="l" t="t" r="r" b="b"/>
                <a:pathLst>
                  <a:path w="33457" h="39547">
                    <a:moveTo>
                      <a:pt x="-192" y="-338"/>
                    </a:moveTo>
                    <a:cubicBezTo>
                      <a:pt x="10374" y="13361"/>
                      <a:pt x="21526" y="26538"/>
                      <a:pt x="33265" y="39210"/>
                    </a:cubicBezTo>
                    <a:cubicBezTo>
                      <a:pt x="22407" y="25782"/>
                      <a:pt x="11327" y="12576"/>
                      <a:pt x="-192" y="-338"/>
                    </a:cubicBezTo>
                    <a:close/>
                  </a:path>
                </a:pathLst>
              </a:custGeom>
              <a:solidFill>
                <a:srgbClr val="8AD06E"/>
              </a:solidFill>
              <a:ln w="7322" cap="flat">
                <a:noFill/>
                <a:prstDash val="solid"/>
                <a:miter/>
              </a:ln>
            </p:spPr>
            <p:txBody>
              <a:bodyPr rtlCol="0" anchor="ctr"/>
              <a:lstStyle/>
              <a:p>
                <a:endParaRPr lang="es-ES"/>
              </a:p>
            </p:txBody>
          </p:sp>
          <p:sp>
            <p:nvSpPr>
              <p:cNvPr id="122" name="Forma libre: forma 121">
                <a:extLst>
                  <a:ext uri="{FF2B5EF4-FFF2-40B4-BE49-F238E27FC236}">
                    <a16:creationId xmlns:a16="http://schemas.microsoft.com/office/drawing/2014/main" id="{A40B27BB-6DFF-EE2C-7978-F0B9EB2AE4D3}"/>
                  </a:ext>
                </a:extLst>
              </p:cNvPr>
              <p:cNvSpPr/>
              <p:nvPr/>
            </p:nvSpPr>
            <p:spPr>
              <a:xfrm>
                <a:off x="6151541" y="5172502"/>
                <a:ext cx="31109" cy="36685"/>
              </a:xfrm>
              <a:custGeom>
                <a:avLst/>
                <a:gdLst>
                  <a:gd name="connsiteX0" fmla="*/ 30918 w 31109"/>
                  <a:gd name="connsiteY0" fmla="*/ -338 h 36685"/>
                  <a:gd name="connsiteX1" fmla="*/ -192 w 31109"/>
                  <a:gd name="connsiteY1" fmla="*/ 36348 h 36685"/>
                  <a:gd name="connsiteX2" fmla="*/ 30918 w 31109"/>
                  <a:gd name="connsiteY2" fmla="*/ -338 h 36685"/>
                </a:gdLst>
                <a:ahLst/>
                <a:cxnLst>
                  <a:cxn ang="0">
                    <a:pos x="connsiteX0" y="connsiteY0"/>
                  </a:cxn>
                  <a:cxn ang="0">
                    <a:pos x="connsiteX1" y="connsiteY1"/>
                  </a:cxn>
                  <a:cxn ang="0">
                    <a:pos x="connsiteX2" y="connsiteY2"/>
                  </a:cxn>
                </a:cxnLst>
                <a:rect l="l" t="t" r="r" b="b"/>
                <a:pathLst>
                  <a:path w="31109" h="36685">
                    <a:moveTo>
                      <a:pt x="30918" y="-338"/>
                    </a:moveTo>
                    <a:cubicBezTo>
                      <a:pt x="20301" y="11695"/>
                      <a:pt x="9933" y="23926"/>
                      <a:pt x="-192" y="36348"/>
                    </a:cubicBezTo>
                    <a:cubicBezTo>
                      <a:pt x="10741" y="24682"/>
                      <a:pt x="21086" y="12355"/>
                      <a:pt x="30918" y="-338"/>
                    </a:cubicBezTo>
                    <a:close/>
                  </a:path>
                </a:pathLst>
              </a:custGeom>
              <a:solidFill>
                <a:srgbClr val="8AD06E"/>
              </a:solidFill>
              <a:ln w="7322" cap="flat">
                <a:noFill/>
                <a:prstDash val="solid"/>
                <a:miter/>
              </a:ln>
            </p:spPr>
            <p:txBody>
              <a:bodyPr rtlCol="0" anchor="ctr"/>
              <a:lstStyle/>
              <a:p>
                <a:endParaRPr lang="es-ES"/>
              </a:p>
            </p:txBody>
          </p:sp>
          <p:sp>
            <p:nvSpPr>
              <p:cNvPr id="123" name="Forma libre: forma 122">
                <a:extLst>
                  <a:ext uri="{FF2B5EF4-FFF2-40B4-BE49-F238E27FC236}">
                    <a16:creationId xmlns:a16="http://schemas.microsoft.com/office/drawing/2014/main" id="{FD6FF726-3593-8A35-153E-7C13A006ECAD}"/>
                  </a:ext>
                </a:extLst>
              </p:cNvPr>
              <p:cNvSpPr/>
              <p:nvPr/>
            </p:nvSpPr>
            <p:spPr>
              <a:xfrm>
                <a:off x="4700328" y="3792386"/>
                <a:ext cx="2062762" cy="2062762"/>
              </a:xfrm>
              <a:custGeom>
                <a:avLst/>
                <a:gdLst>
                  <a:gd name="connsiteX0" fmla="*/ 1185416 w 2062762"/>
                  <a:gd name="connsiteY0" fmla="*/ 1579715 h 2062762"/>
                  <a:gd name="connsiteX1" fmla="*/ 482533 w 2062762"/>
                  <a:gd name="connsiteY1" fmla="*/ 1184999 h 2062762"/>
                  <a:gd name="connsiteX2" fmla="*/ 877249 w 2062762"/>
                  <a:gd name="connsiteY2" fmla="*/ 482108 h 2062762"/>
                  <a:gd name="connsiteX3" fmla="*/ 1580132 w 2062762"/>
                  <a:gd name="connsiteY3" fmla="*/ 876832 h 2062762"/>
                  <a:gd name="connsiteX4" fmla="*/ 1482130 w 2062762"/>
                  <a:gd name="connsiteY4" fmla="*/ 1379778 h 2062762"/>
                  <a:gd name="connsiteX5" fmla="*/ 1466795 w 2062762"/>
                  <a:gd name="connsiteY5" fmla="*/ 1398781 h 2062762"/>
                  <a:gd name="connsiteX6" fmla="*/ 1466795 w 2062762"/>
                  <a:gd name="connsiteY6" fmla="*/ 1398781 h 2062762"/>
                  <a:gd name="connsiteX7" fmla="*/ 1451020 w 2062762"/>
                  <a:gd name="connsiteY7" fmla="*/ 1416610 h 2062762"/>
                  <a:gd name="connsiteX8" fmla="*/ 1223569 w 2062762"/>
                  <a:gd name="connsiteY8" fmla="*/ 2044596 h 2062762"/>
                  <a:gd name="connsiteX9" fmla="*/ 1804157 w 2062762"/>
                  <a:gd name="connsiteY9" fmla="*/ 1714425 h 2062762"/>
                  <a:gd name="connsiteX10" fmla="*/ 1835413 w 2062762"/>
                  <a:gd name="connsiteY10" fmla="*/ 1677739 h 2062762"/>
                  <a:gd name="connsiteX11" fmla="*/ 1889341 w 2062762"/>
                  <a:gd name="connsiteY11" fmla="*/ 1604368 h 2062762"/>
                  <a:gd name="connsiteX12" fmla="*/ 2062571 w 2062762"/>
                  <a:gd name="connsiteY12" fmla="*/ 1049680 h 2062762"/>
                  <a:gd name="connsiteX13" fmla="*/ 2062571 w 2062762"/>
                  <a:gd name="connsiteY13" fmla="*/ 1031044 h 2062762"/>
                  <a:gd name="connsiteX14" fmla="*/ 1031189 w 2062762"/>
                  <a:gd name="connsiteY14" fmla="*/ -338 h 2062762"/>
                  <a:gd name="connsiteX15" fmla="*/ -192 w 2062762"/>
                  <a:gd name="connsiteY15" fmla="*/ 1031044 h 2062762"/>
                  <a:gd name="connsiteX16" fmla="*/ 1031189 w 2062762"/>
                  <a:gd name="connsiteY16" fmla="*/ 2062425 h 2062762"/>
                  <a:gd name="connsiteX17" fmla="*/ 1031630 w 2062762"/>
                  <a:gd name="connsiteY17" fmla="*/ 2062425 h 2062762"/>
                  <a:gd name="connsiteX18" fmla="*/ 1081155 w 2062762"/>
                  <a:gd name="connsiteY18" fmla="*/ 2061251 h 2062762"/>
                  <a:gd name="connsiteX19" fmla="*/ 1185416 w 2062762"/>
                  <a:gd name="connsiteY19" fmla="*/ 1579715 h 206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62762" h="2062762">
                    <a:moveTo>
                      <a:pt x="1185416" y="1579715"/>
                    </a:moveTo>
                    <a:cubicBezTo>
                      <a:pt x="882319" y="1664811"/>
                      <a:pt x="567629" y="1488089"/>
                      <a:pt x="482533" y="1184999"/>
                    </a:cubicBezTo>
                    <a:cubicBezTo>
                      <a:pt x="397430" y="881902"/>
                      <a:pt x="574152" y="567212"/>
                      <a:pt x="877249" y="482108"/>
                    </a:cubicBezTo>
                    <a:cubicBezTo>
                      <a:pt x="1180346" y="397012"/>
                      <a:pt x="1495036" y="573735"/>
                      <a:pt x="1580132" y="876832"/>
                    </a:cubicBezTo>
                    <a:cubicBezTo>
                      <a:pt x="1628909" y="1050538"/>
                      <a:pt x="1592554" y="1237085"/>
                      <a:pt x="1482130" y="1379778"/>
                    </a:cubicBezTo>
                    <a:cubicBezTo>
                      <a:pt x="1477141" y="1386235"/>
                      <a:pt x="1472005" y="1392544"/>
                      <a:pt x="1466795" y="1398781"/>
                    </a:cubicBezTo>
                    <a:lnTo>
                      <a:pt x="1466795" y="1398781"/>
                    </a:lnTo>
                    <a:cubicBezTo>
                      <a:pt x="1461659" y="1404871"/>
                      <a:pt x="1456377" y="1410814"/>
                      <a:pt x="1451020" y="1416610"/>
                    </a:cubicBezTo>
                    <a:cubicBezTo>
                      <a:pt x="1307367" y="1594756"/>
                      <a:pt x="1227311" y="1815772"/>
                      <a:pt x="1223569" y="2044596"/>
                    </a:cubicBezTo>
                    <a:cubicBezTo>
                      <a:pt x="1448401" y="2002077"/>
                      <a:pt x="1652674" y="1885915"/>
                      <a:pt x="1804157" y="1714425"/>
                    </a:cubicBezTo>
                    <a:cubicBezTo>
                      <a:pt x="1813937" y="1701658"/>
                      <a:pt x="1824356" y="1689427"/>
                      <a:pt x="1835413" y="1677739"/>
                    </a:cubicBezTo>
                    <a:cubicBezTo>
                      <a:pt x="1854438" y="1654114"/>
                      <a:pt x="1872414" y="1629659"/>
                      <a:pt x="1889341" y="1604368"/>
                    </a:cubicBezTo>
                    <a:cubicBezTo>
                      <a:pt x="1999354" y="1440038"/>
                      <a:pt x="2059511" y="1247408"/>
                      <a:pt x="2062571" y="1049680"/>
                    </a:cubicBezTo>
                    <a:cubicBezTo>
                      <a:pt x="2062571" y="1043517"/>
                      <a:pt x="2062571" y="1037280"/>
                      <a:pt x="2062571" y="1031044"/>
                    </a:cubicBezTo>
                    <a:cubicBezTo>
                      <a:pt x="2062571" y="461425"/>
                      <a:pt x="1600808" y="-338"/>
                      <a:pt x="1031189" y="-338"/>
                    </a:cubicBezTo>
                    <a:cubicBezTo>
                      <a:pt x="461571" y="-338"/>
                      <a:pt x="-192" y="461425"/>
                      <a:pt x="-192" y="1031044"/>
                    </a:cubicBezTo>
                    <a:cubicBezTo>
                      <a:pt x="-192" y="1600662"/>
                      <a:pt x="461571" y="2062425"/>
                      <a:pt x="1031189" y="2062425"/>
                    </a:cubicBezTo>
                    <a:cubicBezTo>
                      <a:pt x="1031336" y="2062425"/>
                      <a:pt x="1031483" y="2062425"/>
                      <a:pt x="1031630" y="2062425"/>
                    </a:cubicBezTo>
                    <a:cubicBezTo>
                      <a:pt x="1048212" y="2062425"/>
                      <a:pt x="1064720" y="2062036"/>
                      <a:pt x="1081155" y="2061251"/>
                    </a:cubicBezTo>
                    <a:cubicBezTo>
                      <a:pt x="1081456" y="1895168"/>
                      <a:pt x="1116990" y="1731043"/>
                      <a:pt x="1185416" y="1579715"/>
                    </a:cubicBezTo>
                    <a:close/>
                  </a:path>
                </a:pathLst>
              </a:custGeom>
              <a:solidFill>
                <a:schemeClr val="bg2">
                  <a:lumMod val="25000"/>
                </a:schemeClr>
              </a:solidFill>
              <a:ln w="7322" cap="flat">
                <a:noFill/>
                <a:prstDash val="solid"/>
                <a:miter/>
              </a:ln>
              <a:effectLst/>
            </p:spPr>
            <p:txBody>
              <a:bodyPr rtlCol="0" anchor="ctr"/>
              <a:lstStyle/>
              <a:p>
                <a:endParaRPr lang="es-ES"/>
              </a:p>
            </p:txBody>
          </p:sp>
          <p:sp>
            <p:nvSpPr>
              <p:cNvPr id="124" name="Forma libre: forma 123">
                <a:extLst>
                  <a:ext uri="{FF2B5EF4-FFF2-40B4-BE49-F238E27FC236}">
                    <a16:creationId xmlns:a16="http://schemas.microsoft.com/office/drawing/2014/main" id="{804344A9-6DE4-11AA-255B-23BCFB26C4A5}"/>
                  </a:ext>
                </a:extLst>
              </p:cNvPr>
              <p:cNvSpPr/>
              <p:nvPr/>
            </p:nvSpPr>
            <p:spPr>
              <a:xfrm>
                <a:off x="5923869" y="5112996"/>
                <a:ext cx="2062762" cy="1774414"/>
              </a:xfrm>
              <a:custGeom>
                <a:avLst/>
                <a:gdLst>
                  <a:gd name="connsiteX0" fmla="*/ 2062131 w 2062762"/>
                  <a:gd name="connsiteY0" fmla="*/ 723986 h 1774414"/>
                  <a:gd name="connsiteX1" fmla="*/ 1835560 w 2062762"/>
                  <a:gd name="connsiteY1" fmla="*/ 97321 h 1774414"/>
                  <a:gd name="connsiteX2" fmla="*/ 1802103 w 2062762"/>
                  <a:gd name="connsiteY2" fmla="*/ 57774 h 1774414"/>
                  <a:gd name="connsiteX3" fmla="*/ 1393717 w 2062762"/>
                  <a:gd name="connsiteY3" fmla="*/ 279942 h 1774414"/>
                  <a:gd name="connsiteX4" fmla="*/ 1449040 w 2062762"/>
                  <a:gd name="connsiteY4" fmla="*/ 355661 h 1774414"/>
                  <a:gd name="connsiteX5" fmla="*/ 1482643 w 2062762"/>
                  <a:gd name="connsiteY5" fmla="*/ 395356 h 1774414"/>
                  <a:gd name="connsiteX6" fmla="*/ 1377994 w 2062762"/>
                  <a:gd name="connsiteY6" fmla="*/ 1194245 h 1774414"/>
                  <a:gd name="connsiteX7" fmla="*/ 579097 w 2062762"/>
                  <a:gd name="connsiteY7" fmla="*/ 1089596 h 1774414"/>
                  <a:gd name="connsiteX8" fmla="*/ 580176 w 2062762"/>
                  <a:gd name="connsiteY8" fmla="*/ 393962 h 1774414"/>
                  <a:gd name="connsiteX9" fmla="*/ 611432 w 2062762"/>
                  <a:gd name="connsiteY9" fmla="*/ 357276 h 1774414"/>
                  <a:gd name="connsiteX10" fmla="*/ 665360 w 2062762"/>
                  <a:gd name="connsiteY10" fmla="*/ 283905 h 1774414"/>
                  <a:gd name="connsiteX11" fmla="*/ 258369 w 2062762"/>
                  <a:gd name="connsiteY11" fmla="*/ 59388 h 1774414"/>
                  <a:gd name="connsiteX12" fmla="*/ 227259 w 2062762"/>
                  <a:gd name="connsiteY12" fmla="*/ 96074 h 1774414"/>
                  <a:gd name="connsiteX13" fmla="*/ -192 w 2062762"/>
                  <a:gd name="connsiteY13" fmla="*/ 724059 h 1774414"/>
                  <a:gd name="connsiteX14" fmla="*/ -192 w 2062762"/>
                  <a:gd name="connsiteY14" fmla="*/ 742696 h 1774414"/>
                  <a:gd name="connsiteX15" fmla="*/ 1031189 w 2062762"/>
                  <a:gd name="connsiteY15" fmla="*/ 1774077 h 1774414"/>
                  <a:gd name="connsiteX16" fmla="*/ 2062571 w 2062762"/>
                  <a:gd name="connsiteY16" fmla="*/ 742696 h 1774414"/>
                  <a:gd name="connsiteX17" fmla="*/ 2062131 w 2062762"/>
                  <a:gd name="connsiteY17" fmla="*/ 723986 h 177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2762" h="1774414">
                    <a:moveTo>
                      <a:pt x="2062131" y="723986"/>
                    </a:moveTo>
                    <a:cubicBezTo>
                      <a:pt x="2058345" y="495728"/>
                      <a:pt x="1978619" y="275225"/>
                      <a:pt x="1835560" y="97321"/>
                    </a:cubicBezTo>
                    <a:cubicBezTo>
                      <a:pt x="1823820" y="84701"/>
                      <a:pt x="1812668" y="71516"/>
                      <a:pt x="1802103" y="57774"/>
                    </a:cubicBezTo>
                    <a:cubicBezTo>
                      <a:pt x="1653526" y="-109440"/>
                      <a:pt x="1288503" y="121607"/>
                      <a:pt x="1393717" y="279942"/>
                    </a:cubicBezTo>
                    <a:cubicBezTo>
                      <a:pt x="1411033" y="306063"/>
                      <a:pt x="1429471" y="331302"/>
                      <a:pt x="1449040" y="355661"/>
                    </a:cubicBezTo>
                    <a:cubicBezTo>
                      <a:pt x="1460852" y="368355"/>
                      <a:pt x="1472005" y="381635"/>
                      <a:pt x="1482643" y="395356"/>
                    </a:cubicBezTo>
                    <a:cubicBezTo>
                      <a:pt x="1674356" y="644862"/>
                      <a:pt x="1627501" y="1002541"/>
                      <a:pt x="1377994" y="1194245"/>
                    </a:cubicBezTo>
                    <a:cubicBezTo>
                      <a:pt x="1128487" y="1385957"/>
                      <a:pt x="770809" y="1339102"/>
                      <a:pt x="579097" y="1089596"/>
                    </a:cubicBezTo>
                    <a:cubicBezTo>
                      <a:pt x="421422" y="884390"/>
                      <a:pt x="421870" y="598682"/>
                      <a:pt x="580176" y="393962"/>
                    </a:cubicBezTo>
                    <a:cubicBezTo>
                      <a:pt x="589956" y="381195"/>
                      <a:pt x="600375" y="368964"/>
                      <a:pt x="611432" y="357276"/>
                    </a:cubicBezTo>
                    <a:cubicBezTo>
                      <a:pt x="630457" y="333650"/>
                      <a:pt x="648433" y="309195"/>
                      <a:pt x="665360" y="283905"/>
                    </a:cubicBezTo>
                    <a:cubicBezTo>
                      <a:pt x="771968" y="124762"/>
                      <a:pt x="407093" y="-108559"/>
                      <a:pt x="258369" y="59388"/>
                    </a:cubicBezTo>
                    <a:cubicBezTo>
                      <a:pt x="248537" y="72081"/>
                      <a:pt x="238192" y="84408"/>
                      <a:pt x="227259" y="96074"/>
                    </a:cubicBezTo>
                    <a:cubicBezTo>
                      <a:pt x="83605" y="274219"/>
                      <a:pt x="3550" y="495236"/>
                      <a:pt x="-192" y="724059"/>
                    </a:cubicBezTo>
                    <a:cubicBezTo>
                      <a:pt x="-192" y="730223"/>
                      <a:pt x="-192" y="736459"/>
                      <a:pt x="-192" y="742696"/>
                    </a:cubicBezTo>
                    <a:cubicBezTo>
                      <a:pt x="-192" y="1312314"/>
                      <a:pt x="461571" y="1774077"/>
                      <a:pt x="1031189" y="1774077"/>
                    </a:cubicBezTo>
                    <a:cubicBezTo>
                      <a:pt x="1600808" y="1774077"/>
                      <a:pt x="2062571" y="1312314"/>
                      <a:pt x="2062571" y="742696"/>
                    </a:cubicBezTo>
                    <a:cubicBezTo>
                      <a:pt x="2062351" y="736386"/>
                      <a:pt x="2062277" y="730223"/>
                      <a:pt x="2062131" y="723986"/>
                    </a:cubicBezTo>
                    <a:close/>
                  </a:path>
                </a:pathLst>
              </a:custGeom>
              <a:solidFill>
                <a:schemeClr val="accent4"/>
              </a:solidFill>
              <a:ln w="7322" cap="flat">
                <a:noFill/>
                <a:prstDash val="solid"/>
                <a:miter/>
              </a:ln>
            </p:spPr>
            <p:txBody>
              <a:bodyPr rtlCol="0" anchor="ctr"/>
              <a:lstStyle/>
              <a:p>
                <a:endParaRPr lang="es-ES"/>
              </a:p>
            </p:txBody>
          </p:sp>
          <p:sp>
            <p:nvSpPr>
              <p:cNvPr id="125" name="Forma libre: forma 124">
                <a:extLst>
                  <a:ext uri="{FF2B5EF4-FFF2-40B4-BE49-F238E27FC236}">
                    <a16:creationId xmlns:a16="http://schemas.microsoft.com/office/drawing/2014/main" id="{BAD9FC2B-3711-CBDE-85C5-C946AF980D71}"/>
                  </a:ext>
                </a:extLst>
              </p:cNvPr>
              <p:cNvSpPr/>
              <p:nvPr/>
            </p:nvSpPr>
            <p:spPr>
              <a:xfrm>
                <a:off x="7146383" y="3792386"/>
                <a:ext cx="2062762" cy="2062762"/>
              </a:xfrm>
              <a:custGeom>
                <a:avLst/>
                <a:gdLst>
                  <a:gd name="connsiteX0" fmla="*/ 877403 w 2062762"/>
                  <a:gd name="connsiteY0" fmla="*/ 1579715 h 2062762"/>
                  <a:gd name="connsiteX1" fmla="*/ 1580286 w 2062762"/>
                  <a:gd name="connsiteY1" fmla="*/ 1184999 h 2062762"/>
                  <a:gd name="connsiteX2" fmla="*/ 1185570 w 2062762"/>
                  <a:gd name="connsiteY2" fmla="*/ 482108 h 2062762"/>
                  <a:gd name="connsiteX3" fmla="*/ 482687 w 2062762"/>
                  <a:gd name="connsiteY3" fmla="*/ 876832 h 2062762"/>
                  <a:gd name="connsiteX4" fmla="*/ 580689 w 2062762"/>
                  <a:gd name="connsiteY4" fmla="*/ 1379778 h 2062762"/>
                  <a:gd name="connsiteX5" fmla="*/ 596097 w 2062762"/>
                  <a:gd name="connsiteY5" fmla="*/ 1398781 h 2062762"/>
                  <a:gd name="connsiteX6" fmla="*/ 596097 w 2062762"/>
                  <a:gd name="connsiteY6" fmla="*/ 1398781 h 2062762"/>
                  <a:gd name="connsiteX7" fmla="*/ 611799 w 2062762"/>
                  <a:gd name="connsiteY7" fmla="*/ 1416610 h 2062762"/>
                  <a:gd name="connsiteX8" fmla="*/ 839250 w 2062762"/>
                  <a:gd name="connsiteY8" fmla="*/ 2044596 h 2062762"/>
                  <a:gd name="connsiteX9" fmla="*/ 258662 w 2062762"/>
                  <a:gd name="connsiteY9" fmla="*/ 1714425 h 2062762"/>
                  <a:gd name="connsiteX10" fmla="*/ 227406 w 2062762"/>
                  <a:gd name="connsiteY10" fmla="*/ 1677739 h 2062762"/>
                  <a:gd name="connsiteX11" fmla="*/ 173478 w 2062762"/>
                  <a:gd name="connsiteY11" fmla="*/ 1604368 h 2062762"/>
                  <a:gd name="connsiteX12" fmla="*/ -192 w 2062762"/>
                  <a:gd name="connsiteY12" fmla="*/ 1049753 h 2062762"/>
                  <a:gd name="connsiteX13" fmla="*/ -192 w 2062762"/>
                  <a:gd name="connsiteY13" fmla="*/ 1031117 h 2062762"/>
                  <a:gd name="connsiteX14" fmla="*/ 1031116 w 2062762"/>
                  <a:gd name="connsiteY14" fmla="*/ -338 h 2062762"/>
                  <a:gd name="connsiteX15" fmla="*/ 2062571 w 2062762"/>
                  <a:gd name="connsiteY15" fmla="*/ 1030970 h 2062762"/>
                  <a:gd name="connsiteX16" fmla="*/ 1031263 w 2062762"/>
                  <a:gd name="connsiteY16" fmla="*/ 2062425 h 2062762"/>
                  <a:gd name="connsiteX17" fmla="*/ 1031189 w 2062762"/>
                  <a:gd name="connsiteY17" fmla="*/ 2062425 h 2062762"/>
                  <a:gd name="connsiteX18" fmla="*/ 981664 w 2062762"/>
                  <a:gd name="connsiteY18" fmla="*/ 2061251 h 2062762"/>
                  <a:gd name="connsiteX19" fmla="*/ 877403 w 2062762"/>
                  <a:gd name="connsiteY19" fmla="*/ 1579715 h 206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62762" h="2062762">
                    <a:moveTo>
                      <a:pt x="877403" y="1579715"/>
                    </a:moveTo>
                    <a:cubicBezTo>
                      <a:pt x="1180500" y="1664811"/>
                      <a:pt x="1495190" y="1488089"/>
                      <a:pt x="1580286" y="1184999"/>
                    </a:cubicBezTo>
                    <a:cubicBezTo>
                      <a:pt x="1665390" y="881902"/>
                      <a:pt x="1488667" y="567212"/>
                      <a:pt x="1185570" y="482108"/>
                    </a:cubicBezTo>
                    <a:cubicBezTo>
                      <a:pt x="882473" y="397012"/>
                      <a:pt x="567783" y="573735"/>
                      <a:pt x="482687" y="876832"/>
                    </a:cubicBezTo>
                    <a:cubicBezTo>
                      <a:pt x="433910" y="1050538"/>
                      <a:pt x="470265" y="1237085"/>
                      <a:pt x="580689" y="1379778"/>
                    </a:cubicBezTo>
                    <a:cubicBezTo>
                      <a:pt x="585679" y="1386235"/>
                      <a:pt x="590814" y="1392544"/>
                      <a:pt x="596097" y="1398781"/>
                    </a:cubicBezTo>
                    <a:lnTo>
                      <a:pt x="596097" y="1398781"/>
                    </a:lnTo>
                    <a:cubicBezTo>
                      <a:pt x="601160" y="1404871"/>
                      <a:pt x="606443" y="1410814"/>
                      <a:pt x="611799" y="1416610"/>
                    </a:cubicBezTo>
                    <a:cubicBezTo>
                      <a:pt x="755453" y="1594756"/>
                      <a:pt x="835508" y="1815772"/>
                      <a:pt x="839250" y="2044596"/>
                    </a:cubicBezTo>
                    <a:cubicBezTo>
                      <a:pt x="614418" y="2002077"/>
                      <a:pt x="410152" y="1885915"/>
                      <a:pt x="258662" y="1714425"/>
                    </a:cubicBezTo>
                    <a:cubicBezTo>
                      <a:pt x="248882" y="1701658"/>
                      <a:pt x="238463" y="1689427"/>
                      <a:pt x="227406" y="1677739"/>
                    </a:cubicBezTo>
                    <a:cubicBezTo>
                      <a:pt x="208425" y="1654114"/>
                      <a:pt x="190449" y="1629659"/>
                      <a:pt x="173478" y="1604368"/>
                    </a:cubicBezTo>
                    <a:cubicBezTo>
                      <a:pt x="63362" y="1440089"/>
                      <a:pt x="3051" y="1247497"/>
                      <a:pt x="-192" y="1049753"/>
                    </a:cubicBezTo>
                    <a:cubicBezTo>
                      <a:pt x="-192" y="1043590"/>
                      <a:pt x="-192" y="1037354"/>
                      <a:pt x="-192" y="1031117"/>
                    </a:cubicBezTo>
                    <a:cubicBezTo>
                      <a:pt x="-236" y="461498"/>
                      <a:pt x="461497" y="-294"/>
                      <a:pt x="1031116" y="-338"/>
                    </a:cubicBezTo>
                    <a:cubicBezTo>
                      <a:pt x="1600735" y="-382"/>
                      <a:pt x="2062527" y="461352"/>
                      <a:pt x="2062571" y="1030970"/>
                    </a:cubicBezTo>
                    <a:cubicBezTo>
                      <a:pt x="2062608" y="1600589"/>
                      <a:pt x="1600882" y="2062381"/>
                      <a:pt x="1031263" y="2062425"/>
                    </a:cubicBezTo>
                    <a:cubicBezTo>
                      <a:pt x="1031241" y="2062425"/>
                      <a:pt x="1031211" y="2062425"/>
                      <a:pt x="1031189" y="2062425"/>
                    </a:cubicBezTo>
                    <a:cubicBezTo>
                      <a:pt x="1014607" y="2062425"/>
                      <a:pt x="998099" y="2062036"/>
                      <a:pt x="981664" y="2061251"/>
                    </a:cubicBezTo>
                    <a:cubicBezTo>
                      <a:pt x="981363" y="1895168"/>
                      <a:pt x="945829" y="1731043"/>
                      <a:pt x="877403" y="1579715"/>
                    </a:cubicBezTo>
                    <a:close/>
                  </a:path>
                </a:pathLst>
              </a:custGeom>
              <a:solidFill>
                <a:schemeClr val="accent1"/>
              </a:solidFill>
              <a:ln w="7322" cap="flat">
                <a:noFill/>
                <a:prstDash val="solid"/>
                <a:miter/>
              </a:ln>
            </p:spPr>
            <p:txBody>
              <a:bodyPr rtlCol="0" anchor="ctr"/>
              <a:lstStyle/>
              <a:p>
                <a:endParaRPr lang="es-ES"/>
              </a:p>
            </p:txBody>
          </p:sp>
          <p:grpSp>
            <p:nvGrpSpPr>
              <p:cNvPr id="126" name="Grupo 125">
                <a:extLst>
                  <a:ext uri="{FF2B5EF4-FFF2-40B4-BE49-F238E27FC236}">
                    <a16:creationId xmlns:a16="http://schemas.microsoft.com/office/drawing/2014/main" id="{9CEE2B55-3C5B-C6BE-0A06-466326366396}"/>
                  </a:ext>
                </a:extLst>
              </p:cNvPr>
              <p:cNvGrpSpPr/>
              <p:nvPr/>
            </p:nvGrpSpPr>
            <p:grpSpPr>
              <a:xfrm>
                <a:off x="5459757" y="4548914"/>
                <a:ext cx="543904" cy="546754"/>
                <a:chOff x="4324146" y="4684080"/>
                <a:chExt cx="698286" cy="701945"/>
              </a:xfrm>
              <a:solidFill>
                <a:schemeClr val="tx2"/>
              </a:solidFill>
            </p:grpSpPr>
            <p:sp>
              <p:nvSpPr>
                <p:cNvPr id="129" name="Forma libre: forma 128">
                  <a:extLst>
                    <a:ext uri="{FF2B5EF4-FFF2-40B4-BE49-F238E27FC236}">
                      <a16:creationId xmlns:a16="http://schemas.microsoft.com/office/drawing/2014/main" id="{51B281F3-4673-8F37-5E90-B9D86AE60E50}"/>
                    </a:ext>
                  </a:extLst>
                </p:cNvPr>
                <p:cNvSpPr/>
                <p:nvPr/>
              </p:nvSpPr>
              <p:spPr>
                <a:xfrm>
                  <a:off x="4324146" y="5183379"/>
                  <a:ext cx="241419" cy="102420"/>
                </a:xfrm>
                <a:custGeom>
                  <a:avLst/>
                  <a:gdLst>
                    <a:gd name="connsiteX0" fmla="*/ 122918 w 241419"/>
                    <a:gd name="connsiteY0" fmla="*/ 104615 h 102420"/>
                    <a:gd name="connsiteX1" fmla="*/ 746 w 241419"/>
                    <a:gd name="connsiteY1" fmla="*/ 18289 h 102420"/>
                    <a:gd name="connsiteX2" fmla="*/ 2575 w 241419"/>
                    <a:gd name="connsiteY2" fmla="*/ 5853 h 102420"/>
                    <a:gd name="connsiteX3" fmla="*/ 13548 w 241419"/>
                    <a:gd name="connsiteY3" fmla="*/ 0 h 102420"/>
                    <a:gd name="connsiteX4" fmla="*/ 231191 w 241419"/>
                    <a:gd name="connsiteY4" fmla="*/ 0 h 102420"/>
                    <a:gd name="connsiteX5" fmla="*/ 242165 w 241419"/>
                    <a:gd name="connsiteY5" fmla="*/ 5853 h 102420"/>
                    <a:gd name="connsiteX6" fmla="*/ 243994 w 241419"/>
                    <a:gd name="connsiteY6" fmla="*/ 18289 h 102420"/>
                    <a:gd name="connsiteX7" fmla="*/ 122918 w 241419"/>
                    <a:gd name="connsiteY7" fmla="*/ 104615 h 102420"/>
                    <a:gd name="connsiteX8" fmla="*/ 34764 w 241419"/>
                    <a:gd name="connsiteY8" fmla="*/ 27434 h 102420"/>
                    <a:gd name="connsiteX9" fmla="*/ 122918 w 241419"/>
                    <a:gd name="connsiteY9" fmla="*/ 77547 h 102420"/>
                    <a:gd name="connsiteX10" fmla="*/ 209976 w 241419"/>
                    <a:gd name="connsiteY10" fmla="*/ 27434 h 102420"/>
                    <a:gd name="connsiteX11" fmla="*/ 34764 w 241419"/>
                    <a:gd name="connsiteY11" fmla="*/ 27434 h 1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19" h="102420">
                      <a:moveTo>
                        <a:pt x="122918" y="104615"/>
                      </a:moveTo>
                      <a:cubicBezTo>
                        <a:pt x="68416" y="104615"/>
                        <a:pt x="19401" y="69865"/>
                        <a:pt x="746" y="18289"/>
                      </a:cubicBezTo>
                      <a:cubicBezTo>
                        <a:pt x="-717" y="14266"/>
                        <a:pt x="14" y="9510"/>
                        <a:pt x="2575" y="5853"/>
                      </a:cubicBezTo>
                      <a:cubicBezTo>
                        <a:pt x="5135" y="2195"/>
                        <a:pt x="9159" y="0"/>
                        <a:pt x="13548" y="0"/>
                      </a:cubicBezTo>
                      <a:lnTo>
                        <a:pt x="231191" y="0"/>
                      </a:lnTo>
                      <a:cubicBezTo>
                        <a:pt x="235581" y="0"/>
                        <a:pt x="239604" y="2195"/>
                        <a:pt x="242165" y="5853"/>
                      </a:cubicBezTo>
                      <a:cubicBezTo>
                        <a:pt x="244725" y="9510"/>
                        <a:pt x="245457" y="13900"/>
                        <a:pt x="243994" y="18289"/>
                      </a:cubicBezTo>
                      <a:cubicBezTo>
                        <a:pt x="225705" y="69865"/>
                        <a:pt x="176689" y="104615"/>
                        <a:pt x="122918" y="104615"/>
                      </a:cubicBezTo>
                      <a:close/>
                      <a:moveTo>
                        <a:pt x="34764" y="27434"/>
                      </a:moveTo>
                      <a:cubicBezTo>
                        <a:pt x="53053" y="58160"/>
                        <a:pt x="86339" y="77547"/>
                        <a:pt x="122918" y="77547"/>
                      </a:cubicBezTo>
                      <a:cubicBezTo>
                        <a:pt x="158765" y="77547"/>
                        <a:pt x="192052" y="58160"/>
                        <a:pt x="209976" y="27434"/>
                      </a:cubicBezTo>
                      <a:lnTo>
                        <a:pt x="34764" y="27434"/>
                      </a:lnTo>
                      <a:close/>
                    </a:path>
                  </a:pathLst>
                </a:custGeom>
                <a:grpFill/>
                <a:ln w="3656" cap="flat">
                  <a:noFill/>
                  <a:prstDash val="solid"/>
                  <a:miter/>
                </a:ln>
              </p:spPr>
              <p:txBody>
                <a:bodyPr rtlCol="0" anchor="ctr"/>
                <a:lstStyle/>
                <a:p>
                  <a:endParaRPr lang="es-ES"/>
                </a:p>
              </p:txBody>
            </p:sp>
            <p:sp>
              <p:nvSpPr>
                <p:cNvPr id="130" name="Forma libre: forma 129">
                  <a:extLst>
                    <a:ext uri="{FF2B5EF4-FFF2-40B4-BE49-F238E27FC236}">
                      <a16:creationId xmlns:a16="http://schemas.microsoft.com/office/drawing/2014/main" id="{3AA92EF1-96E3-7318-7A20-A7B4F3632EDB}"/>
                    </a:ext>
                  </a:extLst>
                </p:cNvPr>
                <p:cNvSpPr/>
                <p:nvPr/>
              </p:nvSpPr>
              <p:spPr>
                <a:xfrm>
                  <a:off x="4626299" y="4684080"/>
                  <a:ext cx="95104" cy="95104"/>
                </a:xfrm>
                <a:custGeom>
                  <a:avLst/>
                  <a:gdLst>
                    <a:gd name="connsiteX0" fmla="*/ 48650 w 95104"/>
                    <a:gd name="connsiteY0" fmla="*/ 97299 h 95104"/>
                    <a:gd name="connsiteX1" fmla="*/ 0 w 95104"/>
                    <a:gd name="connsiteY1" fmla="*/ 48650 h 95104"/>
                    <a:gd name="connsiteX2" fmla="*/ 48650 w 95104"/>
                    <a:gd name="connsiteY2" fmla="*/ 0 h 95104"/>
                    <a:gd name="connsiteX3" fmla="*/ 97300 w 95104"/>
                    <a:gd name="connsiteY3" fmla="*/ 48650 h 95104"/>
                    <a:gd name="connsiteX4" fmla="*/ 48650 w 95104"/>
                    <a:gd name="connsiteY4" fmla="*/ 97299 h 95104"/>
                    <a:gd name="connsiteX5" fmla="*/ 48650 w 95104"/>
                    <a:gd name="connsiteY5" fmla="*/ 27068 h 95104"/>
                    <a:gd name="connsiteX6" fmla="*/ 27068 w 95104"/>
                    <a:gd name="connsiteY6" fmla="*/ 48650 h 95104"/>
                    <a:gd name="connsiteX7" fmla="*/ 48650 w 95104"/>
                    <a:gd name="connsiteY7" fmla="*/ 70231 h 95104"/>
                    <a:gd name="connsiteX8" fmla="*/ 70231 w 95104"/>
                    <a:gd name="connsiteY8" fmla="*/ 48650 h 95104"/>
                    <a:gd name="connsiteX9" fmla="*/ 48650 w 95104"/>
                    <a:gd name="connsiteY9" fmla="*/ 27068 h 9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104" h="95104">
                      <a:moveTo>
                        <a:pt x="48650" y="97299"/>
                      </a:moveTo>
                      <a:cubicBezTo>
                        <a:pt x="21947" y="97299"/>
                        <a:pt x="0" y="75352"/>
                        <a:pt x="0" y="48650"/>
                      </a:cubicBezTo>
                      <a:cubicBezTo>
                        <a:pt x="0" y="21947"/>
                        <a:pt x="21947" y="0"/>
                        <a:pt x="48650" y="0"/>
                      </a:cubicBezTo>
                      <a:cubicBezTo>
                        <a:pt x="75352" y="0"/>
                        <a:pt x="97300" y="21947"/>
                        <a:pt x="97300" y="48650"/>
                      </a:cubicBezTo>
                      <a:cubicBezTo>
                        <a:pt x="97300" y="75352"/>
                        <a:pt x="75718" y="97299"/>
                        <a:pt x="48650" y="97299"/>
                      </a:cubicBezTo>
                      <a:close/>
                      <a:moveTo>
                        <a:pt x="48650" y="27068"/>
                      </a:moveTo>
                      <a:cubicBezTo>
                        <a:pt x="36945" y="27068"/>
                        <a:pt x="27068" y="36944"/>
                        <a:pt x="27068" y="48650"/>
                      </a:cubicBezTo>
                      <a:cubicBezTo>
                        <a:pt x="27068" y="60355"/>
                        <a:pt x="36945" y="70231"/>
                        <a:pt x="48650" y="70231"/>
                      </a:cubicBezTo>
                      <a:cubicBezTo>
                        <a:pt x="60355" y="70231"/>
                        <a:pt x="70231" y="60355"/>
                        <a:pt x="70231" y="48650"/>
                      </a:cubicBezTo>
                      <a:cubicBezTo>
                        <a:pt x="70231" y="36944"/>
                        <a:pt x="60355" y="27068"/>
                        <a:pt x="48650" y="27068"/>
                      </a:cubicBezTo>
                      <a:close/>
                    </a:path>
                  </a:pathLst>
                </a:custGeom>
                <a:grpFill/>
                <a:ln w="3656" cap="flat">
                  <a:noFill/>
                  <a:prstDash val="solid"/>
                  <a:miter/>
                </a:ln>
              </p:spPr>
              <p:txBody>
                <a:bodyPr rtlCol="0" anchor="ctr"/>
                <a:lstStyle/>
                <a:p>
                  <a:endParaRPr lang="es-ES"/>
                </a:p>
              </p:txBody>
            </p:sp>
            <p:sp>
              <p:nvSpPr>
                <p:cNvPr id="131" name="Forma libre: forma 130">
                  <a:extLst>
                    <a:ext uri="{FF2B5EF4-FFF2-40B4-BE49-F238E27FC236}">
                      <a16:creationId xmlns:a16="http://schemas.microsoft.com/office/drawing/2014/main" id="{A927342E-1822-D070-2854-6AC24BE30B5E}"/>
                    </a:ext>
                  </a:extLst>
                </p:cNvPr>
                <p:cNvSpPr/>
                <p:nvPr/>
              </p:nvSpPr>
              <p:spPr>
                <a:xfrm>
                  <a:off x="4781013" y="5183379"/>
                  <a:ext cx="241419" cy="102420"/>
                </a:xfrm>
                <a:custGeom>
                  <a:avLst/>
                  <a:gdLst>
                    <a:gd name="connsiteX0" fmla="*/ 122918 w 241419"/>
                    <a:gd name="connsiteY0" fmla="*/ 104615 h 102420"/>
                    <a:gd name="connsiteX1" fmla="*/ 746 w 241419"/>
                    <a:gd name="connsiteY1" fmla="*/ 18289 h 102420"/>
                    <a:gd name="connsiteX2" fmla="*/ 2574 w 241419"/>
                    <a:gd name="connsiteY2" fmla="*/ 5853 h 102420"/>
                    <a:gd name="connsiteX3" fmla="*/ 13548 w 241419"/>
                    <a:gd name="connsiteY3" fmla="*/ 0 h 102420"/>
                    <a:gd name="connsiteX4" fmla="*/ 231191 w 241419"/>
                    <a:gd name="connsiteY4" fmla="*/ 0 h 102420"/>
                    <a:gd name="connsiteX5" fmla="*/ 242165 w 241419"/>
                    <a:gd name="connsiteY5" fmla="*/ 5853 h 102420"/>
                    <a:gd name="connsiteX6" fmla="*/ 243994 w 241419"/>
                    <a:gd name="connsiteY6" fmla="*/ 18289 h 102420"/>
                    <a:gd name="connsiteX7" fmla="*/ 122918 w 241419"/>
                    <a:gd name="connsiteY7" fmla="*/ 104615 h 102420"/>
                    <a:gd name="connsiteX8" fmla="*/ 35130 w 241419"/>
                    <a:gd name="connsiteY8" fmla="*/ 27434 h 102420"/>
                    <a:gd name="connsiteX9" fmla="*/ 123284 w 241419"/>
                    <a:gd name="connsiteY9" fmla="*/ 77547 h 102420"/>
                    <a:gd name="connsiteX10" fmla="*/ 210341 w 241419"/>
                    <a:gd name="connsiteY10" fmla="*/ 27434 h 102420"/>
                    <a:gd name="connsiteX11" fmla="*/ 35130 w 241419"/>
                    <a:gd name="connsiteY11" fmla="*/ 27434 h 1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19" h="102420">
                      <a:moveTo>
                        <a:pt x="122918" y="104615"/>
                      </a:moveTo>
                      <a:cubicBezTo>
                        <a:pt x="68416" y="104615"/>
                        <a:pt x="19401" y="69865"/>
                        <a:pt x="746" y="18289"/>
                      </a:cubicBezTo>
                      <a:cubicBezTo>
                        <a:pt x="-717" y="14266"/>
                        <a:pt x="14" y="9510"/>
                        <a:pt x="2574" y="5853"/>
                      </a:cubicBezTo>
                      <a:cubicBezTo>
                        <a:pt x="5135" y="2195"/>
                        <a:pt x="9159" y="0"/>
                        <a:pt x="13548" y="0"/>
                      </a:cubicBezTo>
                      <a:lnTo>
                        <a:pt x="231191" y="0"/>
                      </a:lnTo>
                      <a:cubicBezTo>
                        <a:pt x="235581" y="0"/>
                        <a:pt x="239604" y="2195"/>
                        <a:pt x="242165" y="5853"/>
                      </a:cubicBezTo>
                      <a:cubicBezTo>
                        <a:pt x="244725" y="9510"/>
                        <a:pt x="245457" y="13900"/>
                        <a:pt x="243994" y="18289"/>
                      </a:cubicBezTo>
                      <a:cubicBezTo>
                        <a:pt x="225704" y="69865"/>
                        <a:pt x="177055" y="104615"/>
                        <a:pt x="122918" y="104615"/>
                      </a:cubicBezTo>
                      <a:close/>
                      <a:moveTo>
                        <a:pt x="35130" y="27434"/>
                      </a:moveTo>
                      <a:cubicBezTo>
                        <a:pt x="53419" y="58160"/>
                        <a:pt x="86705" y="77547"/>
                        <a:pt x="123284" y="77547"/>
                      </a:cubicBezTo>
                      <a:cubicBezTo>
                        <a:pt x="159131" y="77547"/>
                        <a:pt x="192418" y="58160"/>
                        <a:pt x="210341" y="27434"/>
                      </a:cubicBezTo>
                      <a:lnTo>
                        <a:pt x="35130" y="27434"/>
                      </a:lnTo>
                      <a:close/>
                    </a:path>
                  </a:pathLst>
                </a:custGeom>
                <a:grpFill/>
                <a:ln w="3656" cap="flat">
                  <a:noFill/>
                  <a:prstDash val="solid"/>
                  <a:miter/>
                </a:ln>
              </p:spPr>
              <p:txBody>
                <a:bodyPr rtlCol="0" anchor="ctr"/>
                <a:lstStyle/>
                <a:p>
                  <a:endParaRPr lang="es-ES"/>
                </a:p>
              </p:txBody>
            </p:sp>
            <p:sp>
              <p:nvSpPr>
                <p:cNvPr id="132" name="Forma libre: forma 131">
                  <a:extLst>
                    <a:ext uri="{FF2B5EF4-FFF2-40B4-BE49-F238E27FC236}">
                      <a16:creationId xmlns:a16="http://schemas.microsoft.com/office/drawing/2014/main" id="{4A25FCBC-4199-CD2C-71FB-53FCC0117B01}"/>
                    </a:ext>
                  </a:extLst>
                </p:cNvPr>
                <p:cNvSpPr/>
                <p:nvPr/>
              </p:nvSpPr>
              <p:spPr>
                <a:xfrm>
                  <a:off x="4342728" y="4874934"/>
                  <a:ext cx="117052" cy="281656"/>
                </a:xfrm>
                <a:custGeom>
                  <a:avLst/>
                  <a:gdLst>
                    <a:gd name="connsiteX0" fmla="*/ 13255 w 117051"/>
                    <a:gd name="connsiteY0" fmla="*/ 282108 h 281655"/>
                    <a:gd name="connsiteX1" fmla="*/ 8866 w 117051"/>
                    <a:gd name="connsiteY1" fmla="*/ 281377 h 281655"/>
                    <a:gd name="connsiteX2" fmla="*/ 818 w 117051"/>
                    <a:gd name="connsiteY2" fmla="*/ 264185 h 281655"/>
                    <a:gd name="connsiteX3" fmla="*/ 91899 w 117051"/>
                    <a:gd name="connsiteY3" fmla="*/ 8866 h 281655"/>
                    <a:gd name="connsiteX4" fmla="*/ 109091 w 117051"/>
                    <a:gd name="connsiteY4" fmla="*/ 818 h 281655"/>
                    <a:gd name="connsiteX5" fmla="*/ 117138 w 117051"/>
                    <a:gd name="connsiteY5" fmla="*/ 18010 h 281655"/>
                    <a:gd name="connsiteX6" fmla="*/ 26058 w 117051"/>
                    <a:gd name="connsiteY6" fmla="*/ 273329 h 281655"/>
                    <a:gd name="connsiteX7" fmla="*/ 13255 w 117051"/>
                    <a:gd name="connsiteY7" fmla="*/ 282108 h 28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51" h="281655">
                      <a:moveTo>
                        <a:pt x="13255" y="282108"/>
                      </a:moveTo>
                      <a:cubicBezTo>
                        <a:pt x="11792" y="282108"/>
                        <a:pt x="10329" y="281742"/>
                        <a:pt x="8866" y="281377"/>
                      </a:cubicBezTo>
                      <a:cubicBezTo>
                        <a:pt x="1916" y="278816"/>
                        <a:pt x="-1742" y="271135"/>
                        <a:pt x="818" y="264185"/>
                      </a:cubicBezTo>
                      <a:lnTo>
                        <a:pt x="91899" y="8866"/>
                      </a:lnTo>
                      <a:cubicBezTo>
                        <a:pt x="94460" y="1916"/>
                        <a:pt x="102141" y="-1742"/>
                        <a:pt x="109091" y="818"/>
                      </a:cubicBezTo>
                      <a:cubicBezTo>
                        <a:pt x="116041" y="3379"/>
                        <a:pt x="119699" y="11060"/>
                        <a:pt x="117138" y="18010"/>
                      </a:cubicBezTo>
                      <a:lnTo>
                        <a:pt x="26058" y="273329"/>
                      </a:lnTo>
                      <a:cubicBezTo>
                        <a:pt x="23863" y="278816"/>
                        <a:pt x="18742" y="282108"/>
                        <a:pt x="13255" y="282108"/>
                      </a:cubicBezTo>
                      <a:close/>
                    </a:path>
                  </a:pathLst>
                </a:custGeom>
                <a:grpFill/>
                <a:ln w="3656" cap="flat">
                  <a:noFill/>
                  <a:prstDash val="solid"/>
                  <a:miter/>
                </a:ln>
              </p:spPr>
              <p:txBody>
                <a:bodyPr rtlCol="0" anchor="ctr"/>
                <a:lstStyle/>
                <a:p>
                  <a:endParaRPr lang="es-ES"/>
                </a:p>
              </p:txBody>
            </p:sp>
            <p:sp>
              <p:nvSpPr>
                <p:cNvPr id="133" name="Forma libre: forma 132">
                  <a:extLst>
                    <a:ext uri="{FF2B5EF4-FFF2-40B4-BE49-F238E27FC236}">
                      <a16:creationId xmlns:a16="http://schemas.microsoft.com/office/drawing/2014/main" id="{CC898E4B-B19B-0765-2B41-126E5E007009}"/>
                    </a:ext>
                  </a:extLst>
                </p:cNvPr>
                <p:cNvSpPr/>
                <p:nvPr/>
              </p:nvSpPr>
              <p:spPr>
                <a:xfrm>
                  <a:off x="4433447" y="4874572"/>
                  <a:ext cx="117052" cy="281656"/>
                </a:xfrm>
                <a:custGeom>
                  <a:avLst/>
                  <a:gdLst>
                    <a:gd name="connsiteX0" fmla="*/ 103601 w 117051"/>
                    <a:gd name="connsiteY0" fmla="*/ 282470 h 281655"/>
                    <a:gd name="connsiteX1" fmla="*/ 90798 w 117051"/>
                    <a:gd name="connsiteY1" fmla="*/ 273326 h 281655"/>
                    <a:gd name="connsiteX2" fmla="*/ 815 w 117051"/>
                    <a:gd name="connsiteY2" fmla="*/ 18007 h 281655"/>
                    <a:gd name="connsiteX3" fmla="*/ 9228 w 117051"/>
                    <a:gd name="connsiteY3" fmla="*/ 815 h 281655"/>
                    <a:gd name="connsiteX4" fmla="*/ 26420 w 117051"/>
                    <a:gd name="connsiteY4" fmla="*/ 9228 h 281655"/>
                    <a:gd name="connsiteX5" fmla="*/ 116403 w 117051"/>
                    <a:gd name="connsiteY5" fmla="*/ 264547 h 281655"/>
                    <a:gd name="connsiteX6" fmla="*/ 107990 w 117051"/>
                    <a:gd name="connsiteY6" fmla="*/ 281739 h 281655"/>
                    <a:gd name="connsiteX7" fmla="*/ 103601 w 117051"/>
                    <a:gd name="connsiteY7" fmla="*/ 282470 h 28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51" h="281655">
                      <a:moveTo>
                        <a:pt x="103601" y="282470"/>
                      </a:moveTo>
                      <a:cubicBezTo>
                        <a:pt x="98114" y="282470"/>
                        <a:pt x="92627" y="278812"/>
                        <a:pt x="90798" y="273326"/>
                      </a:cubicBezTo>
                      <a:lnTo>
                        <a:pt x="815" y="18007"/>
                      </a:lnTo>
                      <a:cubicBezTo>
                        <a:pt x="-1746" y="11057"/>
                        <a:pt x="1912" y="3009"/>
                        <a:pt x="9228" y="815"/>
                      </a:cubicBezTo>
                      <a:cubicBezTo>
                        <a:pt x="16178" y="-1746"/>
                        <a:pt x="23859" y="1912"/>
                        <a:pt x="26420" y="9228"/>
                      </a:cubicBezTo>
                      <a:lnTo>
                        <a:pt x="116403" y="264547"/>
                      </a:lnTo>
                      <a:cubicBezTo>
                        <a:pt x="118964" y="271497"/>
                        <a:pt x="115306" y="279544"/>
                        <a:pt x="107990" y="281739"/>
                      </a:cubicBezTo>
                      <a:cubicBezTo>
                        <a:pt x="106527" y="282470"/>
                        <a:pt x="105064" y="282470"/>
                        <a:pt x="103601" y="282470"/>
                      </a:cubicBezTo>
                      <a:close/>
                    </a:path>
                  </a:pathLst>
                </a:custGeom>
                <a:grpFill/>
                <a:ln w="3656" cap="flat">
                  <a:noFill/>
                  <a:prstDash val="solid"/>
                  <a:miter/>
                </a:ln>
              </p:spPr>
              <p:txBody>
                <a:bodyPr rtlCol="0" anchor="ctr"/>
                <a:lstStyle/>
                <a:p>
                  <a:endParaRPr lang="es-ES"/>
                </a:p>
              </p:txBody>
            </p:sp>
            <p:sp>
              <p:nvSpPr>
                <p:cNvPr id="134" name="Forma libre: forma 133">
                  <a:extLst>
                    <a:ext uri="{FF2B5EF4-FFF2-40B4-BE49-F238E27FC236}">
                      <a16:creationId xmlns:a16="http://schemas.microsoft.com/office/drawing/2014/main" id="{ECD0ED01-C3D8-172C-CD8D-B7AE034340C9}"/>
                    </a:ext>
                  </a:extLst>
                </p:cNvPr>
                <p:cNvSpPr/>
                <p:nvPr/>
              </p:nvSpPr>
              <p:spPr>
                <a:xfrm>
                  <a:off x="4799961" y="4874934"/>
                  <a:ext cx="117052" cy="281656"/>
                </a:xfrm>
                <a:custGeom>
                  <a:avLst/>
                  <a:gdLst>
                    <a:gd name="connsiteX0" fmla="*/ 13255 w 117051"/>
                    <a:gd name="connsiteY0" fmla="*/ 282108 h 281655"/>
                    <a:gd name="connsiteX1" fmla="*/ 8866 w 117051"/>
                    <a:gd name="connsiteY1" fmla="*/ 281377 h 281655"/>
                    <a:gd name="connsiteX2" fmla="*/ 818 w 117051"/>
                    <a:gd name="connsiteY2" fmla="*/ 264185 h 281655"/>
                    <a:gd name="connsiteX3" fmla="*/ 91899 w 117051"/>
                    <a:gd name="connsiteY3" fmla="*/ 8866 h 281655"/>
                    <a:gd name="connsiteX4" fmla="*/ 109091 w 117051"/>
                    <a:gd name="connsiteY4" fmla="*/ 818 h 281655"/>
                    <a:gd name="connsiteX5" fmla="*/ 117138 w 117051"/>
                    <a:gd name="connsiteY5" fmla="*/ 18010 h 281655"/>
                    <a:gd name="connsiteX6" fmla="*/ 26058 w 117051"/>
                    <a:gd name="connsiteY6" fmla="*/ 273329 h 281655"/>
                    <a:gd name="connsiteX7" fmla="*/ 13255 w 117051"/>
                    <a:gd name="connsiteY7" fmla="*/ 282108 h 28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51" h="281655">
                      <a:moveTo>
                        <a:pt x="13255" y="282108"/>
                      </a:moveTo>
                      <a:cubicBezTo>
                        <a:pt x="11792" y="282108"/>
                        <a:pt x="10329" y="281742"/>
                        <a:pt x="8866" y="281377"/>
                      </a:cubicBezTo>
                      <a:cubicBezTo>
                        <a:pt x="1916" y="278816"/>
                        <a:pt x="-1742" y="271135"/>
                        <a:pt x="818" y="264185"/>
                      </a:cubicBezTo>
                      <a:lnTo>
                        <a:pt x="91899" y="8866"/>
                      </a:lnTo>
                      <a:cubicBezTo>
                        <a:pt x="94460" y="1916"/>
                        <a:pt x="102141" y="-1742"/>
                        <a:pt x="109091" y="818"/>
                      </a:cubicBezTo>
                      <a:cubicBezTo>
                        <a:pt x="116041" y="3379"/>
                        <a:pt x="119699" y="11060"/>
                        <a:pt x="117138" y="18010"/>
                      </a:cubicBezTo>
                      <a:lnTo>
                        <a:pt x="26058" y="273329"/>
                      </a:lnTo>
                      <a:cubicBezTo>
                        <a:pt x="23863" y="278816"/>
                        <a:pt x="18742" y="282108"/>
                        <a:pt x="13255" y="282108"/>
                      </a:cubicBezTo>
                      <a:close/>
                    </a:path>
                  </a:pathLst>
                </a:custGeom>
                <a:grpFill/>
                <a:ln w="3656" cap="flat">
                  <a:noFill/>
                  <a:prstDash val="solid"/>
                  <a:miter/>
                </a:ln>
              </p:spPr>
              <p:txBody>
                <a:bodyPr rtlCol="0" anchor="ctr"/>
                <a:lstStyle/>
                <a:p>
                  <a:endParaRPr lang="es-ES"/>
                </a:p>
              </p:txBody>
            </p:sp>
            <p:sp>
              <p:nvSpPr>
                <p:cNvPr id="135" name="Forma libre: forma 134">
                  <a:extLst>
                    <a:ext uri="{FF2B5EF4-FFF2-40B4-BE49-F238E27FC236}">
                      <a16:creationId xmlns:a16="http://schemas.microsoft.com/office/drawing/2014/main" id="{963B942B-1398-9A73-7BC4-C2BBD7BB0BC0}"/>
                    </a:ext>
                  </a:extLst>
                </p:cNvPr>
                <p:cNvSpPr/>
                <p:nvPr/>
              </p:nvSpPr>
              <p:spPr>
                <a:xfrm>
                  <a:off x="4890680" y="4874572"/>
                  <a:ext cx="117052" cy="281656"/>
                </a:xfrm>
                <a:custGeom>
                  <a:avLst/>
                  <a:gdLst>
                    <a:gd name="connsiteX0" fmla="*/ 103601 w 117051"/>
                    <a:gd name="connsiteY0" fmla="*/ 282470 h 281655"/>
                    <a:gd name="connsiteX1" fmla="*/ 90798 w 117051"/>
                    <a:gd name="connsiteY1" fmla="*/ 273326 h 281655"/>
                    <a:gd name="connsiteX2" fmla="*/ 815 w 117051"/>
                    <a:gd name="connsiteY2" fmla="*/ 18007 h 281655"/>
                    <a:gd name="connsiteX3" fmla="*/ 9228 w 117051"/>
                    <a:gd name="connsiteY3" fmla="*/ 815 h 281655"/>
                    <a:gd name="connsiteX4" fmla="*/ 26420 w 117051"/>
                    <a:gd name="connsiteY4" fmla="*/ 9228 h 281655"/>
                    <a:gd name="connsiteX5" fmla="*/ 116403 w 117051"/>
                    <a:gd name="connsiteY5" fmla="*/ 264547 h 281655"/>
                    <a:gd name="connsiteX6" fmla="*/ 107990 w 117051"/>
                    <a:gd name="connsiteY6" fmla="*/ 281739 h 281655"/>
                    <a:gd name="connsiteX7" fmla="*/ 103601 w 117051"/>
                    <a:gd name="connsiteY7" fmla="*/ 282470 h 28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51" h="281655">
                      <a:moveTo>
                        <a:pt x="103601" y="282470"/>
                      </a:moveTo>
                      <a:cubicBezTo>
                        <a:pt x="98114" y="282470"/>
                        <a:pt x="92627" y="278812"/>
                        <a:pt x="90798" y="273326"/>
                      </a:cubicBezTo>
                      <a:lnTo>
                        <a:pt x="815" y="18007"/>
                      </a:lnTo>
                      <a:cubicBezTo>
                        <a:pt x="-1746" y="11057"/>
                        <a:pt x="1912" y="3009"/>
                        <a:pt x="9228" y="815"/>
                      </a:cubicBezTo>
                      <a:cubicBezTo>
                        <a:pt x="16178" y="-1746"/>
                        <a:pt x="24225" y="1912"/>
                        <a:pt x="26420" y="9228"/>
                      </a:cubicBezTo>
                      <a:lnTo>
                        <a:pt x="116403" y="264547"/>
                      </a:lnTo>
                      <a:cubicBezTo>
                        <a:pt x="118964" y="271497"/>
                        <a:pt x="115306" y="279544"/>
                        <a:pt x="107990" y="281739"/>
                      </a:cubicBezTo>
                      <a:cubicBezTo>
                        <a:pt x="106527" y="282470"/>
                        <a:pt x="105064" y="282470"/>
                        <a:pt x="103601" y="282470"/>
                      </a:cubicBezTo>
                      <a:close/>
                    </a:path>
                  </a:pathLst>
                </a:custGeom>
                <a:grpFill/>
                <a:ln w="3656" cap="flat">
                  <a:noFill/>
                  <a:prstDash val="solid"/>
                  <a:miter/>
                </a:ln>
              </p:spPr>
              <p:txBody>
                <a:bodyPr rtlCol="0" anchor="ctr"/>
                <a:lstStyle/>
                <a:p>
                  <a:endParaRPr lang="es-ES"/>
                </a:p>
              </p:txBody>
            </p:sp>
            <p:sp>
              <p:nvSpPr>
                <p:cNvPr id="136" name="Forma libre: forma 135">
                  <a:extLst>
                    <a:ext uri="{FF2B5EF4-FFF2-40B4-BE49-F238E27FC236}">
                      <a16:creationId xmlns:a16="http://schemas.microsoft.com/office/drawing/2014/main" id="{1293A1BC-7693-55AA-27BB-48C706AD1D07}"/>
                    </a:ext>
                  </a:extLst>
                </p:cNvPr>
                <p:cNvSpPr/>
                <p:nvPr/>
              </p:nvSpPr>
              <p:spPr>
                <a:xfrm>
                  <a:off x="4661415" y="4807716"/>
                  <a:ext cx="25605" cy="449917"/>
                </a:xfrm>
                <a:custGeom>
                  <a:avLst/>
                  <a:gdLst>
                    <a:gd name="connsiteX0" fmla="*/ 13534 w 25605"/>
                    <a:gd name="connsiteY0" fmla="*/ 450649 h 449917"/>
                    <a:gd name="connsiteX1" fmla="*/ 0 w 25605"/>
                    <a:gd name="connsiteY1" fmla="*/ 437115 h 449917"/>
                    <a:gd name="connsiteX2" fmla="*/ 0 w 25605"/>
                    <a:gd name="connsiteY2" fmla="*/ 13534 h 449917"/>
                    <a:gd name="connsiteX3" fmla="*/ 13534 w 25605"/>
                    <a:gd name="connsiteY3" fmla="*/ 0 h 449917"/>
                    <a:gd name="connsiteX4" fmla="*/ 27068 w 25605"/>
                    <a:gd name="connsiteY4" fmla="*/ 13534 h 449917"/>
                    <a:gd name="connsiteX5" fmla="*/ 27068 w 25605"/>
                    <a:gd name="connsiteY5" fmla="*/ 437115 h 449917"/>
                    <a:gd name="connsiteX6" fmla="*/ 13534 w 25605"/>
                    <a:gd name="connsiteY6" fmla="*/ 450649 h 44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5" h="449917">
                      <a:moveTo>
                        <a:pt x="13534" y="450649"/>
                      </a:moveTo>
                      <a:cubicBezTo>
                        <a:pt x="5852" y="450649"/>
                        <a:pt x="0" y="444431"/>
                        <a:pt x="0" y="437115"/>
                      </a:cubicBezTo>
                      <a:lnTo>
                        <a:pt x="0" y="13534"/>
                      </a:lnTo>
                      <a:cubicBezTo>
                        <a:pt x="0" y="5853"/>
                        <a:pt x="6218" y="0"/>
                        <a:pt x="13534" y="0"/>
                      </a:cubicBezTo>
                      <a:cubicBezTo>
                        <a:pt x="21215" y="0"/>
                        <a:pt x="27068" y="6218"/>
                        <a:pt x="27068" y="13534"/>
                      </a:cubicBezTo>
                      <a:lnTo>
                        <a:pt x="27068" y="437115"/>
                      </a:lnTo>
                      <a:cubicBezTo>
                        <a:pt x="27068" y="444796"/>
                        <a:pt x="21215" y="450649"/>
                        <a:pt x="13534" y="450649"/>
                      </a:cubicBezTo>
                      <a:close/>
                    </a:path>
                  </a:pathLst>
                </a:custGeom>
                <a:grpFill/>
                <a:ln w="3656" cap="flat">
                  <a:noFill/>
                  <a:prstDash val="solid"/>
                  <a:miter/>
                </a:ln>
              </p:spPr>
              <p:txBody>
                <a:bodyPr rtlCol="0" anchor="ctr"/>
                <a:lstStyle/>
                <a:p>
                  <a:endParaRPr lang="es-ES"/>
                </a:p>
              </p:txBody>
            </p:sp>
            <p:sp>
              <p:nvSpPr>
                <p:cNvPr id="137" name="Forma libre: forma 136">
                  <a:extLst>
                    <a:ext uri="{FF2B5EF4-FFF2-40B4-BE49-F238E27FC236}">
                      <a16:creationId xmlns:a16="http://schemas.microsoft.com/office/drawing/2014/main" id="{0346371E-6D63-61C3-2BCA-787DC7370096}"/>
                    </a:ext>
                  </a:extLst>
                </p:cNvPr>
                <p:cNvSpPr/>
                <p:nvPr/>
              </p:nvSpPr>
              <p:spPr>
                <a:xfrm>
                  <a:off x="4572163" y="5204594"/>
                  <a:ext cx="113394" cy="117052"/>
                </a:xfrm>
                <a:custGeom>
                  <a:avLst/>
                  <a:gdLst>
                    <a:gd name="connsiteX0" fmla="*/ 13534 w 113393"/>
                    <a:gd name="connsiteY0" fmla="*/ 117052 h 117051"/>
                    <a:gd name="connsiteX1" fmla="*/ 0 w 113393"/>
                    <a:gd name="connsiteY1" fmla="*/ 103518 h 117051"/>
                    <a:gd name="connsiteX2" fmla="*/ 13534 w 113393"/>
                    <a:gd name="connsiteY2" fmla="*/ 89983 h 117051"/>
                    <a:gd name="connsiteX3" fmla="*/ 89252 w 113393"/>
                    <a:gd name="connsiteY3" fmla="*/ 13534 h 117051"/>
                    <a:gd name="connsiteX4" fmla="*/ 102786 w 113393"/>
                    <a:gd name="connsiteY4" fmla="*/ 0 h 117051"/>
                    <a:gd name="connsiteX5" fmla="*/ 116320 w 113393"/>
                    <a:gd name="connsiteY5" fmla="*/ 13534 h 117051"/>
                    <a:gd name="connsiteX6" fmla="*/ 13534 w 113393"/>
                    <a:gd name="connsiteY6" fmla="*/ 117052 h 11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93" h="117051">
                      <a:moveTo>
                        <a:pt x="13534" y="117052"/>
                      </a:moveTo>
                      <a:cubicBezTo>
                        <a:pt x="5852" y="117052"/>
                        <a:pt x="0" y="110833"/>
                        <a:pt x="0" y="103518"/>
                      </a:cubicBezTo>
                      <a:cubicBezTo>
                        <a:pt x="0" y="95836"/>
                        <a:pt x="6218" y="89983"/>
                        <a:pt x="13534" y="89983"/>
                      </a:cubicBezTo>
                      <a:cubicBezTo>
                        <a:pt x="55234" y="89983"/>
                        <a:pt x="89252" y="55600"/>
                        <a:pt x="89252" y="13534"/>
                      </a:cubicBezTo>
                      <a:cubicBezTo>
                        <a:pt x="89252" y="5853"/>
                        <a:pt x="95470" y="0"/>
                        <a:pt x="102786" y="0"/>
                      </a:cubicBezTo>
                      <a:cubicBezTo>
                        <a:pt x="110467" y="0"/>
                        <a:pt x="116320" y="6218"/>
                        <a:pt x="116320" y="13534"/>
                      </a:cubicBezTo>
                      <a:cubicBezTo>
                        <a:pt x="116320" y="70231"/>
                        <a:pt x="70231" y="117052"/>
                        <a:pt x="13534" y="117052"/>
                      </a:cubicBezTo>
                      <a:close/>
                    </a:path>
                  </a:pathLst>
                </a:custGeom>
                <a:grpFill/>
                <a:ln w="3656" cap="flat">
                  <a:noFill/>
                  <a:prstDash val="solid"/>
                  <a:miter/>
                </a:ln>
              </p:spPr>
              <p:txBody>
                <a:bodyPr rtlCol="0" anchor="ctr"/>
                <a:lstStyle/>
                <a:p>
                  <a:endParaRPr lang="es-ES"/>
                </a:p>
              </p:txBody>
            </p:sp>
            <p:sp>
              <p:nvSpPr>
                <p:cNvPr id="138" name="Forma libre: forma 137">
                  <a:extLst>
                    <a:ext uri="{FF2B5EF4-FFF2-40B4-BE49-F238E27FC236}">
                      <a16:creationId xmlns:a16="http://schemas.microsoft.com/office/drawing/2014/main" id="{54819A32-C23D-55BF-68B0-30B0DC1E505A}"/>
                    </a:ext>
                  </a:extLst>
                </p:cNvPr>
                <p:cNvSpPr/>
                <p:nvPr/>
              </p:nvSpPr>
              <p:spPr>
                <a:xfrm>
                  <a:off x="4661415" y="5204228"/>
                  <a:ext cx="117052" cy="117052"/>
                </a:xfrm>
                <a:custGeom>
                  <a:avLst/>
                  <a:gdLst>
                    <a:gd name="connsiteX0" fmla="*/ 103883 w 117051"/>
                    <a:gd name="connsiteY0" fmla="*/ 117417 h 117051"/>
                    <a:gd name="connsiteX1" fmla="*/ 0 w 117051"/>
                    <a:gd name="connsiteY1" fmla="*/ 13534 h 117051"/>
                    <a:gd name="connsiteX2" fmla="*/ 13534 w 117051"/>
                    <a:gd name="connsiteY2" fmla="*/ 0 h 117051"/>
                    <a:gd name="connsiteX3" fmla="*/ 27068 w 117051"/>
                    <a:gd name="connsiteY3" fmla="*/ 13534 h 117051"/>
                    <a:gd name="connsiteX4" fmla="*/ 103517 w 117051"/>
                    <a:gd name="connsiteY4" fmla="*/ 89983 h 117051"/>
                    <a:gd name="connsiteX5" fmla="*/ 117052 w 117051"/>
                    <a:gd name="connsiteY5" fmla="*/ 103518 h 117051"/>
                    <a:gd name="connsiteX6" fmla="*/ 103883 w 117051"/>
                    <a:gd name="connsiteY6" fmla="*/ 117417 h 11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51" h="117051">
                      <a:moveTo>
                        <a:pt x="103883" y="117417"/>
                      </a:moveTo>
                      <a:cubicBezTo>
                        <a:pt x="46820" y="117417"/>
                        <a:pt x="0" y="70963"/>
                        <a:pt x="0" y="13534"/>
                      </a:cubicBezTo>
                      <a:cubicBezTo>
                        <a:pt x="0" y="5853"/>
                        <a:pt x="6218" y="0"/>
                        <a:pt x="13534" y="0"/>
                      </a:cubicBezTo>
                      <a:cubicBezTo>
                        <a:pt x="21215" y="0"/>
                        <a:pt x="27068" y="6218"/>
                        <a:pt x="27068" y="13534"/>
                      </a:cubicBezTo>
                      <a:cubicBezTo>
                        <a:pt x="27068" y="55600"/>
                        <a:pt x="61452" y="89983"/>
                        <a:pt x="103517" y="89983"/>
                      </a:cubicBezTo>
                      <a:cubicBezTo>
                        <a:pt x="111199" y="89983"/>
                        <a:pt x="117052" y="96202"/>
                        <a:pt x="117052" y="103518"/>
                      </a:cubicBezTo>
                      <a:cubicBezTo>
                        <a:pt x="117417" y="111199"/>
                        <a:pt x="111199" y="117417"/>
                        <a:pt x="103883" y="117417"/>
                      </a:cubicBezTo>
                      <a:close/>
                    </a:path>
                  </a:pathLst>
                </a:custGeom>
                <a:grpFill/>
                <a:ln w="3656" cap="flat">
                  <a:noFill/>
                  <a:prstDash val="solid"/>
                  <a:miter/>
                </a:ln>
              </p:spPr>
              <p:txBody>
                <a:bodyPr rtlCol="0" anchor="ctr"/>
                <a:lstStyle/>
                <a:p>
                  <a:endParaRPr lang="es-ES"/>
                </a:p>
              </p:txBody>
            </p:sp>
            <p:sp>
              <p:nvSpPr>
                <p:cNvPr id="139" name="Forma libre: forma 138">
                  <a:extLst>
                    <a:ext uri="{FF2B5EF4-FFF2-40B4-BE49-F238E27FC236}">
                      <a16:creationId xmlns:a16="http://schemas.microsoft.com/office/drawing/2014/main" id="{A0A54D15-A7D8-6B20-C2A1-DBFB0690459F}"/>
                    </a:ext>
                  </a:extLst>
                </p:cNvPr>
                <p:cNvSpPr/>
                <p:nvPr/>
              </p:nvSpPr>
              <p:spPr>
                <a:xfrm>
                  <a:off x="4539608" y="5294578"/>
                  <a:ext cx="270682" cy="91447"/>
                </a:xfrm>
                <a:custGeom>
                  <a:avLst/>
                  <a:gdLst>
                    <a:gd name="connsiteX0" fmla="*/ 257514 w 270681"/>
                    <a:gd name="connsiteY0" fmla="*/ 92544 h 91446"/>
                    <a:gd name="connsiteX1" fmla="*/ 13534 w 270681"/>
                    <a:gd name="connsiteY1" fmla="*/ 92544 h 91446"/>
                    <a:gd name="connsiteX2" fmla="*/ 0 w 270681"/>
                    <a:gd name="connsiteY2" fmla="*/ 79010 h 91446"/>
                    <a:gd name="connsiteX3" fmla="*/ 0 w 270681"/>
                    <a:gd name="connsiteY3" fmla="*/ 46455 h 91446"/>
                    <a:gd name="connsiteX4" fmla="*/ 46089 w 270681"/>
                    <a:gd name="connsiteY4" fmla="*/ 0 h 91446"/>
                    <a:gd name="connsiteX5" fmla="*/ 225690 w 270681"/>
                    <a:gd name="connsiteY5" fmla="*/ 0 h 91446"/>
                    <a:gd name="connsiteX6" fmla="*/ 271048 w 270681"/>
                    <a:gd name="connsiteY6" fmla="*/ 46455 h 91446"/>
                    <a:gd name="connsiteX7" fmla="*/ 271048 w 270681"/>
                    <a:gd name="connsiteY7" fmla="*/ 79010 h 91446"/>
                    <a:gd name="connsiteX8" fmla="*/ 257514 w 270681"/>
                    <a:gd name="connsiteY8" fmla="*/ 92544 h 91446"/>
                    <a:gd name="connsiteX9" fmla="*/ 27068 w 270681"/>
                    <a:gd name="connsiteY9" fmla="*/ 65110 h 91446"/>
                    <a:gd name="connsiteX10" fmla="*/ 243979 w 270681"/>
                    <a:gd name="connsiteY10" fmla="*/ 65110 h 91446"/>
                    <a:gd name="connsiteX11" fmla="*/ 243979 w 270681"/>
                    <a:gd name="connsiteY11" fmla="*/ 46089 h 91446"/>
                    <a:gd name="connsiteX12" fmla="*/ 225690 w 270681"/>
                    <a:gd name="connsiteY12" fmla="*/ 27068 h 91446"/>
                    <a:gd name="connsiteX13" fmla="*/ 46089 w 270681"/>
                    <a:gd name="connsiteY13" fmla="*/ 27068 h 91446"/>
                    <a:gd name="connsiteX14" fmla="*/ 27068 w 270681"/>
                    <a:gd name="connsiteY14" fmla="*/ 46089 h 91446"/>
                    <a:gd name="connsiteX15" fmla="*/ 27068 w 270681"/>
                    <a:gd name="connsiteY15" fmla="*/ 65110 h 9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681" h="91446">
                      <a:moveTo>
                        <a:pt x="257514" y="92544"/>
                      </a:moveTo>
                      <a:lnTo>
                        <a:pt x="13534" y="92544"/>
                      </a:lnTo>
                      <a:cubicBezTo>
                        <a:pt x="5852" y="92544"/>
                        <a:pt x="0" y="86326"/>
                        <a:pt x="0" y="79010"/>
                      </a:cubicBezTo>
                      <a:lnTo>
                        <a:pt x="0" y="46455"/>
                      </a:lnTo>
                      <a:cubicBezTo>
                        <a:pt x="0" y="20484"/>
                        <a:pt x="20484" y="0"/>
                        <a:pt x="46089" y="0"/>
                      </a:cubicBezTo>
                      <a:lnTo>
                        <a:pt x="225690" y="0"/>
                      </a:lnTo>
                      <a:cubicBezTo>
                        <a:pt x="250929" y="0"/>
                        <a:pt x="271048" y="20850"/>
                        <a:pt x="271048" y="46455"/>
                      </a:cubicBezTo>
                      <a:lnTo>
                        <a:pt x="271048" y="79010"/>
                      </a:lnTo>
                      <a:cubicBezTo>
                        <a:pt x="271048" y="86326"/>
                        <a:pt x="265195" y="92544"/>
                        <a:pt x="257514" y="92544"/>
                      </a:cubicBezTo>
                      <a:close/>
                      <a:moveTo>
                        <a:pt x="27068" y="65110"/>
                      </a:moveTo>
                      <a:lnTo>
                        <a:pt x="243979" y="65110"/>
                      </a:lnTo>
                      <a:lnTo>
                        <a:pt x="243979" y="46089"/>
                      </a:lnTo>
                      <a:cubicBezTo>
                        <a:pt x="243979" y="35481"/>
                        <a:pt x="235932" y="27068"/>
                        <a:pt x="225690" y="27068"/>
                      </a:cubicBezTo>
                      <a:lnTo>
                        <a:pt x="46089" y="27068"/>
                      </a:lnTo>
                      <a:cubicBezTo>
                        <a:pt x="35115" y="27068"/>
                        <a:pt x="27068" y="35481"/>
                        <a:pt x="27068" y="46089"/>
                      </a:cubicBezTo>
                      <a:lnTo>
                        <a:pt x="27068" y="65110"/>
                      </a:lnTo>
                      <a:close/>
                    </a:path>
                  </a:pathLst>
                </a:custGeom>
                <a:grpFill/>
                <a:ln w="3656" cap="flat">
                  <a:noFill/>
                  <a:prstDash val="solid"/>
                  <a:miter/>
                </a:ln>
              </p:spPr>
              <p:txBody>
                <a:bodyPr rtlCol="0" anchor="ctr"/>
                <a:lstStyle/>
                <a:p>
                  <a:endParaRPr lang="es-ES"/>
                </a:p>
              </p:txBody>
            </p:sp>
            <p:sp>
              <p:nvSpPr>
                <p:cNvPr id="140" name="Forma libre: forma 139">
                  <a:extLst>
                    <a:ext uri="{FF2B5EF4-FFF2-40B4-BE49-F238E27FC236}">
                      <a16:creationId xmlns:a16="http://schemas.microsoft.com/office/drawing/2014/main" id="{358BCC98-A782-B75A-4D11-6F63AFCED3A7}"/>
                    </a:ext>
                  </a:extLst>
                </p:cNvPr>
                <p:cNvSpPr/>
                <p:nvPr/>
              </p:nvSpPr>
              <p:spPr>
                <a:xfrm>
                  <a:off x="4433237" y="4833824"/>
                  <a:ext cx="252393" cy="131683"/>
                </a:xfrm>
                <a:custGeom>
                  <a:avLst/>
                  <a:gdLst>
                    <a:gd name="connsiteX0" fmla="*/ 241712 w 252392"/>
                    <a:gd name="connsiteY0" fmla="*/ 134107 h 131683"/>
                    <a:gd name="connsiteX1" fmla="*/ 149534 w 252392"/>
                    <a:gd name="connsiteY1" fmla="*/ 100454 h 131683"/>
                    <a:gd name="connsiteX2" fmla="*/ 17119 w 252392"/>
                    <a:gd name="connsiteY2" fmla="*/ 67533 h 131683"/>
                    <a:gd name="connsiteX3" fmla="*/ 1756 w 252392"/>
                    <a:gd name="connsiteY3" fmla="*/ 61315 h 131683"/>
                    <a:gd name="connsiteX4" fmla="*/ 3950 w 252392"/>
                    <a:gd name="connsiteY4" fmla="*/ 44855 h 131683"/>
                    <a:gd name="connsiteX5" fmla="*/ 174773 w 252392"/>
                    <a:gd name="connsiteY5" fmla="*/ 21810 h 131683"/>
                    <a:gd name="connsiteX6" fmla="*/ 241712 w 252392"/>
                    <a:gd name="connsiteY6" fmla="*/ 41197 h 131683"/>
                    <a:gd name="connsiteX7" fmla="*/ 255246 w 252392"/>
                    <a:gd name="connsiteY7" fmla="*/ 54731 h 131683"/>
                    <a:gd name="connsiteX8" fmla="*/ 241712 w 252392"/>
                    <a:gd name="connsiteY8" fmla="*/ 68265 h 131683"/>
                    <a:gd name="connsiteX9" fmla="*/ 164165 w 252392"/>
                    <a:gd name="connsiteY9" fmla="*/ 46684 h 131683"/>
                    <a:gd name="connsiteX10" fmla="*/ 58453 w 252392"/>
                    <a:gd name="connsiteY10" fmla="*/ 37173 h 131683"/>
                    <a:gd name="connsiteX11" fmla="*/ 162702 w 252392"/>
                    <a:gd name="connsiteY11" fmla="*/ 77044 h 131683"/>
                    <a:gd name="connsiteX12" fmla="*/ 241712 w 252392"/>
                    <a:gd name="connsiteY12" fmla="*/ 107404 h 131683"/>
                    <a:gd name="connsiteX13" fmla="*/ 255246 w 252392"/>
                    <a:gd name="connsiteY13" fmla="*/ 120938 h 131683"/>
                    <a:gd name="connsiteX14" fmla="*/ 241712 w 252392"/>
                    <a:gd name="connsiteY14" fmla="*/ 134107 h 13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92" h="131683">
                      <a:moveTo>
                        <a:pt x="241712" y="134107"/>
                      </a:moveTo>
                      <a:cubicBezTo>
                        <a:pt x="210254" y="134107"/>
                        <a:pt x="180626" y="117646"/>
                        <a:pt x="149534" y="100454"/>
                      </a:cubicBezTo>
                      <a:cubicBezTo>
                        <a:pt x="108565" y="77775"/>
                        <a:pt x="66500" y="54365"/>
                        <a:pt x="17119" y="67533"/>
                      </a:cubicBezTo>
                      <a:cubicBezTo>
                        <a:pt x="11266" y="68997"/>
                        <a:pt x="5048" y="66436"/>
                        <a:pt x="1756" y="61315"/>
                      </a:cubicBezTo>
                      <a:cubicBezTo>
                        <a:pt x="-1171" y="55828"/>
                        <a:pt x="-439" y="49244"/>
                        <a:pt x="3950" y="44855"/>
                      </a:cubicBezTo>
                      <a:cubicBezTo>
                        <a:pt x="71621" y="-22816"/>
                        <a:pt x="126489" y="595"/>
                        <a:pt x="174773" y="21810"/>
                      </a:cubicBezTo>
                      <a:cubicBezTo>
                        <a:pt x="197817" y="31686"/>
                        <a:pt x="219399" y="41197"/>
                        <a:pt x="241712" y="41197"/>
                      </a:cubicBezTo>
                      <a:cubicBezTo>
                        <a:pt x="249393" y="41197"/>
                        <a:pt x="255246" y="47415"/>
                        <a:pt x="255246" y="54731"/>
                      </a:cubicBezTo>
                      <a:cubicBezTo>
                        <a:pt x="255246" y="62412"/>
                        <a:pt x="249027" y="68265"/>
                        <a:pt x="241712" y="68265"/>
                      </a:cubicBezTo>
                      <a:cubicBezTo>
                        <a:pt x="213546" y="68265"/>
                        <a:pt x="188307" y="57291"/>
                        <a:pt x="164165" y="46684"/>
                      </a:cubicBezTo>
                      <a:cubicBezTo>
                        <a:pt x="128318" y="31321"/>
                        <a:pt x="96495" y="17421"/>
                        <a:pt x="58453" y="37173"/>
                      </a:cubicBezTo>
                      <a:cubicBezTo>
                        <a:pt x="97226" y="40465"/>
                        <a:pt x="131610" y="59486"/>
                        <a:pt x="162702" y="77044"/>
                      </a:cubicBezTo>
                      <a:cubicBezTo>
                        <a:pt x="190867" y="92773"/>
                        <a:pt x="217204" y="107404"/>
                        <a:pt x="241712" y="107404"/>
                      </a:cubicBezTo>
                      <a:cubicBezTo>
                        <a:pt x="249393" y="107404"/>
                        <a:pt x="255246" y="113623"/>
                        <a:pt x="255246" y="120938"/>
                      </a:cubicBezTo>
                      <a:cubicBezTo>
                        <a:pt x="255246" y="128254"/>
                        <a:pt x="249393" y="134107"/>
                        <a:pt x="241712" y="134107"/>
                      </a:cubicBezTo>
                      <a:close/>
                    </a:path>
                  </a:pathLst>
                </a:custGeom>
                <a:grpFill/>
                <a:ln w="3656" cap="flat">
                  <a:noFill/>
                  <a:prstDash val="solid"/>
                  <a:miter/>
                </a:ln>
              </p:spPr>
              <p:txBody>
                <a:bodyPr rtlCol="0" anchor="ctr"/>
                <a:lstStyle/>
                <a:p>
                  <a:endParaRPr lang="es-ES"/>
                </a:p>
              </p:txBody>
            </p:sp>
            <p:sp>
              <p:nvSpPr>
                <p:cNvPr id="141" name="Forma libre: forma 140">
                  <a:extLst>
                    <a:ext uri="{FF2B5EF4-FFF2-40B4-BE49-F238E27FC236}">
                      <a16:creationId xmlns:a16="http://schemas.microsoft.com/office/drawing/2014/main" id="{E1F11911-24A7-86E0-3F10-C5B9C5BCA9E2}"/>
                    </a:ext>
                  </a:extLst>
                </p:cNvPr>
                <p:cNvSpPr/>
                <p:nvPr/>
              </p:nvSpPr>
              <p:spPr>
                <a:xfrm>
                  <a:off x="4661415" y="4833778"/>
                  <a:ext cx="252393" cy="131683"/>
                </a:xfrm>
                <a:custGeom>
                  <a:avLst/>
                  <a:gdLst>
                    <a:gd name="connsiteX0" fmla="*/ 13534 w 252392"/>
                    <a:gd name="connsiteY0" fmla="*/ 134152 h 131683"/>
                    <a:gd name="connsiteX1" fmla="*/ 0 w 252392"/>
                    <a:gd name="connsiteY1" fmla="*/ 120618 h 131683"/>
                    <a:gd name="connsiteX2" fmla="*/ 13534 w 252392"/>
                    <a:gd name="connsiteY2" fmla="*/ 107084 h 131683"/>
                    <a:gd name="connsiteX3" fmla="*/ 92544 w 252392"/>
                    <a:gd name="connsiteY3" fmla="*/ 76724 h 131683"/>
                    <a:gd name="connsiteX4" fmla="*/ 197525 w 252392"/>
                    <a:gd name="connsiteY4" fmla="*/ 36853 h 131683"/>
                    <a:gd name="connsiteX5" fmla="*/ 91812 w 252392"/>
                    <a:gd name="connsiteY5" fmla="*/ 46363 h 131683"/>
                    <a:gd name="connsiteX6" fmla="*/ 13534 w 252392"/>
                    <a:gd name="connsiteY6" fmla="*/ 67945 h 131683"/>
                    <a:gd name="connsiteX7" fmla="*/ 0 w 252392"/>
                    <a:gd name="connsiteY7" fmla="*/ 54411 h 131683"/>
                    <a:gd name="connsiteX8" fmla="*/ 13534 w 252392"/>
                    <a:gd name="connsiteY8" fmla="*/ 40877 h 131683"/>
                    <a:gd name="connsiteX9" fmla="*/ 81204 w 252392"/>
                    <a:gd name="connsiteY9" fmla="*/ 21490 h 131683"/>
                    <a:gd name="connsiteX10" fmla="*/ 252027 w 252392"/>
                    <a:gd name="connsiteY10" fmla="*/ 44900 h 131683"/>
                    <a:gd name="connsiteX11" fmla="*/ 254222 w 252392"/>
                    <a:gd name="connsiteY11" fmla="*/ 61361 h 131683"/>
                    <a:gd name="connsiteX12" fmla="*/ 238858 w 252392"/>
                    <a:gd name="connsiteY12" fmla="*/ 67579 h 131683"/>
                    <a:gd name="connsiteX13" fmla="*/ 105346 w 252392"/>
                    <a:gd name="connsiteY13" fmla="*/ 100866 h 131683"/>
                    <a:gd name="connsiteX14" fmla="*/ 13534 w 252392"/>
                    <a:gd name="connsiteY14" fmla="*/ 134152 h 13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92" h="131683">
                      <a:moveTo>
                        <a:pt x="13534" y="134152"/>
                      </a:moveTo>
                      <a:cubicBezTo>
                        <a:pt x="5852" y="134152"/>
                        <a:pt x="0" y="127934"/>
                        <a:pt x="0" y="120618"/>
                      </a:cubicBezTo>
                      <a:cubicBezTo>
                        <a:pt x="0" y="112937"/>
                        <a:pt x="6218" y="107084"/>
                        <a:pt x="13534" y="107084"/>
                      </a:cubicBezTo>
                      <a:cubicBezTo>
                        <a:pt x="38041" y="107084"/>
                        <a:pt x="64378" y="92453"/>
                        <a:pt x="92544" y="76724"/>
                      </a:cubicBezTo>
                      <a:cubicBezTo>
                        <a:pt x="124001" y="59532"/>
                        <a:pt x="158385" y="40511"/>
                        <a:pt x="197525" y="36853"/>
                      </a:cubicBezTo>
                      <a:cubicBezTo>
                        <a:pt x="159483" y="17101"/>
                        <a:pt x="127659" y="30635"/>
                        <a:pt x="91812" y="46363"/>
                      </a:cubicBezTo>
                      <a:cubicBezTo>
                        <a:pt x="67304" y="56971"/>
                        <a:pt x="41699" y="67945"/>
                        <a:pt x="13534" y="67945"/>
                      </a:cubicBezTo>
                      <a:cubicBezTo>
                        <a:pt x="5852" y="67945"/>
                        <a:pt x="0" y="61726"/>
                        <a:pt x="0" y="54411"/>
                      </a:cubicBezTo>
                      <a:cubicBezTo>
                        <a:pt x="0" y="46729"/>
                        <a:pt x="6218" y="40877"/>
                        <a:pt x="13534" y="40877"/>
                      </a:cubicBezTo>
                      <a:cubicBezTo>
                        <a:pt x="36213" y="40877"/>
                        <a:pt x="58160" y="31366"/>
                        <a:pt x="81204" y="21490"/>
                      </a:cubicBezTo>
                      <a:cubicBezTo>
                        <a:pt x="129488" y="640"/>
                        <a:pt x="183990" y="-22770"/>
                        <a:pt x="252027" y="44900"/>
                      </a:cubicBezTo>
                      <a:cubicBezTo>
                        <a:pt x="256416" y="49290"/>
                        <a:pt x="257148" y="55874"/>
                        <a:pt x="254222" y="61361"/>
                      </a:cubicBezTo>
                      <a:cubicBezTo>
                        <a:pt x="251295" y="66847"/>
                        <a:pt x="245077" y="69408"/>
                        <a:pt x="238858" y="67579"/>
                      </a:cubicBezTo>
                      <a:cubicBezTo>
                        <a:pt x="189111" y="54411"/>
                        <a:pt x="146680" y="77821"/>
                        <a:pt x="105346" y="100866"/>
                      </a:cubicBezTo>
                      <a:cubicBezTo>
                        <a:pt x="74620" y="118058"/>
                        <a:pt x="44991" y="134152"/>
                        <a:pt x="13534" y="134152"/>
                      </a:cubicBezTo>
                      <a:close/>
                    </a:path>
                  </a:pathLst>
                </a:custGeom>
                <a:grpFill/>
                <a:ln w="3656" cap="flat">
                  <a:noFill/>
                  <a:prstDash val="solid"/>
                  <a:miter/>
                </a:ln>
              </p:spPr>
              <p:txBody>
                <a:bodyPr rtlCol="0" anchor="ctr"/>
                <a:lstStyle/>
                <a:p>
                  <a:endParaRPr lang="es-ES"/>
                </a:p>
              </p:txBody>
            </p:sp>
          </p:grpSp>
          <p:pic>
            <p:nvPicPr>
              <p:cNvPr id="127" name="Gráfico 126">
                <a:extLst>
                  <a:ext uri="{FF2B5EF4-FFF2-40B4-BE49-F238E27FC236}">
                    <a16:creationId xmlns:a16="http://schemas.microsoft.com/office/drawing/2014/main" id="{03322787-E544-7B79-51AA-7599D71DBBC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678463" y="5675637"/>
                <a:ext cx="549613" cy="549613"/>
              </a:xfrm>
              <a:prstGeom prst="rect">
                <a:avLst/>
              </a:prstGeom>
            </p:spPr>
          </p:pic>
          <p:pic>
            <p:nvPicPr>
              <p:cNvPr id="128" name="Gráfico 127">
                <a:extLst>
                  <a:ext uri="{FF2B5EF4-FFF2-40B4-BE49-F238E27FC236}">
                    <a16:creationId xmlns:a16="http://schemas.microsoft.com/office/drawing/2014/main" id="{E225D698-FCB2-9328-67D5-218BFB88045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7949163" y="4551922"/>
                <a:ext cx="515515" cy="515515"/>
              </a:xfrm>
              <a:prstGeom prst="rect">
                <a:avLst/>
              </a:prstGeom>
            </p:spPr>
          </p:pic>
        </p:grpSp>
      </p:grpSp>
      <p:sp>
        <p:nvSpPr>
          <p:cNvPr id="142" name="CuadroTexto 141">
            <a:extLst>
              <a:ext uri="{FF2B5EF4-FFF2-40B4-BE49-F238E27FC236}">
                <a16:creationId xmlns:a16="http://schemas.microsoft.com/office/drawing/2014/main" id="{87B7C630-D255-A50A-E18C-A6589DFD1D78}"/>
              </a:ext>
            </a:extLst>
          </p:cNvPr>
          <p:cNvSpPr txBox="1"/>
          <p:nvPr/>
        </p:nvSpPr>
        <p:spPr>
          <a:xfrm>
            <a:off x="9772492" y="4270500"/>
            <a:ext cx="2428261" cy="2462213"/>
          </a:xfrm>
          <a:prstGeom prst="rect">
            <a:avLst/>
          </a:prstGeom>
          <a:noFill/>
        </p:spPr>
        <p:txBody>
          <a:bodyPr wrap="square" rtlCol="0">
            <a:spAutoFit/>
          </a:bodyPr>
          <a:lstStyle/>
          <a:p>
            <a:pPr algn="r"/>
            <a:r>
              <a:rPr lang="es-ES" sz="1400" i="1" dirty="0" smtClean="0">
                <a:solidFill>
                  <a:schemeClr val="accent1"/>
                </a:solidFill>
              </a:rPr>
              <a:t>La </a:t>
            </a:r>
            <a:r>
              <a:rPr lang="es-ES" sz="1400" i="1" dirty="0">
                <a:solidFill>
                  <a:schemeClr val="accent1"/>
                </a:solidFill>
              </a:rPr>
              <a:t>LED se está </a:t>
            </a:r>
          </a:p>
          <a:p>
            <a:pPr algn="r"/>
            <a:r>
              <a:rPr lang="es-ES" sz="1400" i="1" dirty="0">
                <a:solidFill>
                  <a:schemeClr val="accent1"/>
                </a:solidFill>
              </a:rPr>
              <a:t>desarrollando de forma paralela al avance del proceso </a:t>
            </a:r>
            <a:r>
              <a:rPr lang="es-ES" sz="1400" i="1" dirty="0" smtClean="0">
                <a:solidFill>
                  <a:schemeClr val="accent1"/>
                </a:solidFill>
              </a:rPr>
              <a:t>legislativo planificado del Ministerio de Justicia.</a:t>
            </a:r>
          </a:p>
          <a:p>
            <a:pPr algn="r"/>
            <a:r>
              <a:rPr lang="es-ES" sz="1400" i="1" dirty="0" smtClean="0">
                <a:solidFill>
                  <a:schemeClr val="accent1"/>
                </a:solidFill>
              </a:rPr>
              <a:t> </a:t>
            </a:r>
          </a:p>
          <a:p>
            <a:pPr algn="r"/>
            <a:r>
              <a:rPr lang="es-ES" sz="1400" i="1" dirty="0" smtClean="0">
                <a:solidFill>
                  <a:schemeClr val="accent1"/>
                </a:solidFill>
              </a:rPr>
              <a:t>Es el tercer vértice del triángulo de las Leyes de Eficiencia, junto con la Procesal y la Organizativa.</a:t>
            </a:r>
            <a:endParaRPr lang="es-ES" sz="1400" i="1" dirty="0">
              <a:solidFill>
                <a:schemeClr val="accent1"/>
              </a:solidFill>
            </a:endParaRPr>
          </a:p>
          <a:p>
            <a:pPr algn="r"/>
            <a:endParaRPr lang="es-ES" sz="1400" i="1" dirty="0">
              <a:solidFill>
                <a:schemeClr val="accent1"/>
              </a:solidFill>
            </a:endParaRPr>
          </a:p>
        </p:txBody>
      </p:sp>
      <p:sp>
        <p:nvSpPr>
          <p:cNvPr id="45" name="Rectángulo 44">
            <a:extLst>
              <a:ext uri="{FF2B5EF4-FFF2-40B4-BE49-F238E27FC236}">
                <a16:creationId xmlns:a16="http://schemas.microsoft.com/office/drawing/2014/main" id="{CFD21777-273B-418D-A88E-CCE25E827A2F}"/>
              </a:ext>
            </a:extLst>
          </p:cNvPr>
          <p:cNvSpPr/>
          <p:nvPr/>
        </p:nvSpPr>
        <p:spPr>
          <a:xfrm>
            <a:off x="2269776" y="-7953"/>
            <a:ext cx="6675235" cy="706582"/>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2800" dirty="0" smtClean="0">
                <a:ln w="0"/>
                <a:effectLst>
                  <a:outerShdw blurRad="38100" dist="19050" dir="2700000" algn="tl" rotWithShape="0">
                    <a:schemeClr val="dk1">
                      <a:alpha val="40000"/>
                    </a:schemeClr>
                  </a:outerShdw>
                </a:effectLst>
                <a:latin typeface="+mj-lt"/>
                <a:ea typeface="+mj-ea"/>
                <a:cs typeface="+mj-cs"/>
              </a:rPr>
              <a:t>1. </a:t>
            </a:r>
            <a:r>
              <a:rPr lang="en-US" sz="2800" dirty="0" err="1" smtClean="0">
                <a:ln w="0"/>
                <a:effectLst>
                  <a:outerShdw blurRad="38100" dist="19050" dir="2700000" algn="tl" rotWithShape="0">
                    <a:schemeClr val="dk1">
                      <a:alpha val="40000"/>
                    </a:schemeClr>
                  </a:outerShdw>
                </a:effectLst>
                <a:latin typeface="+mj-lt"/>
                <a:ea typeface="+mj-ea"/>
                <a:cs typeface="+mj-cs"/>
              </a:rPr>
              <a:t>Introducción</a:t>
            </a:r>
            <a:r>
              <a:rPr lang="en-US" sz="2800" dirty="0">
                <a:ln w="0"/>
                <a:effectLst>
                  <a:outerShdw blurRad="38100" dist="19050" dir="2700000" algn="tl" rotWithShape="0">
                    <a:schemeClr val="dk1">
                      <a:alpha val="40000"/>
                    </a:schemeClr>
                  </a:outerShdw>
                </a:effectLst>
                <a:latin typeface="+mj-lt"/>
                <a:ea typeface="+mj-ea"/>
                <a:cs typeface="+mj-cs"/>
              </a:rPr>
              <a:t>: </a:t>
            </a:r>
            <a:r>
              <a:rPr lang="en-US" sz="2800" dirty="0" err="1" smtClean="0">
                <a:ln w="0"/>
                <a:effectLst>
                  <a:outerShdw blurRad="38100" dist="19050" dir="2700000" algn="tl" rotWithShape="0">
                    <a:schemeClr val="dk1">
                      <a:alpha val="40000"/>
                    </a:schemeClr>
                  </a:outerShdw>
                </a:effectLst>
                <a:latin typeface="+mj-lt"/>
                <a:ea typeface="+mj-ea"/>
                <a:cs typeface="+mj-cs"/>
              </a:rPr>
              <a:t>Sociedad</a:t>
            </a:r>
            <a:r>
              <a:rPr lang="en-US" sz="2800" dirty="0" smtClean="0">
                <a:ln w="0"/>
                <a:effectLst>
                  <a:outerShdw blurRad="38100" dist="19050" dir="2700000" algn="tl" rotWithShape="0">
                    <a:schemeClr val="dk1">
                      <a:alpha val="40000"/>
                    </a:schemeClr>
                  </a:outerShdw>
                </a:effectLst>
                <a:latin typeface="+mj-lt"/>
                <a:ea typeface="+mj-ea"/>
                <a:cs typeface="+mj-cs"/>
              </a:rPr>
              <a:t> y </a:t>
            </a:r>
            <a:r>
              <a:rPr lang="en-US" sz="2800" dirty="0" err="1" smtClean="0">
                <a:ln w="0"/>
                <a:effectLst>
                  <a:outerShdw blurRad="38100" dist="19050" dir="2700000" algn="tl" rotWithShape="0">
                    <a:schemeClr val="dk1">
                      <a:alpha val="40000"/>
                    </a:schemeClr>
                  </a:outerShdw>
                </a:effectLst>
                <a:latin typeface="+mj-lt"/>
                <a:ea typeface="+mj-ea"/>
                <a:cs typeface="+mj-cs"/>
              </a:rPr>
              <a:t>justicia</a:t>
            </a:r>
            <a:r>
              <a:rPr lang="en-US" sz="2800" dirty="0" smtClean="0">
                <a:ln w="0"/>
                <a:effectLst>
                  <a:outerShdw blurRad="38100" dist="19050" dir="2700000" algn="tl" rotWithShape="0">
                    <a:schemeClr val="dk1">
                      <a:alpha val="40000"/>
                    </a:schemeClr>
                  </a:outerShdw>
                </a:effectLst>
                <a:latin typeface="+mj-lt"/>
                <a:ea typeface="+mj-ea"/>
                <a:cs typeface="+mj-cs"/>
              </a:rPr>
              <a:t> </a:t>
            </a:r>
            <a:r>
              <a:rPr lang="en-US" sz="2800" dirty="0" err="1">
                <a:ln w="0"/>
                <a:effectLst>
                  <a:outerShdw blurRad="38100" dist="19050" dir="2700000" algn="tl" rotWithShape="0">
                    <a:schemeClr val="dk1">
                      <a:alpha val="40000"/>
                    </a:schemeClr>
                  </a:outerShdw>
                </a:effectLst>
                <a:latin typeface="+mj-lt"/>
                <a:ea typeface="+mj-ea"/>
                <a:cs typeface="+mj-cs"/>
              </a:rPr>
              <a:t>en</a:t>
            </a:r>
            <a:r>
              <a:rPr lang="en-US" sz="2800" dirty="0">
                <a:ln w="0"/>
                <a:effectLst>
                  <a:outerShdw blurRad="38100" dist="19050" dir="2700000" algn="tl" rotWithShape="0">
                    <a:schemeClr val="dk1">
                      <a:alpha val="40000"/>
                    </a:schemeClr>
                  </a:outerShdw>
                </a:effectLst>
                <a:latin typeface="+mj-lt"/>
                <a:ea typeface="+mj-ea"/>
                <a:cs typeface="+mj-cs"/>
              </a:rPr>
              <a:t> </a:t>
            </a:r>
            <a:r>
              <a:rPr lang="en-US" sz="2800" dirty="0" err="1">
                <a:ln w="0"/>
                <a:effectLst>
                  <a:outerShdw blurRad="38100" dist="19050" dir="2700000" algn="tl" rotWithShape="0">
                    <a:schemeClr val="dk1">
                      <a:alpha val="40000"/>
                    </a:schemeClr>
                  </a:outerShdw>
                </a:effectLst>
                <a:latin typeface="+mj-lt"/>
                <a:ea typeface="+mj-ea"/>
                <a:cs typeface="+mj-cs"/>
              </a:rPr>
              <a:t>evolución</a:t>
            </a:r>
            <a:endParaRPr lang="en-US" sz="2800" dirty="0">
              <a:ln w="0"/>
              <a:effectLst>
                <a:outerShdw blurRad="38100" dist="19050" dir="2700000" algn="tl" rotWithShape="0">
                  <a:schemeClr val="dk1">
                    <a:alpha val="40000"/>
                  </a:schemeClr>
                </a:outerShdw>
              </a:effectLst>
              <a:latin typeface="+mj-lt"/>
              <a:ea typeface="+mj-ea"/>
              <a:cs typeface="+mj-cs"/>
            </a:endParaRPr>
          </a:p>
        </p:txBody>
      </p:sp>
    </p:spTree>
    <p:extLst>
      <p:ext uri="{BB962C8B-B14F-4D97-AF65-F5344CB8AC3E}">
        <p14:creationId xmlns:p14="http://schemas.microsoft.com/office/powerpoint/2010/main" val="2716352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ráfico 114">
            <a:extLst>
              <a:ext uri="{FF2B5EF4-FFF2-40B4-BE49-F238E27FC236}">
                <a16:creationId xmlns:a16="http://schemas.microsoft.com/office/drawing/2014/main" id="{17738F73-1E53-7A11-5951-C57575FD8163}"/>
              </a:ext>
            </a:extLst>
          </p:cNvPr>
          <p:cNvSpPr/>
          <p:nvPr/>
        </p:nvSpPr>
        <p:spPr>
          <a:xfrm rot="10800000">
            <a:off x="-20" y="2388466"/>
            <a:ext cx="8115098" cy="4469533"/>
          </a:xfrm>
          <a:custGeom>
            <a:avLst/>
            <a:gdLst>
              <a:gd name="connsiteX0" fmla="*/ 10721795 w 10723525"/>
              <a:gd name="connsiteY0" fmla="*/ 2167814 h 5706064"/>
              <a:gd name="connsiteX1" fmla="*/ 10686758 w 10723525"/>
              <a:gd name="connsiteY1" fmla="*/ 2152137 h 5706064"/>
              <a:gd name="connsiteX2" fmla="*/ 10671629 w 10723525"/>
              <a:gd name="connsiteY2" fmla="*/ 2160404 h 5706064"/>
              <a:gd name="connsiteX3" fmla="*/ 9035557 w 10723525"/>
              <a:gd name="connsiteY3" fmla="*/ 1299807 h 5706064"/>
              <a:gd name="connsiteX4" fmla="*/ 8871364 w 10723525"/>
              <a:gd name="connsiteY4" fmla="*/ 1149892 h 5706064"/>
              <a:gd name="connsiteX5" fmla="*/ 9007209 w 10723525"/>
              <a:gd name="connsiteY5" fmla="*/ 1021351 h 5706064"/>
              <a:gd name="connsiteX6" fmla="*/ 9009344 w 10723525"/>
              <a:gd name="connsiteY6" fmla="*/ 1019335 h 5706064"/>
              <a:gd name="connsiteX7" fmla="*/ 10044510 w 10723525"/>
              <a:gd name="connsiteY7" fmla="*/ 39471 h 5706064"/>
              <a:gd name="connsiteX8" fmla="*/ 10068780 w 10723525"/>
              <a:gd name="connsiteY8" fmla="*/ 43126 h 5706064"/>
              <a:gd name="connsiteX9" fmla="*/ 10088528 w 10723525"/>
              <a:gd name="connsiteY9" fmla="*/ 15477 h 5706064"/>
              <a:gd name="connsiteX10" fmla="*/ 10053587 w 10723525"/>
              <a:gd name="connsiteY10" fmla="*/ -150 h 5706064"/>
              <a:gd name="connsiteX11" fmla="*/ 10033807 w 10723525"/>
              <a:gd name="connsiteY11" fmla="*/ 17040 h 5706064"/>
              <a:gd name="connsiteX12" fmla="*/ 10033139 w 10723525"/>
              <a:gd name="connsiteY12" fmla="*/ 20946 h 5706064"/>
              <a:gd name="connsiteX13" fmla="*/ 10033139 w 10723525"/>
              <a:gd name="connsiteY13" fmla="*/ 22963 h 5706064"/>
              <a:gd name="connsiteX14" fmla="*/ 9585915 w 10723525"/>
              <a:gd name="connsiteY14" fmla="*/ 65255 h 5706064"/>
              <a:gd name="connsiteX15" fmla="*/ 9573461 w 10723525"/>
              <a:gd name="connsiteY15" fmla="*/ 66440 h 5706064"/>
              <a:gd name="connsiteX16" fmla="*/ 8469210 w 10723525"/>
              <a:gd name="connsiteY16" fmla="*/ 170987 h 5706064"/>
              <a:gd name="connsiteX17" fmla="*/ 8466024 w 10723525"/>
              <a:gd name="connsiteY17" fmla="*/ 171289 h 5706064"/>
              <a:gd name="connsiteX18" fmla="*/ 8291607 w 10723525"/>
              <a:gd name="connsiteY18" fmla="*/ 187823 h 5706064"/>
              <a:gd name="connsiteX19" fmla="*/ 8290843 w 10723525"/>
              <a:gd name="connsiteY19" fmla="*/ 184168 h 5706064"/>
              <a:gd name="connsiteX20" fmla="*/ 8289728 w 10723525"/>
              <a:gd name="connsiteY20" fmla="*/ 181825 h 5706064"/>
              <a:gd name="connsiteX21" fmla="*/ 8260361 w 10723525"/>
              <a:gd name="connsiteY21" fmla="*/ 167988 h 5706064"/>
              <a:gd name="connsiteX22" fmla="*/ 8257176 w 10723525"/>
              <a:gd name="connsiteY22" fmla="*/ 168290 h 5706064"/>
              <a:gd name="connsiteX23" fmla="*/ 8256093 w 10723525"/>
              <a:gd name="connsiteY23" fmla="*/ 168290 h 5706064"/>
              <a:gd name="connsiteX24" fmla="*/ 8238575 w 10723525"/>
              <a:gd name="connsiteY24" fmla="*/ 179934 h 5706064"/>
              <a:gd name="connsiteX25" fmla="*/ 8237269 w 10723525"/>
              <a:gd name="connsiteY25" fmla="*/ 182051 h 5706064"/>
              <a:gd name="connsiteX26" fmla="*/ 8235580 w 10723525"/>
              <a:gd name="connsiteY26" fmla="*/ 186765 h 5706064"/>
              <a:gd name="connsiteX27" fmla="*/ 8235421 w 10723525"/>
              <a:gd name="connsiteY27" fmla="*/ 189285 h 5706064"/>
              <a:gd name="connsiteX28" fmla="*/ 8236281 w 10723525"/>
              <a:gd name="connsiteY28" fmla="*/ 196065 h 5706064"/>
              <a:gd name="connsiteX29" fmla="*/ 8250901 w 10723525"/>
              <a:gd name="connsiteY29" fmla="*/ 210053 h 5706064"/>
              <a:gd name="connsiteX30" fmla="*/ 8249914 w 10723525"/>
              <a:gd name="connsiteY30" fmla="*/ 211717 h 5706064"/>
              <a:gd name="connsiteX31" fmla="*/ 8197996 w 10723525"/>
              <a:gd name="connsiteY31" fmla="*/ 250808 h 5706064"/>
              <a:gd name="connsiteX32" fmla="*/ 8195193 w 10723525"/>
              <a:gd name="connsiteY32" fmla="*/ 252749 h 5706064"/>
              <a:gd name="connsiteX33" fmla="*/ 8027273 w 10723525"/>
              <a:gd name="connsiteY33" fmla="*/ 378997 h 5706064"/>
              <a:gd name="connsiteX34" fmla="*/ 8025140 w 10723525"/>
              <a:gd name="connsiteY34" fmla="*/ 380585 h 5706064"/>
              <a:gd name="connsiteX35" fmla="*/ 7865246 w 10723525"/>
              <a:gd name="connsiteY35" fmla="*/ 500758 h 5706064"/>
              <a:gd name="connsiteX36" fmla="*/ 7862889 w 10723525"/>
              <a:gd name="connsiteY36" fmla="*/ 502548 h 5706064"/>
              <a:gd name="connsiteX37" fmla="*/ 7834223 w 10723525"/>
              <a:gd name="connsiteY37" fmla="*/ 524123 h 5706064"/>
              <a:gd name="connsiteX38" fmla="*/ 7832089 w 10723525"/>
              <a:gd name="connsiteY38" fmla="*/ 525685 h 5706064"/>
              <a:gd name="connsiteX39" fmla="*/ 7807913 w 10723525"/>
              <a:gd name="connsiteY39" fmla="*/ 543858 h 5706064"/>
              <a:gd name="connsiteX40" fmla="*/ 7805748 w 10723525"/>
              <a:gd name="connsiteY40" fmla="*/ 545496 h 5706064"/>
              <a:gd name="connsiteX41" fmla="*/ 7741217 w 10723525"/>
              <a:gd name="connsiteY41" fmla="*/ 594039 h 5706064"/>
              <a:gd name="connsiteX42" fmla="*/ 7732108 w 10723525"/>
              <a:gd name="connsiteY42" fmla="*/ 588645 h 5706064"/>
              <a:gd name="connsiteX43" fmla="*/ 7699810 w 10723525"/>
              <a:gd name="connsiteY43" fmla="*/ 586301 h 5706064"/>
              <a:gd name="connsiteX44" fmla="*/ 7697198 w 10723525"/>
              <a:gd name="connsiteY44" fmla="*/ 587032 h 5706064"/>
              <a:gd name="connsiteX45" fmla="*/ 7696817 w 10723525"/>
              <a:gd name="connsiteY45" fmla="*/ 587209 h 5706064"/>
              <a:gd name="connsiteX46" fmla="*/ 7693313 w 10723525"/>
              <a:gd name="connsiteY46" fmla="*/ 588620 h 5706064"/>
              <a:gd name="connsiteX47" fmla="*/ 7674202 w 10723525"/>
              <a:gd name="connsiteY47" fmla="*/ 628241 h 5706064"/>
              <a:gd name="connsiteX48" fmla="*/ 7137380 w 10723525"/>
              <a:gd name="connsiteY48" fmla="*/ 797109 h 5706064"/>
              <a:gd name="connsiteX49" fmla="*/ 7133622 w 10723525"/>
              <a:gd name="connsiteY49" fmla="*/ 796933 h 5706064"/>
              <a:gd name="connsiteX50" fmla="*/ 7084572 w 10723525"/>
              <a:gd name="connsiteY50" fmla="*/ 766940 h 5706064"/>
              <a:gd name="connsiteX51" fmla="*/ 7080303 w 10723525"/>
              <a:gd name="connsiteY51" fmla="*/ 764420 h 5706064"/>
              <a:gd name="connsiteX52" fmla="*/ 7034660 w 10723525"/>
              <a:gd name="connsiteY52" fmla="*/ 736518 h 5706064"/>
              <a:gd name="connsiteX53" fmla="*/ 7038769 w 10723525"/>
              <a:gd name="connsiteY53" fmla="*/ 718321 h 5706064"/>
              <a:gd name="connsiteX54" fmla="*/ 7018193 w 10723525"/>
              <a:gd name="connsiteY54" fmla="*/ 702493 h 5706064"/>
              <a:gd name="connsiteX55" fmla="*/ 7015168 w 10723525"/>
              <a:gd name="connsiteY55" fmla="*/ 702064 h 5706064"/>
              <a:gd name="connsiteX56" fmla="*/ 7013034 w 10723525"/>
              <a:gd name="connsiteY56" fmla="*/ 701837 h 5706064"/>
              <a:gd name="connsiteX57" fmla="*/ 7009849 w 10723525"/>
              <a:gd name="connsiteY57" fmla="*/ 702140 h 5706064"/>
              <a:gd name="connsiteX58" fmla="*/ 7006664 w 10723525"/>
              <a:gd name="connsiteY58" fmla="*/ 702442 h 5706064"/>
              <a:gd name="connsiteX59" fmla="*/ 7003478 w 10723525"/>
              <a:gd name="connsiteY59" fmla="*/ 702745 h 5706064"/>
              <a:gd name="connsiteX60" fmla="*/ 6997586 w 10723525"/>
              <a:gd name="connsiteY60" fmla="*/ 704862 h 5706064"/>
              <a:gd name="connsiteX61" fmla="*/ 6825238 w 10723525"/>
              <a:gd name="connsiteY61" fmla="*/ 494105 h 5706064"/>
              <a:gd name="connsiteX62" fmla="*/ 6832628 w 10723525"/>
              <a:gd name="connsiteY62" fmla="*/ 470766 h 5706064"/>
              <a:gd name="connsiteX63" fmla="*/ 6831513 w 10723525"/>
              <a:gd name="connsiteY63" fmla="*/ 468623 h 5706064"/>
              <a:gd name="connsiteX64" fmla="*/ 6828328 w 10723525"/>
              <a:gd name="connsiteY64" fmla="*/ 464918 h 5706064"/>
              <a:gd name="connsiteX65" fmla="*/ 6826353 w 10723525"/>
              <a:gd name="connsiteY65" fmla="*/ 463254 h 5706064"/>
              <a:gd name="connsiteX66" fmla="*/ 6820715 w 10723525"/>
              <a:gd name="connsiteY66" fmla="*/ 459978 h 5706064"/>
              <a:gd name="connsiteX67" fmla="*/ 6809472 w 10723525"/>
              <a:gd name="connsiteY67" fmla="*/ 457458 h 5706064"/>
              <a:gd name="connsiteX68" fmla="*/ 6806701 w 10723525"/>
              <a:gd name="connsiteY68" fmla="*/ 457458 h 5706064"/>
              <a:gd name="connsiteX69" fmla="*/ 6802146 w 10723525"/>
              <a:gd name="connsiteY69" fmla="*/ 457962 h 5706064"/>
              <a:gd name="connsiteX70" fmla="*/ 6799343 w 10723525"/>
              <a:gd name="connsiteY70" fmla="*/ 458617 h 5706064"/>
              <a:gd name="connsiteX71" fmla="*/ 6796986 w 10723525"/>
              <a:gd name="connsiteY71" fmla="*/ 459449 h 5706064"/>
              <a:gd name="connsiteX72" fmla="*/ 6794215 w 10723525"/>
              <a:gd name="connsiteY72" fmla="*/ 460633 h 5706064"/>
              <a:gd name="connsiteX73" fmla="*/ 6785743 w 10723525"/>
              <a:gd name="connsiteY73" fmla="*/ 489190 h 5706064"/>
              <a:gd name="connsiteX74" fmla="*/ 6788195 w 10723525"/>
              <a:gd name="connsiteY74" fmla="*/ 491836 h 5706064"/>
              <a:gd name="connsiteX75" fmla="*/ 6013286 w 10723525"/>
              <a:gd name="connsiteY75" fmla="*/ 1082623 h 5706064"/>
              <a:gd name="connsiteX76" fmla="*/ 5217323 w 10723525"/>
              <a:gd name="connsiteY76" fmla="*/ 1042422 h 5706064"/>
              <a:gd name="connsiteX77" fmla="*/ 5191205 w 10723525"/>
              <a:gd name="connsiteY77" fmla="*/ 1021401 h 5706064"/>
              <a:gd name="connsiteX78" fmla="*/ 5164641 w 10723525"/>
              <a:gd name="connsiteY78" fmla="*/ 1042069 h 5706064"/>
              <a:gd name="connsiteX79" fmla="*/ 5176713 w 10723525"/>
              <a:gd name="connsiteY79" fmla="*/ 1059762 h 5706064"/>
              <a:gd name="connsiteX80" fmla="*/ 4933528 w 10723525"/>
              <a:gd name="connsiteY80" fmla="*/ 1396263 h 5706064"/>
              <a:gd name="connsiteX81" fmla="*/ 4609123 w 10723525"/>
              <a:gd name="connsiteY81" fmla="*/ 1389710 h 5706064"/>
              <a:gd name="connsiteX82" fmla="*/ 4595044 w 10723525"/>
              <a:gd name="connsiteY82" fmla="*/ 1373025 h 5706064"/>
              <a:gd name="connsiteX83" fmla="*/ 4561760 w 10723525"/>
              <a:gd name="connsiteY83" fmla="*/ 1378620 h 5706064"/>
              <a:gd name="connsiteX84" fmla="*/ 3979391 w 10723525"/>
              <a:gd name="connsiteY84" fmla="*/ 1083000 h 5706064"/>
              <a:gd name="connsiteX85" fmla="*/ 3966332 w 10723525"/>
              <a:gd name="connsiteY85" fmla="*/ 1055351 h 5706064"/>
              <a:gd name="connsiteX86" fmla="*/ 3932474 w 10723525"/>
              <a:gd name="connsiteY86" fmla="*/ 1064022 h 5706064"/>
              <a:gd name="connsiteX87" fmla="*/ 3942826 w 10723525"/>
              <a:gd name="connsiteY87" fmla="*/ 1092401 h 5706064"/>
              <a:gd name="connsiteX88" fmla="*/ 3661197 w 10723525"/>
              <a:gd name="connsiteY88" fmla="*/ 1559057 h 5706064"/>
              <a:gd name="connsiteX89" fmla="*/ 3500444 w 10723525"/>
              <a:gd name="connsiteY89" fmla="*/ 1515681 h 5706064"/>
              <a:gd name="connsiteX90" fmla="*/ 3487703 w 10723525"/>
              <a:gd name="connsiteY90" fmla="*/ 1491031 h 5706064"/>
              <a:gd name="connsiteX91" fmla="*/ 3451871 w 10723525"/>
              <a:gd name="connsiteY91" fmla="*/ 1499550 h 5706064"/>
              <a:gd name="connsiteX92" fmla="*/ 3455852 w 10723525"/>
              <a:gd name="connsiteY92" fmla="*/ 1523796 h 5706064"/>
              <a:gd name="connsiteX93" fmla="*/ 2854532 w 10723525"/>
              <a:gd name="connsiteY93" fmla="*/ 2014421 h 5706064"/>
              <a:gd name="connsiteX94" fmla="*/ 1900363 w 10723525"/>
              <a:gd name="connsiteY94" fmla="*/ 1923232 h 5706064"/>
              <a:gd name="connsiteX95" fmla="*/ 1879309 w 10723525"/>
              <a:gd name="connsiteY95" fmla="*/ 1891778 h 5706064"/>
              <a:gd name="connsiteX96" fmla="*/ 1823984 w 10723525"/>
              <a:gd name="connsiteY96" fmla="*/ 1904506 h 5706064"/>
              <a:gd name="connsiteX97" fmla="*/ 1823920 w 10723525"/>
              <a:gd name="connsiteY97" fmla="*/ 1904607 h 5706064"/>
              <a:gd name="connsiteX98" fmla="*/ 1819557 w 10723525"/>
              <a:gd name="connsiteY98" fmla="*/ 1926509 h 5706064"/>
              <a:gd name="connsiteX99" fmla="*/ 1413326 w 10723525"/>
              <a:gd name="connsiteY99" fmla="*/ 2006205 h 5706064"/>
              <a:gd name="connsiteX100" fmla="*/ 1103062 w 10723525"/>
              <a:gd name="connsiteY100" fmla="*/ 1845579 h 5706064"/>
              <a:gd name="connsiteX101" fmla="*/ 1093316 w 10723525"/>
              <a:gd name="connsiteY101" fmla="*/ 1818131 h 5706064"/>
              <a:gd name="connsiteX102" fmla="*/ 1058630 w 10723525"/>
              <a:gd name="connsiteY102" fmla="*/ 1825819 h 5706064"/>
              <a:gd name="connsiteX103" fmla="*/ 1057197 w 10723525"/>
              <a:gd name="connsiteY103" fmla="*/ 1843209 h 5706064"/>
              <a:gd name="connsiteX104" fmla="*/ 59137 w 10723525"/>
              <a:gd name="connsiteY104" fmla="*/ 2266640 h 5706064"/>
              <a:gd name="connsiteX105" fmla="*/ 49231 w 10723525"/>
              <a:gd name="connsiteY105" fmla="*/ 2258927 h 5706064"/>
              <a:gd name="connsiteX106" fmla="*/ 13459 w 10723525"/>
              <a:gd name="connsiteY106" fmla="*/ 2267144 h 5706064"/>
              <a:gd name="connsiteX107" fmla="*/ 23849 w 10723525"/>
              <a:gd name="connsiteY107" fmla="*/ 2295448 h 5706064"/>
              <a:gd name="connsiteX108" fmla="*/ 56175 w 10723525"/>
              <a:gd name="connsiteY108" fmla="*/ 2291088 h 5706064"/>
              <a:gd name="connsiteX109" fmla="*/ 477758 w 10723525"/>
              <a:gd name="connsiteY109" fmla="*/ 2508676 h 5706064"/>
              <a:gd name="connsiteX110" fmla="*/ 53659 w 10723525"/>
              <a:gd name="connsiteY110" fmla="*/ 2984783 h 5706064"/>
              <a:gd name="connsiteX111" fmla="*/ 4850 w 10723525"/>
              <a:gd name="connsiteY111" fmla="*/ 2993352 h 5706064"/>
              <a:gd name="connsiteX112" fmla="*/ 15692 w 10723525"/>
              <a:gd name="connsiteY112" fmla="*/ 3031990 h 5706064"/>
              <a:gd name="connsiteX113" fmla="*/ 64501 w 10723525"/>
              <a:gd name="connsiteY113" fmla="*/ 3023396 h 5706064"/>
              <a:gd name="connsiteX114" fmla="*/ 70030 w 10723525"/>
              <a:gd name="connsiteY114" fmla="*/ 3008349 h 5706064"/>
              <a:gd name="connsiteX115" fmla="*/ 69743 w 10723525"/>
              <a:gd name="connsiteY115" fmla="*/ 3006206 h 5706064"/>
              <a:gd name="connsiteX116" fmla="*/ 787384 w 10723525"/>
              <a:gd name="connsiteY116" fmla="*/ 2936542 h 5706064"/>
              <a:gd name="connsiteX117" fmla="*/ 715146 w 10723525"/>
              <a:gd name="connsiteY117" fmla="*/ 3210386 h 5706064"/>
              <a:gd name="connsiteX118" fmla="*/ 709508 w 10723525"/>
              <a:gd name="connsiteY118" fmla="*/ 3209932 h 5706064"/>
              <a:gd name="connsiteX119" fmla="*/ 673370 w 10723525"/>
              <a:gd name="connsiteY119" fmla="*/ 3237934 h 5706064"/>
              <a:gd name="connsiteX120" fmla="*/ 708766 w 10723525"/>
              <a:gd name="connsiteY120" fmla="*/ 3266541 h 5706064"/>
              <a:gd name="connsiteX121" fmla="*/ 744904 w 10723525"/>
              <a:gd name="connsiteY121" fmla="*/ 3238538 h 5706064"/>
              <a:gd name="connsiteX122" fmla="*/ 724446 w 10723525"/>
              <a:gd name="connsiteY122" fmla="*/ 3212654 h 5706064"/>
              <a:gd name="connsiteX123" fmla="*/ 873032 w 10723525"/>
              <a:gd name="connsiteY123" fmla="*/ 2928225 h 5706064"/>
              <a:gd name="connsiteX124" fmla="*/ 1200113 w 10723525"/>
              <a:gd name="connsiteY124" fmla="*/ 2896492 h 5706064"/>
              <a:gd name="connsiteX125" fmla="*/ 1231391 w 10723525"/>
              <a:gd name="connsiteY125" fmla="*/ 2912371 h 5706064"/>
              <a:gd name="connsiteX126" fmla="*/ 1248941 w 10723525"/>
              <a:gd name="connsiteY126" fmla="*/ 2901887 h 5706064"/>
              <a:gd name="connsiteX127" fmla="*/ 1250757 w 10723525"/>
              <a:gd name="connsiteY127" fmla="*/ 2884874 h 5706064"/>
              <a:gd name="connsiteX128" fmla="*/ 1764135 w 10723525"/>
              <a:gd name="connsiteY128" fmla="*/ 2716786 h 5706064"/>
              <a:gd name="connsiteX129" fmla="*/ 2387783 w 10723525"/>
              <a:gd name="connsiteY129" fmla="*/ 3334466 h 5706064"/>
              <a:gd name="connsiteX130" fmla="*/ 2382751 w 10723525"/>
              <a:gd name="connsiteY130" fmla="*/ 3339507 h 5706064"/>
              <a:gd name="connsiteX131" fmla="*/ 2393262 w 10723525"/>
              <a:gd name="connsiteY131" fmla="*/ 3367786 h 5706064"/>
              <a:gd name="connsiteX132" fmla="*/ 2428999 w 10723525"/>
              <a:gd name="connsiteY132" fmla="*/ 3359468 h 5706064"/>
              <a:gd name="connsiteX133" fmla="*/ 2423743 w 10723525"/>
              <a:gd name="connsiteY133" fmla="*/ 3334163 h 5706064"/>
              <a:gd name="connsiteX134" fmla="*/ 2783663 w 10723525"/>
              <a:gd name="connsiteY134" fmla="*/ 2987429 h 5706064"/>
              <a:gd name="connsiteX135" fmla="*/ 3351061 w 10723525"/>
              <a:gd name="connsiteY135" fmla="*/ 3668573 h 5706064"/>
              <a:gd name="connsiteX136" fmla="*/ 3338129 w 10723525"/>
              <a:gd name="connsiteY136" fmla="*/ 3679839 h 5706064"/>
              <a:gd name="connsiteX137" fmla="*/ 3354629 w 10723525"/>
              <a:gd name="connsiteY137" fmla="*/ 3723744 h 5706064"/>
              <a:gd name="connsiteX138" fmla="*/ 3410114 w 10723525"/>
              <a:gd name="connsiteY138" fmla="*/ 3710714 h 5706064"/>
              <a:gd name="connsiteX139" fmla="*/ 3407088 w 10723525"/>
              <a:gd name="connsiteY139" fmla="*/ 3676083 h 5706064"/>
              <a:gd name="connsiteX140" fmla="*/ 3866765 w 10723525"/>
              <a:gd name="connsiteY140" fmla="*/ 3393267 h 5706064"/>
              <a:gd name="connsiteX141" fmla="*/ 4471493 w 10723525"/>
              <a:gd name="connsiteY141" fmla="*/ 3914994 h 5706064"/>
              <a:gd name="connsiteX142" fmla="*/ 4465633 w 10723525"/>
              <a:gd name="connsiteY142" fmla="*/ 3921597 h 5706064"/>
              <a:gd name="connsiteX143" fmla="*/ 4482068 w 10723525"/>
              <a:gd name="connsiteY143" fmla="*/ 3965478 h 5706064"/>
              <a:gd name="connsiteX144" fmla="*/ 4537521 w 10723525"/>
              <a:gd name="connsiteY144" fmla="*/ 3952472 h 5706064"/>
              <a:gd name="connsiteX145" fmla="*/ 4540643 w 10723525"/>
              <a:gd name="connsiteY145" fmla="*/ 3927470 h 5706064"/>
              <a:gd name="connsiteX146" fmla="*/ 5158971 w 10723525"/>
              <a:gd name="connsiteY146" fmla="*/ 3757392 h 5706064"/>
              <a:gd name="connsiteX147" fmla="*/ 5211462 w 10723525"/>
              <a:gd name="connsiteY147" fmla="*/ 3776094 h 5706064"/>
              <a:gd name="connsiteX148" fmla="*/ 5213819 w 10723525"/>
              <a:gd name="connsiteY148" fmla="*/ 3775312 h 5706064"/>
              <a:gd name="connsiteX149" fmla="*/ 5816572 w 10723525"/>
              <a:gd name="connsiteY149" fmla="*/ 4729467 h 5706064"/>
              <a:gd name="connsiteX150" fmla="*/ 5789913 w 10723525"/>
              <a:gd name="connsiteY150" fmla="*/ 4749429 h 5706064"/>
              <a:gd name="connsiteX151" fmla="*/ 5813578 w 10723525"/>
              <a:gd name="connsiteY151" fmla="*/ 4813297 h 5706064"/>
              <a:gd name="connsiteX152" fmla="*/ 5894290 w 10723525"/>
              <a:gd name="connsiteY152" fmla="*/ 4794545 h 5706064"/>
              <a:gd name="connsiteX153" fmla="*/ 5870624 w 10723525"/>
              <a:gd name="connsiteY153" fmla="*/ 4730702 h 5706064"/>
              <a:gd name="connsiteX154" fmla="*/ 5848328 w 10723525"/>
              <a:gd name="connsiteY154" fmla="*/ 4725183 h 5706064"/>
              <a:gd name="connsiteX155" fmla="*/ 5904768 w 10723525"/>
              <a:gd name="connsiteY155" fmla="*/ 4060750 h 5706064"/>
              <a:gd name="connsiteX156" fmla="*/ 7426558 w 10723525"/>
              <a:gd name="connsiteY156" fmla="*/ 5621217 h 5706064"/>
              <a:gd name="connsiteX157" fmla="*/ 7411652 w 10723525"/>
              <a:gd name="connsiteY157" fmla="*/ 5635155 h 5706064"/>
              <a:gd name="connsiteX158" fmla="*/ 7435222 w 10723525"/>
              <a:gd name="connsiteY158" fmla="*/ 5699249 h 5706064"/>
              <a:gd name="connsiteX159" fmla="*/ 7516220 w 10723525"/>
              <a:gd name="connsiteY159" fmla="*/ 5680598 h 5706064"/>
              <a:gd name="connsiteX160" fmla="*/ 7492650 w 10723525"/>
              <a:gd name="connsiteY160" fmla="*/ 5616504 h 5706064"/>
              <a:gd name="connsiteX161" fmla="*/ 7453059 w 10723525"/>
              <a:gd name="connsiteY161" fmla="*/ 5611463 h 5706064"/>
              <a:gd name="connsiteX162" fmla="*/ 6823200 w 10723525"/>
              <a:gd name="connsiteY162" fmla="*/ 3760417 h 5706064"/>
              <a:gd name="connsiteX163" fmla="*/ 8078809 w 10723525"/>
              <a:gd name="connsiteY163" fmla="*/ 3946550 h 5706064"/>
              <a:gd name="connsiteX164" fmla="*/ 8128465 w 10723525"/>
              <a:gd name="connsiteY164" fmla="*/ 4000335 h 5706064"/>
              <a:gd name="connsiteX165" fmla="*/ 8196467 w 10723525"/>
              <a:gd name="connsiteY165" fmla="*/ 3961042 h 5706064"/>
              <a:gd name="connsiteX166" fmla="*/ 8166208 w 10723525"/>
              <a:gd name="connsiteY166" fmla="*/ 3912474 h 5706064"/>
              <a:gd name="connsiteX167" fmla="*/ 8126968 w 10723525"/>
              <a:gd name="connsiteY167" fmla="*/ 3907433 h 5706064"/>
              <a:gd name="connsiteX168" fmla="*/ 7815718 w 10723525"/>
              <a:gd name="connsiteY168" fmla="*/ 2831214 h 5706064"/>
              <a:gd name="connsiteX169" fmla="*/ 9303172 w 10723525"/>
              <a:gd name="connsiteY169" fmla="*/ 2368969 h 5706064"/>
              <a:gd name="connsiteX170" fmla="*/ 9335023 w 10723525"/>
              <a:gd name="connsiteY170" fmla="*/ 2379555 h 5706064"/>
              <a:gd name="connsiteX171" fmla="*/ 9354770 w 10723525"/>
              <a:gd name="connsiteY171" fmla="*/ 2351906 h 5706064"/>
              <a:gd name="connsiteX172" fmla="*/ 9319830 w 10723525"/>
              <a:gd name="connsiteY172" fmla="*/ 2336279 h 5706064"/>
              <a:gd name="connsiteX173" fmla="*/ 9313714 w 10723525"/>
              <a:gd name="connsiteY173" fmla="*/ 2338522 h 5706064"/>
              <a:gd name="connsiteX174" fmla="*/ 8780141 w 10723525"/>
              <a:gd name="connsiteY174" fmla="*/ 1696042 h 5706064"/>
              <a:gd name="connsiteX175" fmla="*/ 10667075 w 10723525"/>
              <a:gd name="connsiteY175" fmla="*/ 2168369 h 5706064"/>
              <a:gd name="connsiteX176" fmla="*/ 10667075 w 10723525"/>
              <a:gd name="connsiteY176" fmla="*/ 2179988 h 5706064"/>
              <a:gd name="connsiteX177" fmla="*/ 10702047 w 10723525"/>
              <a:gd name="connsiteY177" fmla="*/ 2195614 h 5706064"/>
              <a:gd name="connsiteX178" fmla="*/ 10721795 w 10723525"/>
              <a:gd name="connsiteY178" fmla="*/ 2167965 h 5706064"/>
              <a:gd name="connsiteX179" fmla="*/ 9379901 w 10723525"/>
              <a:gd name="connsiteY179" fmla="*/ 1617884 h 5706064"/>
              <a:gd name="connsiteX180" fmla="*/ 9379901 w 10723525"/>
              <a:gd name="connsiteY180" fmla="*/ 1618035 h 5706064"/>
              <a:gd name="connsiteX181" fmla="*/ 8806387 w 10723525"/>
              <a:gd name="connsiteY181" fmla="*/ 1211945 h 5706064"/>
              <a:gd name="connsiteX182" fmla="*/ 8826644 w 10723525"/>
              <a:gd name="connsiteY182" fmla="*/ 1192765 h 5706064"/>
              <a:gd name="connsiteX183" fmla="*/ 9034060 w 10723525"/>
              <a:gd name="connsiteY183" fmla="*/ 1301874 h 5706064"/>
              <a:gd name="connsiteX184" fmla="*/ 5968089 w 10723525"/>
              <a:gd name="connsiteY184" fmla="*/ 3589709 h 5706064"/>
              <a:gd name="connsiteX185" fmla="*/ 5946016 w 10723525"/>
              <a:gd name="connsiteY185" fmla="*/ 3584214 h 5706064"/>
              <a:gd name="connsiteX186" fmla="*/ 5985512 w 10723525"/>
              <a:gd name="connsiteY186" fmla="*/ 3196800 h 5706064"/>
              <a:gd name="connsiteX187" fmla="*/ 5995895 w 10723525"/>
              <a:gd name="connsiteY187" fmla="*/ 3195465 h 5706064"/>
              <a:gd name="connsiteX188" fmla="*/ 6283512 w 10723525"/>
              <a:gd name="connsiteY188" fmla="*/ 3677873 h 5706064"/>
              <a:gd name="connsiteX189" fmla="*/ 5998857 w 10723525"/>
              <a:gd name="connsiteY189" fmla="*/ 3635832 h 5706064"/>
              <a:gd name="connsiteX190" fmla="*/ 5968089 w 10723525"/>
              <a:gd name="connsiteY190" fmla="*/ 3589709 h 5706064"/>
              <a:gd name="connsiteX191" fmla="*/ 3086058 w 10723525"/>
              <a:gd name="connsiteY191" fmla="*/ 2688659 h 5706064"/>
              <a:gd name="connsiteX192" fmla="*/ 3083511 w 10723525"/>
              <a:gd name="connsiteY192" fmla="*/ 2687953 h 5706064"/>
              <a:gd name="connsiteX193" fmla="*/ 3203526 w 10723525"/>
              <a:gd name="connsiteY193" fmla="*/ 2417033 h 5706064"/>
              <a:gd name="connsiteX194" fmla="*/ 3360521 w 10723525"/>
              <a:gd name="connsiteY194" fmla="*/ 2497031 h 5706064"/>
              <a:gd name="connsiteX195" fmla="*/ 3365140 w 10723525"/>
              <a:gd name="connsiteY195" fmla="*/ 2957008 h 5706064"/>
              <a:gd name="connsiteX196" fmla="*/ 3092365 w 10723525"/>
              <a:gd name="connsiteY196" fmla="*/ 2721475 h 5706064"/>
              <a:gd name="connsiteX197" fmla="*/ 3096601 w 10723525"/>
              <a:gd name="connsiteY197" fmla="*/ 2717089 h 5706064"/>
              <a:gd name="connsiteX198" fmla="*/ 3086250 w 10723525"/>
              <a:gd name="connsiteY198" fmla="*/ 2688734 h 5706064"/>
              <a:gd name="connsiteX199" fmla="*/ 3086058 w 10723525"/>
              <a:gd name="connsiteY199" fmla="*/ 2688659 h 5706064"/>
              <a:gd name="connsiteX200" fmla="*/ 1558631 w 10723525"/>
              <a:gd name="connsiteY200" fmla="*/ 2384268 h 5706064"/>
              <a:gd name="connsiteX201" fmla="*/ 1599783 w 10723525"/>
              <a:gd name="connsiteY201" fmla="*/ 2431299 h 5706064"/>
              <a:gd name="connsiteX202" fmla="*/ 1532354 w 10723525"/>
              <a:gd name="connsiteY202" fmla="*/ 2424594 h 5706064"/>
              <a:gd name="connsiteX203" fmla="*/ 1558313 w 10723525"/>
              <a:gd name="connsiteY203" fmla="*/ 2379479 h 5706064"/>
              <a:gd name="connsiteX204" fmla="*/ 1455911 w 10723525"/>
              <a:gd name="connsiteY204" fmla="*/ 2262431 h 5706064"/>
              <a:gd name="connsiteX205" fmla="*/ 1607937 w 10723525"/>
              <a:gd name="connsiteY205" fmla="*/ 2303488 h 5706064"/>
              <a:gd name="connsiteX206" fmla="*/ 1560287 w 10723525"/>
              <a:gd name="connsiteY206" fmla="*/ 2381722 h 5706064"/>
              <a:gd name="connsiteX207" fmla="*/ 1610803 w 10723525"/>
              <a:gd name="connsiteY207" fmla="*/ 2304244 h 5706064"/>
              <a:gd name="connsiteX208" fmla="*/ 2050351 w 10723525"/>
              <a:gd name="connsiteY208" fmla="*/ 2422906 h 5706064"/>
              <a:gd name="connsiteX209" fmla="*/ 2066277 w 10723525"/>
              <a:gd name="connsiteY209" fmla="*/ 2465022 h 5706064"/>
              <a:gd name="connsiteX210" fmla="*/ 2045318 w 10723525"/>
              <a:gd name="connsiteY210" fmla="*/ 2475582 h 5706064"/>
              <a:gd name="connsiteX211" fmla="*/ 1603892 w 10723525"/>
              <a:gd name="connsiteY211" fmla="*/ 2431702 h 5706064"/>
              <a:gd name="connsiteX212" fmla="*/ 2053759 w 10723525"/>
              <a:gd name="connsiteY212" fmla="*/ 2423838 h 5706064"/>
              <a:gd name="connsiteX213" fmla="*/ 2115296 w 10723525"/>
              <a:gd name="connsiteY213" fmla="*/ 2440448 h 5706064"/>
              <a:gd name="connsiteX214" fmla="*/ 2069048 w 10723525"/>
              <a:gd name="connsiteY214" fmla="*/ 2463862 h 5706064"/>
              <a:gd name="connsiteX215" fmla="*/ 2067264 w 10723525"/>
              <a:gd name="connsiteY215" fmla="*/ 2467568 h 5706064"/>
              <a:gd name="connsiteX216" fmla="*/ 2071405 w 10723525"/>
              <a:gd name="connsiteY216" fmla="*/ 2478305 h 5706064"/>
              <a:gd name="connsiteX217" fmla="*/ 2050064 w 10723525"/>
              <a:gd name="connsiteY217" fmla="*/ 2476137 h 5706064"/>
              <a:gd name="connsiteX218" fmla="*/ 2069908 w 10723525"/>
              <a:gd name="connsiteY218" fmla="*/ 2466005 h 5706064"/>
              <a:gd name="connsiteX219" fmla="*/ 2118672 w 10723525"/>
              <a:gd name="connsiteY219" fmla="*/ 2441355 h 5706064"/>
              <a:gd name="connsiteX220" fmla="*/ 2348447 w 10723525"/>
              <a:gd name="connsiteY220" fmla="*/ 2503383 h 5706064"/>
              <a:gd name="connsiteX221" fmla="*/ 2347492 w 10723525"/>
              <a:gd name="connsiteY221" fmla="*/ 2505903 h 5706064"/>
              <a:gd name="connsiteX222" fmla="*/ 2074908 w 10723525"/>
              <a:gd name="connsiteY222" fmla="*/ 2478557 h 5706064"/>
              <a:gd name="connsiteX223" fmla="*/ 2052612 w 10723525"/>
              <a:gd name="connsiteY223" fmla="*/ 2420864 h 5706064"/>
              <a:gd name="connsiteX224" fmla="*/ 2014104 w 10723525"/>
              <a:gd name="connsiteY224" fmla="*/ 2320047 h 5706064"/>
              <a:gd name="connsiteX225" fmla="*/ 2181642 w 10723525"/>
              <a:gd name="connsiteY225" fmla="*/ 2406775 h 5706064"/>
              <a:gd name="connsiteX226" fmla="*/ 2118767 w 10723525"/>
              <a:gd name="connsiteY226" fmla="*/ 2438734 h 5706064"/>
              <a:gd name="connsiteX227" fmla="*/ 2049172 w 10723525"/>
              <a:gd name="connsiteY227" fmla="*/ 2419932 h 5706064"/>
              <a:gd name="connsiteX228" fmla="*/ 1612332 w 10723525"/>
              <a:gd name="connsiteY228" fmla="*/ 2302026 h 5706064"/>
              <a:gd name="connsiteX229" fmla="*/ 1704924 w 10723525"/>
              <a:gd name="connsiteY229" fmla="*/ 2160051 h 5706064"/>
              <a:gd name="connsiteX230" fmla="*/ 2010314 w 10723525"/>
              <a:gd name="connsiteY230" fmla="*/ 2318182 h 5706064"/>
              <a:gd name="connsiteX231" fmla="*/ 1609402 w 10723525"/>
              <a:gd name="connsiteY231" fmla="*/ 2301220 h 5706064"/>
              <a:gd name="connsiteX232" fmla="*/ 1452853 w 10723525"/>
              <a:gd name="connsiteY232" fmla="*/ 2258953 h 5706064"/>
              <a:gd name="connsiteX233" fmla="*/ 1361312 w 10723525"/>
              <a:gd name="connsiteY233" fmla="*/ 2154355 h 5706064"/>
              <a:gd name="connsiteX234" fmla="*/ 1536908 w 10723525"/>
              <a:gd name="connsiteY234" fmla="*/ 2073072 h 5706064"/>
              <a:gd name="connsiteX235" fmla="*/ 1702535 w 10723525"/>
              <a:gd name="connsiteY235" fmla="*/ 2158766 h 5706064"/>
              <a:gd name="connsiteX236" fmla="*/ 1447788 w 10723525"/>
              <a:gd name="connsiteY236" fmla="*/ 2257591 h 5706064"/>
              <a:gd name="connsiteX237" fmla="*/ 1283213 w 10723525"/>
              <a:gd name="connsiteY237" fmla="*/ 2213156 h 5706064"/>
              <a:gd name="connsiteX238" fmla="*/ 1280888 w 10723525"/>
              <a:gd name="connsiteY238" fmla="*/ 2191582 h 5706064"/>
              <a:gd name="connsiteX239" fmla="*/ 1358573 w 10723525"/>
              <a:gd name="connsiteY239" fmla="*/ 2155641 h 5706064"/>
              <a:gd name="connsiteX240" fmla="*/ 1279359 w 10723525"/>
              <a:gd name="connsiteY240" fmla="*/ 2189364 h 5706064"/>
              <a:gd name="connsiteX241" fmla="*/ 1238812 w 10723525"/>
              <a:gd name="connsiteY241" fmla="*/ 2178047 h 5706064"/>
              <a:gd name="connsiteX242" fmla="*/ 1181926 w 10723525"/>
              <a:gd name="connsiteY242" fmla="*/ 2054093 h 5706064"/>
              <a:gd name="connsiteX243" fmla="*/ 1256745 w 10723525"/>
              <a:gd name="connsiteY243" fmla="*/ 2039424 h 5706064"/>
              <a:gd name="connsiteX244" fmla="*/ 1356726 w 10723525"/>
              <a:gd name="connsiteY244" fmla="*/ 2153675 h 5706064"/>
              <a:gd name="connsiteX245" fmla="*/ 1235787 w 10723525"/>
              <a:gd name="connsiteY245" fmla="*/ 2178803 h 5706064"/>
              <a:gd name="connsiteX246" fmla="*/ 1214287 w 10723525"/>
              <a:gd name="connsiteY246" fmla="*/ 2204562 h 5706064"/>
              <a:gd name="connsiteX247" fmla="*/ 1214287 w 10723525"/>
              <a:gd name="connsiteY247" fmla="*/ 2205444 h 5706064"/>
              <a:gd name="connsiteX248" fmla="*/ 1132811 w 10723525"/>
              <a:gd name="connsiteY248" fmla="*/ 2210485 h 5706064"/>
              <a:gd name="connsiteX249" fmla="*/ 1113191 w 10723525"/>
              <a:gd name="connsiteY249" fmla="*/ 2067501 h 5706064"/>
              <a:gd name="connsiteX250" fmla="*/ 1178709 w 10723525"/>
              <a:gd name="connsiteY250" fmla="*/ 2054672 h 5706064"/>
              <a:gd name="connsiteX251" fmla="*/ 1129754 w 10723525"/>
              <a:gd name="connsiteY251" fmla="*/ 2210586 h 5706064"/>
              <a:gd name="connsiteX252" fmla="*/ 979575 w 10723525"/>
              <a:gd name="connsiteY252" fmla="*/ 2219709 h 5706064"/>
              <a:gd name="connsiteX253" fmla="*/ 1014611 w 10723525"/>
              <a:gd name="connsiteY253" fmla="*/ 2086732 h 5706064"/>
              <a:gd name="connsiteX254" fmla="*/ 1110165 w 10723525"/>
              <a:gd name="connsiteY254" fmla="*/ 2068031 h 5706064"/>
              <a:gd name="connsiteX255" fmla="*/ 976262 w 10723525"/>
              <a:gd name="connsiteY255" fmla="*/ 2219911 h 5706064"/>
              <a:gd name="connsiteX256" fmla="*/ 725243 w 10723525"/>
              <a:gd name="connsiteY256" fmla="*/ 2235185 h 5706064"/>
              <a:gd name="connsiteX257" fmla="*/ 824204 w 10723525"/>
              <a:gd name="connsiteY257" fmla="*/ 2124060 h 5706064"/>
              <a:gd name="connsiteX258" fmla="*/ 1011235 w 10723525"/>
              <a:gd name="connsiteY258" fmla="*/ 2087413 h 5706064"/>
              <a:gd name="connsiteX259" fmla="*/ 975594 w 10723525"/>
              <a:gd name="connsiteY259" fmla="*/ 2222432 h 5706064"/>
              <a:gd name="connsiteX260" fmla="*/ 937882 w 10723525"/>
              <a:gd name="connsiteY260" fmla="*/ 2365516 h 5706064"/>
              <a:gd name="connsiteX261" fmla="*/ 635868 w 10723525"/>
              <a:gd name="connsiteY261" fmla="*/ 2335447 h 5706064"/>
              <a:gd name="connsiteX262" fmla="*/ 722854 w 10723525"/>
              <a:gd name="connsiteY262" fmla="*/ 2237806 h 5706064"/>
              <a:gd name="connsiteX263" fmla="*/ 721102 w 10723525"/>
              <a:gd name="connsiteY263" fmla="*/ 2235387 h 5706064"/>
              <a:gd name="connsiteX264" fmla="*/ 62768 w 10723525"/>
              <a:gd name="connsiteY264" fmla="*/ 2275486 h 5706064"/>
              <a:gd name="connsiteX265" fmla="*/ 62418 w 10723525"/>
              <a:gd name="connsiteY265" fmla="*/ 2273344 h 5706064"/>
              <a:gd name="connsiteX266" fmla="*/ 819490 w 10723525"/>
              <a:gd name="connsiteY266" fmla="*/ 2125017 h 5706064"/>
              <a:gd name="connsiteX267" fmla="*/ 62800 w 10723525"/>
              <a:gd name="connsiteY267" fmla="*/ 2277931 h 5706064"/>
              <a:gd name="connsiteX268" fmla="*/ 718713 w 10723525"/>
              <a:gd name="connsiteY268" fmla="*/ 2238083 h 5706064"/>
              <a:gd name="connsiteX269" fmla="*/ 632301 w 10723525"/>
              <a:gd name="connsiteY269" fmla="*/ 2335120 h 5706064"/>
              <a:gd name="connsiteX270" fmla="*/ 62800 w 10723525"/>
              <a:gd name="connsiteY270" fmla="*/ 2278410 h 5706064"/>
              <a:gd name="connsiteX271" fmla="*/ 633925 w 10723525"/>
              <a:gd name="connsiteY271" fmla="*/ 2337640 h 5706064"/>
              <a:gd name="connsiteX272" fmla="*/ 937276 w 10723525"/>
              <a:gd name="connsiteY272" fmla="*/ 2367885 h 5706064"/>
              <a:gd name="connsiteX273" fmla="*/ 850227 w 10723525"/>
              <a:gd name="connsiteY273" fmla="*/ 2698060 h 5706064"/>
              <a:gd name="connsiteX274" fmla="*/ 482249 w 10723525"/>
              <a:gd name="connsiteY274" fmla="*/ 2507970 h 5706064"/>
              <a:gd name="connsiteX275" fmla="*/ 940430 w 10723525"/>
              <a:gd name="connsiteY275" fmla="*/ 2368087 h 5706064"/>
              <a:gd name="connsiteX276" fmla="*/ 1151158 w 10723525"/>
              <a:gd name="connsiteY276" fmla="*/ 2389006 h 5706064"/>
              <a:gd name="connsiteX277" fmla="*/ 960050 w 10723525"/>
              <a:gd name="connsiteY277" fmla="*/ 2754467 h 5706064"/>
              <a:gd name="connsiteX278" fmla="*/ 853094 w 10723525"/>
              <a:gd name="connsiteY278" fmla="*/ 2699320 h 5706064"/>
              <a:gd name="connsiteX279" fmla="*/ 941035 w 10723525"/>
              <a:gd name="connsiteY279" fmla="*/ 2365818 h 5706064"/>
              <a:gd name="connsiteX280" fmla="*/ 978906 w 10723525"/>
              <a:gd name="connsiteY280" fmla="*/ 2222154 h 5706064"/>
              <a:gd name="connsiteX281" fmla="*/ 1130104 w 10723525"/>
              <a:gd name="connsiteY281" fmla="*/ 2212980 h 5706064"/>
              <a:gd name="connsiteX282" fmla="*/ 1153578 w 10723525"/>
              <a:gd name="connsiteY282" fmla="*/ 2384369 h 5706064"/>
              <a:gd name="connsiteX283" fmla="*/ 1152304 w 10723525"/>
              <a:gd name="connsiteY283" fmla="*/ 2386889 h 5706064"/>
              <a:gd name="connsiteX284" fmla="*/ 1133257 w 10723525"/>
              <a:gd name="connsiteY284" fmla="*/ 2212854 h 5706064"/>
              <a:gd name="connsiteX285" fmla="*/ 1214733 w 10723525"/>
              <a:gd name="connsiteY285" fmla="*/ 2207813 h 5706064"/>
              <a:gd name="connsiteX286" fmla="*/ 1234417 w 10723525"/>
              <a:gd name="connsiteY286" fmla="*/ 2229564 h 5706064"/>
              <a:gd name="connsiteX287" fmla="*/ 1156127 w 10723525"/>
              <a:gd name="connsiteY287" fmla="*/ 2379428 h 5706064"/>
              <a:gd name="connsiteX288" fmla="*/ 1237347 w 10723525"/>
              <a:gd name="connsiteY288" fmla="*/ 2230674 h 5706064"/>
              <a:gd name="connsiteX289" fmla="*/ 1247125 w 10723525"/>
              <a:gd name="connsiteY289" fmla="*/ 2232312 h 5706064"/>
              <a:gd name="connsiteX290" fmla="*/ 1241233 w 10723525"/>
              <a:gd name="connsiteY290" fmla="*/ 2395685 h 5706064"/>
              <a:gd name="connsiteX291" fmla="*/ 1157209 w 10723525"/>
              <a:gd name="connsiteY291" fmla="*/ 2387317 h 5706064"/>
              <a:gd name="connsiteX292" fmla="*/ 1156859 w 10723525"/>
              <a:gd name="connsiteY292" fmla="*/ 2384797 h 5706064"/>
              <a:gd name="connsiteX293" fmla="*/ 1250311 w 10723525"/>
              <a:gd name="connsiteY293" fmla="*/ 2232463 h 5706064"/>
              <a:gd name="connsiteX294" fmla="*/ 1269931 w 10723525"/>
              <a:gd name="connsiteY294" fmla="*/ 2227422 h 5706064"/>
              <a:gd name="connsiteX295" fmla="*/ 1462026 w 10723525"/>
              <a:gd name="connsiteY295" fmla="*/ 2417638 h 5706064"/>
              <a:gd name="connsiteX296" fmla="*/ 1244418 w 10723525"/>
              <a:gd name="connsiteY296" fmla="*/ 2395988 h 5706064"/>
              <a:gd name="connsiteX297" fmla="*/ 1272384 w 10723525"/>
              <a:gd name="connsiteY297" fmla="*/ 2225834 h 5706064"/>
              <a:gd name="connsiteX298" fmla="*/ 1282226 w 10723525"/>
              <a:gd name="connsiteY298" fmla="*/ 2215501 h 5706064"/>
              <a:gd name="connsiteX299" fmla="*/ 1450815 w 10723525"/>
              <a:gd name="connsiteY299" fmla="*/ 2261019 h 5706064"/>
              <a:gd name="connsiteX300" fmla="*/ 1556656 w 10723525"/>
              <a:gd name="connsiteY300" fmla="*/ 2381999 h 5706064"/>
              <a:gd name="connsiteX301" fmla="*/ 1529009 w 10723525"/>
              <a:gd name="connsiteY301" fmla="*/ 2424368 h 5706064"/>
              <a:gd name="connsiteX302" fmla="*/ 1466581 w 10723525"/>
              <a:gd name="connsiteY302" fmla="*/ 2418167 h 5706064"/>
              <a:gd name="connsiteX303" fmla="*/ 1527576 w 10723525"/>
              <a:gd name="connsiteY303" fmla="*/ 2426409 h 5706064"/>
              <a:gd name="connsiteX304" fmla="*/ 1506905 w 10723525"/>
              <a:gd name="connsiteY304" fmla="*/ 2458066 h 5706064"/>
              <a:gd name="connsiteX305" fmla="*/ 1469002 w 10723525"/>
              <a:gd name="connsiteY305" fmla="*/ 2420688 h 5706064"/>
              <a:gd name="connsiteX306" fmla="*/ 1530761 w 10723525"/>
              <a:gd name="connsiteY306" fmla="*/ 2426838 h 5706064"/>
              <a:gd name="connsiteX307" fmla="*/ 1602203 w 10723525"/>
              <a:gd name="connsiteY307" fmla="*/ 2433945 h 5706064"/>
              <a:gd name="connsiteX308" fmla="*/ 1763562 w 10723525"/>
              <a:gd name="connsiteY308" fmla="*/ 2618339 h 5706064"/>
              <a:gd name="connsiteX309" fmla="*/ 1700847 w 10723525"/>
              <a:gd name="connsiteY309" fmla="*/ 2650071 h 5706064"/>
              <a:gd name="connsiteX310" fmla="*/ 1509038 w 10723525"/>
              <a:gd name="connsiteY310" fmla="*/ 2460158 h 5706064"/>
              <a:gd name="connsiteX311" fmla="*/ 1606440 w 10723525"/>
              <a:gd name="connsiteY311" fmla="*/ 2434399 h 5706064"/>
              <a:gd name="connsiteX312" fmla="*/ 2041624 w 10723525"/>
              <a:gd name="connsiteY312" fmla="*/ 2477725 h 5706064"/>
              <a:gd name="connsiteX313" fmla="*/ 1766237 w 10723525"/>
              <a:gd name="connsiteY313" fmla="*/ 2617003 h 5706064"/>
              <a:gd name="connsiteX314" fmla="*/ 2046401 w 10723525"/>
              <a:gd name="connsiteY314" fmla="*/ 2478027 h 5706064"/>
              <a:gd name="connsiteX315" fmla="*/ 2072519 w 10723525"/>
              <a:gd name="connsiteY315" fmla="*/ 2480901 h 5706064"/>
              <a:gd name="connsiteX316" fmla="*/ 2117621 w 10723525"/>
              <a:gd name="connsiteY316" fmla="*/ 2598453 h 5706064"/>
              <a:gd name="connsiteX317" fmla="*/ 1831883 w 10723525"/>
              <a:gd name="connsiteY317" fmla="*/ 2692011 h 5706064"/>
              <a:gd name="connsiteX318" fmla="*/ 1767894 w 10723525"/>
              <a:gd name="connsiteY318" fmla="*/ 2618919 h 5706064"/>
              <a:gd name="connsiteX319" fmla="*/ 2075864 w 10723525"/>
              <a:gd name="connsiteY319" fmla="*/ 2481027 h 5706064"/>
              <a:gd name="connsiteX320" fmla="*/ 2347109 w 10723525"/>
              <a:gd name="connsiteY320" fmla="*/ 2507995 h 5706064"/>
              <a:gd name="connsiteX321" fmla="*/ 2348989 w 10723525"/>
              <a:gd name="connsiteY321" fmla="*/ 2522966 h 5706064"/>
              <a:gd name="connsiteX322" fmla="*/ 2120233 w 10723525"/>
              <a:gd name="connsiteY322" fmla="*/ 2597722 h 5706064"/>
              <a:gd name="connsiteX323" fmla="*/ 2122144 w 10723525"/>
              <a:gd name="connsiteY323" fmla="*/ 2439591 h 5706064"/>
              <a:gd name="connsiteX324" fmla="*/ 2184222 w 10723525"/>
              <a:gd name="connsiteY324" fmla="*/ 2408161 h 5706064"/>
              <a:gd name="connsiteX325" fmla="*/ 2353034 w 10723525"/>
              <a:gd name="connsiteY325" fmla="*/ 2495494 h 5706064"/>
              <a:gd name="connsiteX326" fmla="*/ 2351760 w 10723525"/>
              <a:gd name="connsiteY326" fmla="*/ 2497082 h 5706064"/>
              <a:gd name="connsiteX327" fmla="*/ 2349594 w 10723525"/>
              <a:gd name="connsiteY327" fmla="*/ 2500963 h 5706064"/>
              <a:gd name="connsiteX328" fmla="*/ 2187184 w 10723525"/>
              <a:gd name="connsiteY328" fmla="*/ 2406674 h 5706064"/>
              <a:gd name="connsiteX329" fmla="*/ 2259837 w 10723525"/>
              <a:gd name="connsiteY329" fmla="*/ 2369927 h 5706064"/>
              <a:gd name="connsiteX330" fmla="*/ 2363799 w 10723525"/>
              <a:gd name="connsiteY330" fmla="*/ 2486319 h 5706064"/>
              <a:gd name="connsiteX331" fmla="*/ 2354658 w 10723525"/>
              <a:gd name="connsiteY331" fmla="*/ 2493402 h 5706064"/>
              <a:gd name="connsiteX332" fmla="*/ 2262417 w 10723525"/>
              <a:gd name="connsiteY332" fmla="*/ 2368868 h 5706064"/>
              <a:gd name="connsiteX333" fmla="*/ 2423393 w 10723525"/>
              <a:gd name="connsiteY333" fmla="*/ 2287307 h 5706064"/>
              <a:gd name="connsiteX334" fmla="*/ 2521049 w 10723525"/>
              <a:gd name="connsiteY334" fmla="*/ 2350469 h 5706064"/>
              <a:gd name="connsiteX335" fmla="*/ 2409060 w 10723525"/>
              <a:gd name="connsiteY335" fmla="*/ 2484732 h 5706064"/>
              <a:gd name="connsiteX336" fmla="*/ 2407436 w 10723525"/>
              <a:gd name="connsiteY336" fmla="*/ 2484026 h 5706064"/>
              <a:gd name="connsiteX337" fmla="*/ 2366347 w 10723525"/>
              <a:gd name="connsiteY337" fmla="*/ 2484958 h 5706064"/>
              <a:gd name="connsiteX338" fmla="*/ 2745760 w 10723525"/>
              <a:gd name="connsiteY338" fmla="*/ 2147071 h 5706064"/>
              <a:gd name="connsiteX339" fmla="*/ 3131829 w 10723525"/>
              <a:gd name="connsiteY339" fmla="*/ 2095982 h 5706064"/>
              <a:gd name="connsiteX340" fmla="*/ 3075038 w 10723525"/>
              <a:gd name="connsiteY340" fmla="*/ 2193875 h 5706064"/>
              <a:gd name="connsiteX341" fmla="*/ 2914763 w 10723525"/>
              <a:gd name="connsiteY341" fmla="*/ 2267623 h 5706064"/>
              <a:gd name="connsiteX342" fmla="*/ 2737224 w 10723525"/>
              <a:gd name="connsiteY342" fmla="*/ 2177467 h 5706064"/>
              <a:gd name="connsiteX343" fmla="*/ 2738912 w 10723525"/>
              <a:gd name="connsiteY343" fmla="*/ 2175602 h 5706064"/>
              <a:gd name="connsiteX344" fmla="*/ 2745728 w 10723525"/>
              <a:gd name="connsiteY344" fmla="*/ 2147046 h 5706064"/>
              <a:gd name="connsiteX345" fmla="*/ 4300420 w 10723525"/>
              <a:gd name="connsiteY345" fmla="*/ 1645205 h 5706064"/>
              <a:gd name="connsiteX346" fmla="*/ 4716494 w 10723525"/>
              <a:gd name="connsiteY346" fmla="*/ 1541414 h 5706064"/>
              <a:gd name="connsiteX347" fmla="*/ 4778285 w 10723525"/>
              <a:gd name="connsiteY347" fmla="*/ 1610675 h 5706064"/>
              <a:gd name="connsiteX348" fmla="*/ 4643777 w 10723525"/>
              <a:gd name="connsiteY348" fmla="*/ 1796531 h 5706064"/>
              <a:gd name="connsiteX349" fmla="*/ 4298955 w 10723525"/>
              <a:gd name="connsiteY349" fmla="*/ 1658715 h 5706064"/>
              <a:gd name="connsiteX350" fmla="*/ 4300388 w 10723525"/>
              <a:gd name="connsiteY350" fmla="*/ 1645180 h 5706064"/>
              <a:gd name="connsiteX351" fmla="*/ 5240192 w 10723525"/>
              <a:gd name="connsiteY351" fmla="*/ 1411083 h 5706064"/>
              <a:gd name="connsiteX352" fmla="*/ 5249747 w 10723525"/>
              <a:gd name="connsiteY352" fmla="*/ 1420611 h 5706064"/>
              <a:gd name="connsiteX353" fmla="*/ 4947606 w 10723525"/>
              <a:gd name="connsiteY353" fmla="*/ 1796153 h 5706064"/>
              <a:gd name="connsiteX354" fmla="*/ 4921584 w 10723525"/>
              <a:gd name="connsiteY354" fmla="*/ 1767118 h 5706064"/>
              <a:gd name="connsiteX355" fmla="*/ 5035707 w 10723525"/>
              <a:gd name="connsiteY355" fmla="*/ 1461819 h 5706064"/>
              <a:gd name="connsiteX356" fmla="*/ 5036663 w 10723525"/>
              <a:gd name="connsiteY356" fmla="*/ 1459249 h 5706064"/>
              <a:gd name="connsiteX357" fmla="*/ 5058448 w 10723525"/>
              <a:gd name="connsiteY357" fmla="*/ 1400699 h 5706064"/>
              <a:gd name="connsiteX358" fmla="*/ 5238472 w 10723525"/>
              <a:gd name="connsiteY358" fmla="*/ 1404404 h 5706064"/>
              <a:gd name="connsiteX359" fmla="*/ 5239300 w 10723525"/>
              <a:gd name="connsiteY359" fmla="*/ 1408916 h 5706064"/>
              <a:gd name="connsiteX360" fmla="*/ 8243416 w 10723525"/>
              <a:gd name="connsiteY360" fmla="*/ 579824 h 5706064"/>
              <a:gd name="connsiteX361" fmla="*/ 8255233 w 10723525"/>
              <a:gd name="connsiteY361" fmla="*/ 660477 h 5706064"/>
              <a:gd name="connsiteX362" fmla="*/ 8103143 w 10723525"/>
              <a:gd name="connsiteY362" fmla="*/ 714339 h 5706064"/>
              <a:gd name="connsiteX363" fmla="*/ 8038198 w 10723525"/>
              <a:gd name="connsiteY363" fmla="*/ 668341 h 5706064"/>
              <a:gd name="connsiteX364" fmla="*/ 8129930 w 10723525"/>
              <a:gd name="connsiteY364" fmla="*/ 476260 h 5706064"/>
              <a:gd name="connsiteX365" fmla="*/ 8131172 w 10723525"/>
              <a:gd name="connsiteY365" fmla="*/ 473790 h 5706064"/>
              <a:gd name="connsiteX366" fmla="*/ 8205258 w 10723525"/>
              <a:gd name="connsiteY366" fmla="*/ 318708 h 5706064"/>
              <a:gd name="connsiteX367" fmla="*/ 8242875 w 10723525"/>
              <a:gd name="connsiteY367" fmla="*/ 575791 h 5706064"/>
              <a:gd name="connsiteX368" fmla="*/ 6006692 w 10723525"/>
              <a:gd name="connsiteY368" fmla="*/ 3163077 h 5706064"/>
              <a:gd name="connsiteX369" fmla="*/ 6223536 w 10723525"/>
              <a:gd name="connsiteY369" fmla="*/ 3009332 h 5706064"/>
              <a:gd name="connsiteX370" fmla="*/ 6319409 w 10723525"/>
              <a:gd name="connsiteY370" fmla="*/ 3056665 h 5706064"/>
              <a:gd name="connsiteX371" fmla="*/ 6255706 w 10723525"/>
              <a:gd name="connsiteY371" fmla="*/ 3272186 h 5706064"/>
              <a:gd name="connsiteX372" fmla="*/ 6010642 w 10723525"/>
              <a:gd name="connsiteY372" fmla="*/ 3183669 h 5706064"/>
              <a:gd name="connsiteX373" fmla="*/ 6006660 w 10723525"/>
              <a:gd name="connsiteY373" fmla="*/ 3163077 h 5706064"/>
              <a:gd name="connsiteX374" fmla="*/ 5611896 w 10723525"/>
              <a:gd name="connsiteY374" fmla="*/ 2989748 h 5706064"/>
              <a:gd name="connsiteX375" fmla="*/ 5803768 w 10723525"/>
              <a:gd name="connsiteY375" fmla="*/ 2834717 h 5706064"/>
              <a:gd name="connsiteX376" fmla="*/ 5847404 w 10723525"/>
              <a:gd name="connsiteY376" fmla="*/ 2833734 h 5706064"/>
              <a:gd name="connsiteX377" fmla="*/ 5859126 w 10723525"/>
              <a:gd name="connsiteY377" fmla="*/ 2852108 h 5706064"/>
              <a:gd name="connsiteX378" fmla="*/ 5633587 w 10723525"/>
              <a:gd name="connsiteY378" fmla="*/ 3155944 h 5706064"/>
              <a:gd name="connsiteX379" fmla="*/ 5655150 w 10723525"/>
              <a:gd name="connsiteY379" fmla="*/ 3343640 h 5706064"/>
              <a:gd name="connsiteX380" fmla="*/ 5400340 w 10723525"/>
              <a:gd name="connsiteY380" fmla="*/ 3474450 h 5706064"/>
              <a:gd name="connsiteX381" fmla="*/ 5631485 w 10723525"/>
              <a:gd name="connsiteY381" fmla="*/ 3163077 h 5706064"/>
              <a:gd name="connsiteX382" fmla="*/ 5191619 w 10723525"/>
              <a:gd name="connsiteY382" fmla="*/ 3325997 h 5706064"/>
              <a:gd name="connsiteX383" fmla="*/ 5190026 w 10723525"/>
              <a:gd name="connsiteY383" fmla="*/ 3324384 h 5706064"/>
              <a:gd name="connsiteX384" fmla="*/ 5374254 w 10723525"/>
              <a:gd name="connsiteY384" fmla="*/ 3159851 h 5706064"/>
              <a:gd name="connsiteX385" fmla="*/ 5366737 w 10723525"/>
              <a:gd name="connsiteY385" fmla="*/ 3184526 h 5706064"/>
              <a:gd name="connsiteX386" fmla="*/ 5365336 w 10723525"/>
              <a:gd name="connsiteY386" fmla="*/ 3189113 h 5706064"/>
              <a:gd name="connsiteX387" fmla="*/ 5292078 w 10723525"/>
              <a:gd name="connsiteY387" fmla="*/ 3429158 h 5706064"/>
              <a:gd name="connsiteX388" fmla="*/ 5193339 w 10723525"/>
              <a:gd name="connsiteY388" fmla="*/ 3327963 h 5706064"/>
              <a:gd name="connsiteX389" fmla="*/ 4307268 w 10723525"/>
              <a:gd name="connsiteY389" fmla="*/ 2606065 h 5706064"/>
              <a:gd name="connsiteX390" fmla="*/ 4208529 w 10723525"/>
              <a:gd name="connsiteY390" fmla="*/ 2721197 h 5706064"/>
              <a:gd name="connsiteX391" fmla="*/ 4146387 w 10723525"/>
              <a:gd name="connsiteY391" fmla="*/ 2521328 h 5706064"/>
              <a:gd name="connsiteX392" fmla="*/ 4201745 w 10723525"/>
              <a:gd name="connsiteY392" fmla="*/ 2436667 h 5706064"/>
              <a:gd name="connsiteX393" fmla="*/ 4308351 w 10723525"/>
              <a:gd name="connsiteY393" fmla="*/ 2572417 h 5706064"/>
              <a:gd name="connsiteX394" fmla="*/ 4300357 w 10723525"/>
              <a:gd name="connsiteY394" fmla="*/ 2579449 h 5706064"/>
              <a:gd name="connsiteX395" fmla="*/ 4307268 w 10723525"/>
              <a:gd name="connsiteY395" fmla="*/ 2606065 h 5706064"/>
              <a:gd name="connsiteX396" fmla="*/ 3394889 w 10723525"/>
              <a:gd name="connsiteY396" fmla="*/ 2051900 h 5706064"/>
              <a:gd name="connsiteX397" fmla="*/ 3781404 w 10723525"/>
              <a:gd name="connsiteY397" fmla="*/ 1901330 h 5706064"/>
              <a:gd name="connsiteX398" fmla="*/ 3876416 w 10723525"/>
              <a:gd name="connsiteY398" fmla="*/ 2022310 h 5706064"/>
              <a:gd name="connsiteX399" fmla="*/ 3749234 w 10723525"/>
              <a:gd name="connsiteY399" fmla="*/ 2444002 h 5706064"/>
              <a:gd name="connsiteX400" fmla="*/ 3384569 w 10723525"/>
              <a:gd name="connsiteY400" fmla="*/ 2089252 h 5706064"/>
              <a:gd name="connsiteX401" fmla="*/ 3393423 w 10723525"/>
              <a:gd name="connsiteY401" fmla="*/ 2080608 h 5706064"/>
              <a:gd name="connsiteX402" fmla="*/ 3394889 w 10723525"/>
              <a:gd name="connsiteY402" fmla="*/ 2051875 h 5706064"/>
              <a:gd name="connsiteX403" fmla="*/ 3954802 w 10723525"/>
              <a:gd name="connsiteY403" fmla="*/ 1830431 h 5706064"/>
              <a:gd name="connsiteX404" fmla="*/ 4015319 w 10723525"/>
              <a:gd name="connsiteY404" fmla="*/ 1796556 h 5706064"/>
              <a:gd name="connsiteX405" fmla="*/ 4333832 w 10723525"/>
              <a:gd name="connsiteY405" fmla="*/ 1965198 h 5706064"/>
              <a:gd name="connsiteX406" fmla="*/ 4364250 w 10723525"/>
              <a:gd name="connsiteY406" fmla="*/ 2124312 h 5706064"/>
              <a:gd name="connsiteX407" fmla="*/ 4331826 w 10723525"/>
              <a:gd name="connsiteY407" fmla="*/ 2138149 h 5706064"/>
              <a:gd name="connsiteX408" fmla="*/ 3952764 w 10723525"/>
              <a:gd name="connsiteY408" fmla="*/ 1854980 h 5706064"/>
              <a:gd name="connsiteX409" fmla="*/ 3955567 w 10723525"/>
              <a:gd name="connsiteY409" fmla="*/ 1851628 h 5706064"/>
              <a:gd name="connsiteX410" fmla="*/ 3954802 w 10723525"/>
              <a:gd name="connsiteY410" fmla="*/ 1830406 h 5706064"/>
              <a:gd name="connsiteX411" fmla="*/ 4405689 w 10723525"/>
              <a:gd name="connsiteY411" fmla="*/ 2130159 h 5706064"/>
              <a:gd name="connsiteX412" fmla="*/ 4472289 w 10723525"/>
              <a:gd name="connsiteY412" fmla="*/ 2038391 h 5706064"/>
              <a:gd name="connsiteX413" fmla="*/ 5044657 w 10723525"/>
              <a:gd name="connsiteY413" fmla="*/ 2341572 h 5706064"/>
              <a:gd name="connsiteX414" fmla="*/ 5043956 w 10723525"/>
              <a:gd name="connsiteY414" fmla="*/ 2342630 h 5706064"/>
              <a:gd name="connsiteX415" fmla="*/ 5042650 w 10723525"/>
              <a:gd name="connsiteY415" fmla="*/ 2344874 h 5706064"/>
              <a:gd name="connsiteX416" fmla="*/ 4431934 w 10723525"/>
              <a:gd name="connsiteY416" fmla="*/ 2184146 h 5706064"/>
              <a:gd name="connsiteX417" fmla="*/ 4405689 w 10723525"/>
              <a:gd name="connsiteY417" fmla="*/ 2130159 h 5706064"/>
              <a:gd name="connsiteX418" fmla="*/ 4403045 w 10723525"/>
              <a:gd name="connsiteY418" fmla="*/ 2129025 h 5706064"/>
              <a:gd name="connsiteX419" fmla="*/ 4367467 w 10723525"/>
              <a:gd name="connsiteY419" fmla="*/ 2123984 h 5706064"/>
              <a:gd name="connsiteX420" fmla="*/ 4337177 w 10723525"/>
              <a:gd name="connsiteY420" fmla="*/ 1967088 h 5706064"/>
              <a:gd name="connsiteX421" fmla="*/ 4469551 w 10723525"/>
              <a:gd name="connsiteY421" fmla="*/ 2037281 h 5706064"/>
              <a:gd name="connsiteX422" fmla="*/ 4470984 w 10723525"/>
              <a:gd name="connsiteY422" fmla="*/ 2035139 h 5706064"/>
              <a:gd name="connsiteX423" fmla="*/ 4336762 w 10723525"/>
              <a:gd name="connsiteY423" fmla="*/ 1963836 h 5706064"/>
              <a:gd name="connsiteX424" fmla="*/ 4291980 w 10723525"/>
              <a:gd name="connsiteY424" fmla="*/ 1731958 h 5706064"/>
              <a:gd name="connsiteX425" fmla="*/ 4625207 w 10723525"/>
              <a:gd name="connsiteY425" fmla="*/ 1822214 h 5706064"/>
              <a:gd name="connsiteX426" fmla="*/ 4329851 w 10723525"/>
              <a:gd name="connsiteY426" fmla="*/ 2139535 h 5706064"/>
              <a:gd name="connsiteX427" fmla="*/ 4322748 w 10723525"/>
              <a:gd name="connsiteY427" fmla="*/ 2147903 h 5706064"/>
              <a:gd name="connsiteX428" fmla="*/ 4346095 w 10723525"/>
              <a:gd name="connsiteY428" fmla="*/ 2211619 h 5706064"/>
              <a:gd name="connsiteX429" fmla="*/ 4201458 w 10723525"/>
              <a:gd name="connsiteY429" fmla="*/ 2432156 h 5706064"/>
              <a:gd name="connsiteX430" fmla="*/ 4063447 w 10723525"/>
              <a:gd name="connsiteY430" fmla="*/ 2256306 h 5706064"/>
              <a:gd name="connsiteX431" fmla="*/ 3940469 w 10723525"/>
              <a:gd name="connsiteY431" fmla="*/ 1861482 h 5706064"/>
              <a:gd name="connsiteX432" fmla="*/ 3950693 w 10723525"/>
              <a:gd name="connsiteY432" fmla="*/ 1856441 h 5706064"/>
              <a:gd name="connsiteX433" fmla="*/ 4199930 w 10723525"/>
              <a:gd name="connsiteY433" fmla="*/ 2434248 h 5706064"/>
              <a:gd name="connsiteX434" fmla="*/ 4145113 w 10723525"/>
              <a:gd name="connsiteY434" fmla="*/ 2517850 h 5706064"/>
              <a:gd name="connsiteX435" fmla="*/ 4065804 w 10723525"/>
              <a:gd name="connsiteY435" fmla="*/ 2263540 h 5706064"/>
              <a:gd name="connsiteX436" fmla="*/ 4142979 w 10723525"/>
              <a:gd name="connsiteY436" fmla="*/ 2521227 h 5706064"/>
              <a:gd name="connsiteX437" fmla="*/ 4020607 w 10723525"/>
              <a:gd name="connsiteY437" fmla="*/ 2707739 h 5706064"/>
              <a:gd name="connsiteX438" fmla="*/ 3751814 w 10723525"/>
              <a:gd name="connsiteY438" fmla="*/ 2446094 h 5706064"/>
              <a:gd name="connsiteX439" fmla="*/ 3878582 w 10723525"/>
              <a:gd name="connsiteY439" fmla="*/ 2025385 h 5706064"/>
              <a:gd name="connsiteX440" fmla="*/ 4060644 w 10723525"/>
              <a:gd name="connsiteY440" fmla="*/ 2257264 h 5706064"/>
              <a:gd name="connsiteX441" fmla="*/ 3877212 w 10723525"/>
              <a:gd name="connsiteY441" fmla="*/ 2019387 h 5706064"/>
              <a:gd name="connsiteX442" fmla="*/ 3784111 w 10723525"/>
              <a:gd name="connsiteY442" fmla="*/ 1900599 h 5706064"/>
              <a:gd name="connsiteX443" fmla="*/ 3909477 w 10723525"/>
              <a:gd name="connsiteY443" fmla="*/ 1851653 h 5706064"/>
              <a:gd name="connsiteX444" fmla="*/ 3919574 w 10723525"/>
              <a:gd name="connsiteY444" fmla="*/ 1859869 h 5706064"/>
              <a:gd name="connsiteX445" fmla="*/ 3924734 w 10723525"/>
              <a:gd name="connsiteY445" fmla="*/ 1861684 h 5706064"/>
              <a:gd name="connsiteX446" fmla="*/ 3750795 w 10723525"/>
              <a:gd name="connsiteY446" fmla="*/ 2449068 h 5706064"/>
              <a:gd name="connsiteX447" fmla="*/ 4019142 w 10723525"/>
              <a:gd name="connsiteY447" fmla="*/ 2709830 h 5706064"/>
              <a:gd name="connsiteX448" fmla="*/ 3960471 w 10723525"/>
              <a:gd name="connsiteY448" fmla="*/ 2799280 h 5706064"/>
              <a:gd name="connsiteX449" fmla="*/ 3687379 w 10723525"/>
              <a:gd name="connsiteY449" fmla="*/ 2660178 h 5706064"/>
              <a:gd name="connsiteX450" fmla="*/ 4021148 w 10723525"/>
              <a:gd name="connsiteY450" fmla="*/ 2711922 h 5706064"/>
              <a:gd name="connsiteX451" fmla="*/ 4127595 w 10723525"/>
              <a:gd name="connsiteY451" fmla="*/ 2815386 h 5706064"/>
              <a:gd name="connsiteX452" fmla="*/ 4086507 w 10723525"/>
              <a:gd name="connsiteY452" fmla="*/ 2863072 h 5706064"/>
              <a:gd name="connsiteX453" fmla="*/ 3963115 w 10723525"/>
              <a:gd name="connsiteY453" fmla="*/ 2800414 h 5706064"/>
              <a:gd name="connsiteX454" fmla="*/ 4022613 w 10723525"/>
              <a:gd name="connsiteY454" fmla="*/ 2709402 h 5706064"/>
              <a:gd name="connsiteX455" fmla="*/ 4144190 w 10723525"/>
              <a:gd name="connsiteY455" fmla="*/ 2524403 h 5706064"/>
              <a:gd name="connsiteX456" fmla="*/ 4206172 w 10723525"/>
              <a:gd name="connsiteY456" fmla="*/ 2723793 h 5706064"/>
              <a:gd name="connsiteX457" fmla="*/ 4129315 w 10723525"/>
              <a:gd name="connsiteY457" fmla="*/ 2813293 h 5706064"/>
              <a:gd name="connsiteX458" fmla="*/ 4203401 w 10723525"/>
              <a:gd name="connsiteY458" fmla="*/ 2434222 h 5706064"/>
              <a:gd name="connsiteX459" fmla="*/ 4348739 w 10723525"/>
              <a:gd name="connsiteY459" fmla="*/ 2212753 h 5706064"/>
              <a:gd name="connsiteX460" fmla="*/ 4367658 w 10723525"/>
              <a:gd name="connsiteY460" fmla="*/ 2217088 h 5706064"/>
              <a:gd name="connsiteX461" fmla="*/ 4324723 w 10723525"/>
              <a:gd name="connsiteY461" fmla="*/ 2568435 h 5706064"/>
              <a:gd name="connsiteX462" fmla="*/ 4310645 w 10723525"/>
              <a:gd name="connsiteY462" fmla="*/ 2571106 h 5706064"/>
              <a:gd name="connsiteX463" fmla="*/ 4370588 w 10723525"/>
              <a:gd name="connsiteY463" fmla="*/ 2217466 h 5706064"/>
              <a:gd name="connsiteX464" fmla="*/ 4396070 w 10723525"/>
              <a:gd name="connsiteY464" fmla="*/ 2214467 h 5706064"/>
              <a:gd name="connsiteX465" fmla="*/ 4552460 w 10723525"/>
              <a:gd name="connsiteY465" fmla="*/ 2515330 h 5706064"/>
              <a:gd name="connsiteX466" fmla="*/ 4347241 w 10723525"/>
              <a:gd name="connsiteY466" fmla="*/ 2580558 h 5706064"/>
              <a:gd name="connsiteX467" fmla="*/ 4335934 w 10723525"/>
              <a:gd name="connsiteY467" fmla="*/ 2571081 h 5706064"/>
              <a:gd name="connsiteX468" fmla="*/ 4327589 w 10723525"/>
              <a:gd name="connsiteY468" fmla="*/ 2568914 h 5706064"/>
              <a:gd name="connsiteX469" fmla="*/ 4398618 w 10723525"/>
              <a:gd name="connsiteY469" fmla="*/ 2213610 h 5706064"/>
              <a:gd name="connsiteX470" fmla="*/ 4427124 w 10723525"/>
              <a:gd name="connsiteY470" fmla="*/ 2193094 h 5706064"/>
              <a:gd name="connsiteX471" fmla="*/ 4430724 w 10723525"/>
              <a:gd name="connsiteY471" fmla="*/ 2186339 h 5706064"/>
              <a:gd name="connsiteX472" fmla="*/ 5041599 w 10723525"/>
              <a:gd name="connsiteY472" fmla="*/ 2347218 h 5706064"/>
              <a:gd name="connsiteX473" fmla="*/ 5042237 w 10723525"/>
              <a:gd name="connsiteY473" fmla="*/ 2359240 h 5706064"/>
              <a:gd name="connsiteX474" fmla="*/ 4555390 w 10723525"/>
              <a:gd name="connsiteY474" fmla="*/ 2514246 h 5706064"/>
              <a:gd name="connsiteX475" fmla="*/ 5043319 w 10723525"/>
              <a:gd name="connsiteY475" fmla="*/ 2361584 h 5706064"/>
              <a:gd name="connsiteX476" fmla="*/ 5047364 w 10723525"/>
              <a:gd name="connsiteY476" fmla="*/ 2366348 h 5706064"/>
              <a:gd name="connsiteX477" fmla="*/ 4642376 w 10723525"/>
              <a:gd name="connsiteY477" fmla="*/ 2682206 h 5706064"/>
              <a:gd name="connsiteX478" fmla="*/ 4556377 w 10723525"/>
              <a:gd name="connsiteY478" fmla="*/ 2516640 h 5706064"/>
              <a:gd name="connsiteX479" fmla="*/ 5046504 w 10723525"/>
              <a:gd name="connsiteY479" fmla="*/ 2339883 h 5706064"/>
              <a:gd name="connsiteX480" fmla="*/ 4473691 w 10723525"/>
              <a:gd name="connsiteY480" fmla="*/ 2036450 h 5706064"/>
              <a:gd name="connsiteX481" fmla="*/ 4628074 w 10723525"/>
              <a:gd name="connsiteY481" fmla="*/ 1823021 h 5706064"/>
              <a:gd name="connsiteX482" fmla="*/ 4835649 w 10723525"/>
              <a:gd name="connsiteY482" fmla="*/ 1879025 h 5706064"/>
              <a:gd name="connsiteX483" fmla="*/ 4854505 w 10723525"/>
              <a:gd name="connsiteY483" fmla="*/ 1918242 h 5706064"/>
              <a:gd name="connsiteX484" fmla="*/ 4885847 w 10723525"/>
              <a:gd name="connsiteY484" fmla="*/ 1920763 h 5706064"/>
              <a:gd name="connsiteX485" fmla="*/ 5057620 w 10723525"/>
              <a:gd name="connsiteY485" fmla="*/ 2333179 h 5706064"/>
              <a:gd name="connsiteX486" fmla="*/ 5046504 w 10723525"/>
              <a:gd name="connsiteY486" fmla="*/ 2339757 h 5706064"/>
              <a:gd name="connsiteX487" fmla="*/ 5788002 w 10723525"/>
              <a:gd name="connsiteY487" fmla="*/ 1423459 h 5706064"/>
              <a:gd name="connsiteX488" fmla="*/ 6070363 w 10723525"/>
              <a:gd name="connsiteY488" fmla="*/ 1603265 h 5706064"/>
              <a:gd name="connsiteX489" fmla="*/ 6068739 w 10723525"/>
              <a:gd name="connsiteY489" fmla="*/ 1605257 h 5706064"/>
              <a:gd name="connsiteX490" fmla="*/ 6067274 w 10723525"/>
              <a:gd name="connsiteY490" fmla="*/ 1607777 h 5706064"/>
              <a:gd name="connsiteX491" fmla="*/ 5491817 w 10723525"/>
              <a:gd name="connsiteY491" fmla="*/ 1460534 h 5706064"/>
              <a:gd name="connsiteX492" fmla="*/ 5556889 w 10723525"/>
              <a:gd name="connsiteY492" fmla="*/ 1415166 h 5706064"/>
              <a:gd name="connsiteX493" fmla="*/ 5560233 w 10723525"/>
              <a:gd name="connsiteY493" fmla="*/ 1412797 h 5706064"/>
              <a:gd name="connsiteX494" fmla="*/ 5660979 w 10723525"/>
              <a:gd name="connsiteY494" fmla="*/ 1342679 h 5706064"/>
              <a:gd name="connsiteX495" fmla="*/ 5784020 w 10723525"/>
              <a:gd name="connsiteY495" fmla="*/ 1421216 h 5706064"/>
              <a:gd name="connsiteX496" fmla="*/ 7109224 w 10723525"/>
              <a:gd name="connsiteY496" fmla="*/ 842174 h 5706064"/>
              <a:gd name="connsiteX497" fmla="*/ 7118365 w 10723525"/>
              <a:gd name="connsiteY497" fmla="*/ 852987 h 5706064"/>
              <a:gd name="connsiteX498" fmla="*/ 7119990 w 10723525"/>
              <a:gd name="connsiteY498" fmla="*/ 856793 h 5706064"/>
              <a:gd name="connsiteX499" fmla="*/ 7012747 w 10723525"/>
              <a:gd name="connsiteY499" fmla="*/ 1103794 h 5706064"/>
              <a:gd name="connsiteX500" fmla="*/ 6973188 w 10723525"/>
              <a:gd name="connsiteY500" fmla="*/ 1131367 h 5706064"/>
              <a:gd name="connsiteX501" fmla="*/ 6893878 w 10723525"/>
              <a:gd name="connsiteY501" fmla="*/ 1127310 h 5706064"/>
              <a:gd name="connsiteX502" fmla="*/ 6902860 w 10723525"/>
              <a:gd name="connsiteY502" fmla="*/ 1097064 h 5706064"/>
              <a:gd name="connsiteX503" fmla="*/ 7075653 w 10723525"/>
              <a:gd name="connsiteY503" fmla="*/ 876805 h 5706064"/>
              <a:gd name="connsiteX504" fmla="*/ 7092152 w 10723525"/>
              <a:gd name="connsiteY504" fmla="*/ 855810 h 5706064"/>
              <a:gd name="connsiteX505" fmla="*/ 7105944 w 10723525"/>
              <a:gd name="connsiteY505" fmla="*/ 838167 h 5706064"/>
              <a:gd name="connsiteX506" fmla="*/ 7107441 w 10723525"/>
              <a:gd name="connsiteY506" fmla="*/ 839931 h 5706064"/>
              <a:gd name="connsiteX507" fmla="*/ 7107664 w 10723525"/>
              <a:gd name="connsiteY507" fmla="*/ 835848 h 5706064"/>
              <a:gd name="connsiteX508" fmla="*/ 7109734 w 10723525"/>
              <a:gd name="connsiteY508" fmla="*/ 833328 h 5706064"/>
              <a:gd name="connsiteX509" fmla="*/ 7111040 w 10723525"/>
              <a:gd name="connsiteY509" fmla="*/ 836403 h 5706064"/>
              <a:gd name="connsiteX510" fmla="*/ 7109416 w 10723525"/>
              <a:gd name="connsiteY510" fmla="*/ 838091 h 5706064"/>
              <a:gd name="connsiteX511" fmla="*/ 7779439 w 10723525"/>
              <a:gd name="connsiteY511" fmla="*/ 1179053 h 5706064"/>
              <a:gd name="connsiteX512" fmla="*/ 7765552 w 10723525"/>
              <a:gd name="connsiteY512" fmla="*/ 1182002 h 5706064"/>
              <a:gd name="connsiteX513" fmla="*/ 7751123 w 10723525"/>
              <a:gd name="connsiteY513" fmla="*/ 1173206 h 5706064"/>
              <a:gd name="connsiteX514" fmla="*/ 7779343 w 10723525"/>
              <a:gd name="connsiteY514" fmla="*/ 1174618 h 5706064"/>
              <a:gd name="connsiteX515" fmla="*/ 7779439 w 10723525"/>
              <a:gd name="connsiteY515" fmla="*/ 1178928 h 5706064"/>
              <a:gd name="connsiteX516" fmla="*/ 8492907 w 10723525"/>
              <a:gd name="connsiteY516" fmla="*/ 990224 h 5706064"/>
              <a:gd name="connsiteX517" fmla="*/ 8440448 w 10723525"/>
              <a:gd name="connsiteY517" fmla="*/ 953098 h 5706064"/>
              <a:gd name="connsiteX518" fmla="*/ 8534282 w 10723525"/>
              <a:gd name="connsiteY518" fmla="*/ 899287 h 5706064"/>
              <a:gd name="connsiteX519" fmla="*/ 8494308 w 10723525"/>
              <a:gd name="connsiteY519" fmla="*/ 994458 h 5706064"/>
              <a:gd name="connsiteX520" fmla="*/ 8608304 w 10723525"/>
              <a:gd name="connsiteY520" fmla="*/ 1075111 h 5706064"/>
              <a:gd name="connsiteX521" fmla="*/ 8486664 w 10723525"/>
              <a:gd name="connsiteY521" fmla="*/ 1011143 h 5706064"/>
              <a:gd name="connsiteX522" fmla="*/ 8491792 w 10723525"/>
              <a:gd name="connsiteY522" fmla="*/ 992669 h 5706064"/>
              <a:gd name="connsiteX523" fmla="*/ 8484052 w 10723525"/>
              <a:gd name="connsiteY523" fmla="*/ 1009656 h 5706064"/>
              <a:gd name="connsiteX524" fmla="*/ 8409584 w 10723525"/>
              <a:gd name="connsiteY524" fmla="*/ 970816 h 5706064"/>
              <a:gd name="connsiteX525" fmla="*/ 8437931 w 10723525"/>
              <a:gd name="connsiteY525" fmla="*/ 954535 h 5706064"/>
              <a:gd name="connsiteX526" fmla="*/ 6943821 w 10723525"/>
              <a:gd name="connsiteY526" fmla="*/ 1937549 h 5706064"/>
              <a:gd name="connsiteX527" fmla="*/ 6934266 w 10723525"/>
              <a:gd name="connsiteY527" fmla="*/ 1921166 h 5706064"/>
              <a:gd name="connsiteX528" fmla="*/ 7073264 w 10723525"/>
              <a:gd name="connsiteY528" fmla="*/ 1808881 h 5706064"/>
              <a:gd name="connsiteX529" fmla="*/ 7245770 w 10723525"/>
              <a:gd name="connsiteY529" fmla="*/ 1896113 h 5706064"/>
              <a:gd name="connsiteX530" fmla="*/ 7162543 w 10723525"/>
              <a:gd name="connsiteY530" fmla="*/ 2020521 h 5706064"/>
              <a:gd name="connsiteX531" fmla="*/ 7161047 w 10723525"/>
              <a:gd name="connsiteY531" fmla="*/ 2022562 h 5706064"/>
              <a:gd name="connsiteX532" fmla="*/ 7072691 w 10723525"/>
              <a:gd name="connsiteY532" fmla="*/ 2154658 h 5706064"/>
              <a:gd name="connsiteX533" fmla="*/ 6945732 w 10723525"/>
              <a:gd name="connsiteY533" fmla="*/ 1940649 h 5706064"/>
              <a:gd name="connsiteX534" fmla="*/ 5114857 w 10723525"/>
              <a:gd name="connsiteY534" fmla="*/ 2848529 h 5706064"/>
              <a:gd name="connsiteX535" fmla="*/ 5103645 w 10723525"/>
              <a:gd name="connsiteY535" fmla="*/ 2730977 h 5706064"/>
              <a:gd name="connsiteX536" fmla="*/ 5531822 w 10723525"/>
              <a:gd name="connsiteY536" fmla="*/ 2580155 h 5706064"/>
              <a:gd name="connsiteX537" fmla="*/ 5540454 w 10723525"/>
              <a:gd name="connsiteY537" fmla="*/ 2587716 h 5706064"/>
              <a:gd name="connsiteX538" fmla="*/ 5343263 w 10723525"/>
              <a:gd name="connsiteY538" fmla="*/ 2842984 h 5706064"/>
              <a:gd name="connsiteX539" fmla="*/ 5341543 w 10723525"/>
              <a:gd name="connsiteY539" fmla="*/ 2845504 h 5706064"/>
              <a:gd name="connsiteX540" fmla="*/ 5139064 w 10723525"/>
              <a:gd name="connsiteY540" fmla="*/ 3107628 h 5706064"/>
              <a:gd name="connsiteX541" fmla="*/ 5115144 w 10723525"/>
              <a:gd name="connsiteY541" fmla="*/ 2850697 h 5706064"/>
              <a:gd name="connsiteX542" fmla="*/ 4913175 w 10723525"/>
              <a:gd name="connsiteY542" fmla="*/ 1880436 h 5706064"/>
              <a:gd name="connsiteX543" fmla="*/ 5001467 w 10723525"/>
              <a:gd name="connsiteY543" fmla="*/ 1860877 h 5706064"/>
              <a:gd name="connsiteX544" fmla="*/ 5136611 w 10723525"/>
              <a:gd name="connsiteY544" fmla="*/ 2012102 h 5706064"/>
              <a:gd name="connsiteX545" fmla="*/ 5070011 w 10723525"/>
              <a:gd name="connsiteY545" fmla="*/ 2331919 h 5706064"/>
              <a:gd name="connsiteX546" fmla="*/ 5060137 w 10723525"/>
              <a:gd name="connsiteY546" fmla="*/ 2332549 h 5706064"/>
              <a:gd name="connsiteX547" fmla="*/ 4888140 w 10723525"/>
              <a:gd name="connsiteY547" fmla="*/ 1920284 h 5706064"/>
              <a:gd name="connsiteX548" fmla="*/ 4909990 w 10723525"/>
              <a:gd name="connsiteY548" fmla="*/ 1905615 h 5706064"/>
              <a:gd name="connsiteX549" fmla="*/ 4913271 w 10723525"/>
              <a:gd name="connsiteY549" fmla="*/ 1880310 h 5706064"/>
              <a:gd name="connsiteX550" fmla="*/ 6496565 w 10723525"/>
              <a:gd name="connsiteY550" fmla="*/ 1459728 h 5706064"/>
              <a:gd name="connsiteX551" fmla="*/ 6503508 w 10723525"/>
              <a:gd name="connsiteY551" fmla="*/ 1466054 h 5706064"/>
              <a:gd name="connsiteX552" fmla="*/ 6381741 w 10723525"/>
              <a:gd name="connsiteY552" fmla="*/ 1607575 h 5706064"/>
              <a:gd name="connsiteX553" fmla="*/ 6484016 w 10723525"/>
              <a:gd name="connsiteY553" fmla="*/ 1464592 h 5706064"/>
              <a:gd name="connsiteX554" fmla="*/ 6486628 w 10723525"/>
              <a:gd name="connsiteY554" fmla="*/ 1460937 h 5706064"/>
              <a:gd name="connsiteX555" fmla="*/ 6493348 w 10723525"/>
              <a:gd name="connsiteY555" fmla="*/ 1451561 h 5706064"/>
              <a:gd name="connsiteX556" fmla="*/ 6495132 w 10723525"/>
              <a:gd name="connsiteY556" fmla="*/ 1457661 h 5706064"/>
              <a:gd name="connsiteX557" fmla="*/ 6607663 w 10723525"/>
              <a:gd name="connsiteY557" fmla="*/ 1291918 h 5706064"/>
              <a:gd name="connsiteX558" fmla="*/ 6622250 w 10723525"/>
              <a:gd name="connsiteY558" fmla="*/ 1293708 h 5706064"/>
              <a:gd name="connsiteX559" fmla="*/ 6531188 w 10723525"/>
              <a:gd name="connsiteY559" fmla="*/ 1430793 h 5706064"/>
              <a:gd name="connsiteX560" fmla="*/ 6527111 w 10723525"/>
              <a:gd name="connsiteY560" fmla="*/ 1429432 h 5706064"/>
              <a:gd name="connsiteX561" fmla="*/ 6539851 w 10723525"/>
              <a:gd name="connsiteY561" fmla="*/ 1386787 h 5706064"/>
              <a:gd name="connsiteX562" fmla="*/ 6542336 w 10723525"/>
              <a:gd name="connsiteY562" fmla="*/ 1378343 h 5706064"/>
              <a:gd name="connsiteX563" fmla="*/ 6569441 w 10723525"/>
              <a:gd name="connsiteY563" fmla="*/ 1287280 h 5706064"/>
              <a:gd name="connsiteX564" fmla="*/ 6604477 w 10723525"/>
              <a:gd name="connsiteY564" fmla="*/ 1291540 h 5706064"/>
              <a:gd name="connsiteX565" fmla="*/ 7758863 w 10723525"/>
              <a:gd name="connsiteY565" fmla="*/ 1440547 h 5706064"/>
              <a:gd name="connsiteX566" fmla="*/ 7703187 w 10723525"/>
              <a:gd name="connsiteY566" fmla="*/ 1512757 h 5706064"/>
              <a:gd name="connsiteX567" fmla="*/ 7654518 w 10723525"/>
              <a:gd name="connsiteY567" fmla="*/ 1464315 h 5706064"/>
              <a:gd name="connsiteX568" fmla="*/ 7676527 w 10723525"/>
              <a:gd name="connsiteY568" fmla="*/ 1422954 h 5706064"/>
              <a:gd name="connsiteX569" fmla="*/ 7701435 w 10723525"/>
              <a:gd name="connsiteY569" fmla="*/ 1426004 h 5706064"/>
              <a:gd name="connsiteX570" fmla="*/ 7722966 w 10723525"/>
              <a:gd name="connsiteY570" fmla="*/ 1428726 h 5706064"/>
              <a:gd name="connsiteX571" fmla="*/ 7763959 w 10723525"/>
              <a:gd name="connsiteY571" fmla="*/ 1433767 h 5706064"/>
              <a:gd name="connsiteX572" fmla="*/ 7760583 w 10723525"/>
              <a:gd name="connsiteY572" fmla="*/ 1438153 h 5706064"/>
              <a:gd name="connsiteX573" fmla="*/ 6425250 w 10723525"/>
              <a:gd name="connsiteY573" fmla="*/ 2709830 h 5706064"/>
              <a:gd name="connsiteX574" fmla="*/ 6442705 w 10723525"/>
              <a:gd name="connsiteY574" fmla="*/ 2650853 h 5706064"/>
              <a:gd name="connsiteX575" fmla="*/ 6460095 w 10723525"/>
              <a:gd name="connsiteY575" fmla="*/ 2701841 h 5706064"/>
              <a:gd name="connsiteX576" fmla="*/ 6460955 w 10723525"/>
              <a:gd name="connsiteY576" fmla="*/ 2704210 h 5706064"/>
              <a:gd name="connsiteX577" fmla="*/ 6497521 w 10723525"/>
              <a:gd name="connsiteY577" fmla="*/ 2812260 h 5706064"/>
              <a:gd name="connsiteX578" fmla="*/ 6367727 w 10723525"/>
              <a:gd name="connsiteY578" fmla="*/ 2904079 h 5706064"/>
              <a:gd name="connsiteX579" fmla="*/ 6424518 w 10723525"/>
              <a:gd name="connsiteY579" fmla="*/ 2712275 h 5706064"/>
              <a:gd name="connsiteX580" fmla="*/ 6442450 w 10723525"/>
              <a:gd name="connsiteY580" fmla="*/ 2641199 h 5706064"/>
              <a:gd name="connsiteX581" fmla="*/ 6356451 w 10723525"/>
              <a:gd name="connsiteY581" fmla="*/ 2388074 h 5706064"/>
              <a:gd name="connsiteX582" fmla="*/ 6505579 w 10723525"/>
              <a:gd name="connsiteY582" fmla="*/ 2267547 h 5706064"/>
              <a:gd name="connsiteX583" fmla="*/ 6538067 w 10723525"/>
              <a:gd name="connsiteY583" fmla="*/ 2318561 h 5706064"/>
              <a:gd name="connsiteX584" fmla="*/ 6355464 w 10723525"/>
              <a:gd name="connsiteY584" fmla="*/ 2385477 h 5706064"/>
              <a:gd name="connsiteX585" fmla="*/ 6328836 w 10723525"/>
              <a:gd name="connsiteY585" fmla="*/ 2307168 h 5706064"/>
              <a:gd name="connsiteX586" fmla="*/ 6457515 w 10723525"/>
              <a:gd name="connsiteY586" fmla="*/ 2192237 h 5706064"/>
              <a:gd name="connsiteX587" fmla="*/ 6504114 w 10723525"/>
              <a:gd name="connsiteY587" fmla="*/ 2265329 h 5706064"/>
              <a:gd name="connsiteX588" fmla="*/ 5087783 w 10723525"/>
              <a:gd name="connsiteY588" fmla="*/ 2339429 h 5706064"/>
              <a:gd name="connsiteX589" fmla="*/ 5295740 w 10723525"/>
              <a:gd name="connsiteY589" fmla="*/ 2189868 h 5706064"/>
              <a:gd name="connsiteX590" fmla="*/ 5521439 w 10723525"/>
              <a:gd name="connsiteY590" fmla="*/ 2442540 h 5706064"/>
              <a:gd name="connsiteX591" fmla="*/ 5548321 w 10723525"/>
              <a:gd name="connsiteY591" fmla="*/ 2550338 h 5706064"/>
              <a:gd name="connsiteX592" fmla="*/ 5533415 w 10723525"/>
              <a:gd name="connsiteY592" fmla="*/ 2559361 h 5706064"/>
              <a:gd name="connsiteX593" fmla="*/ 5090905 w 10723525"/>
              <a:gd name="connsiteY593" fmla="*/ 2361886 h 5706064"/>
              <a:gd name="connsiteX594" fmla="*/ 5087719 w 10723525"/>
              <a:gd name="connsiteY594" fmla="*/ 2339404 h 5706064"/>
              <a:gd name="connsiteX595" fmla="*/ 5085777 w 10723525"/>
              <a:gd name="connsiteY595" fmla="*/ 2337741 h 5706064"/>
              <a:gd name="connsiteX596" fmla="*/ 5079694 w 10723525"/>
              <a:gd name="connsiteY596" fmla="*/ 2334187 h 5706064"/>
              <a:gd name="connsiteX597" fmla="*/ 5072877 w 10723525"/>
              <a:gd name="connsiteY597" fmla="*/ 2332473 h 5706064"/>
              <a:gd name="connsiteX598" fmla="*/ 5139096 w 10723525"/>
              <a:gd name="connsiteY598" fmla="*/ 2014900 h 5706064"/>
              <a:gd name="connsiteX599" fmla="*/ 5293925 w 10723525"/>
              <a:gd name="connsiteY599" fmla="*/ 2188053 h 5706064"/>
              <a:gd name="connsiteX600" fmla="*/ 5297907 w 10723525"/>
              <a:gd name="connsiteY600" fmla="*/ 2188204 h 5706064"/>
              <a:gd name="connsiteX601" fmla="*/ 5433816 w 10723525"/>
              <a:gd name="connsiteY601" fmla="*/ 2090463 h 5706064"/>
              <a:gd name="connsiteX602" fmla="*/ 5520069 w 10723525"/>
              <a:gd name="connsiteY602" fmla="*/ 2436945 h 5706064"/>
              <a:gd name="connsiteX603" fmla="*/ 7559665 w 10723525"/>
              <a:gd name="connsiteY603" fmla="*/ 1228454 h 5706064"/>
              <a:gd name="connsiteX604" fmla="*/ 7576833 w 10723525"/>
              <a:gd name="connsiteY604" fmla="*/ 1360927 h 5706064"/>
              <a:gd name="connsiteX605" fmla="*/ 7572660 w 10723525"/>
              <a:gd name="connsiteY605" fmla="*/ 1361431 h 5706064"/>
              <a:gd name="connsiteX606" fmla="*/ 7530935 w 10723525"/>
              <a:gd name="connsiteY606" fmla="*/ 1234578 h 5706064"/>
              <a:gd name="connsiteX607" fmla="*/ 7532559 w 10723525"/>
              <a:gd name="connsiteY607" fmla="*/ 1231781 h 5706064"/>
              <a:gd name="connsiteX608" fmla="*/ 7557244 w 10723525"/>
              <a:gd name="connsiteY608" fmla="*/ 1209752 h 5706064"/>
              <a:gd name="connsiteX609" fmla="*/ 7559378 w 10723525"/>
              <a:gd name="connsiteY609" fmla="*/ 1226034 h 5706064"/>
              <a:gd name="connsiteX610" fmla="*/ 6833424 w 10723525"/>
              <a:gd name="connsiteY610" fmla="*/ 1662772 h 5706064"/>
              <a:gd name="connsiteX611" fmla="*/ 6810172 w 10723525"/>
              <a:gd name="connsiteY611" fmla="*/ 1619648 h 5706064"/>
              <a:gd name="connsiteX612" fmla="*/ 6938533 w 10723525"/>
              <a:gd name="connsiteY612" fmla="*/ 1477295 h 5706064"/>
              <a:gd name="connsiteX613" fmla="*/ 7232584 w 10723525"/>
              <a:gd name="connsiteY613" fmla="*/ 1496072 h 5706064"/>
              <a:gd name="connsiteX614" fmla="*/ 7019181 w 10723525"/>
              <a:gd name="connsiteY614" fmla="*/ 1686641 h 5706064"/>
              <a:gd name="connsiteX615" fmla="*/ 7016920 w 10723525"/>
              <a:gd name="connsiteY615" fmla="*/ 1688733 h 5706064"/>
              <a:gd name="connsiteX616" fmla="*/ 6953439 w 10723525"/>
              <a:gd name="connsiteY616" fmla="*/ 1745442 h 5706064"/>
              <a:gd name="connsiteX617" fmla="*/ 6826034 w 10723525"/>
              <a:gd name="connsiteY617" fmla="*/ 1680919 h 5706064"/>
              <a:gd name="connsiteX618" fmla="*/ 6826799 w 10723525"/>
              <a:gd name="connsiteY618" fmla="*/ 1679811 h 5706064"/>
              <a:gd name="connsiteX619" fmla="*/ 6833169 w 10723525"/>
              <a:gd name="connsiteY619" fmla="*/ 1665142 h 5706064"/>
              <a:gd name="connsiteX620" fmla="*/ 6793069 w 10723525"/>
              <a:gd name="connsiteY620" fmla="*/ 1468121 h 5706064"/>
              <a:gd name="connsiteX621" fmla="*/ 6853172 w 10723525"/>
              <a:gd name="connsiteY621" fmla="*/ 1471952 h 5706064"/>
              <a:gd name="connsiteX622" fmla="*/ 6792145 w 10723525"/>
              <a:gd name="connsiteY622" fmla="*/ 1612263 h 5706064"/>
              <a:gd name="connsiteX623" fmla="*/ 6749655 w 10723525"/>
              <a:gd name="connsiteY623" fmla="*/ 1614784 h 5706064"/>
              <a:gd name="connsiteX624" fmla="*/ 6746120 w 10723525"/>
              <a:gd name="connsiteY624" fmla="*/ 1616069 h 5706064"/>
              <a:gd name="connsiteX625" fmla="*/ 6735163 w 10723525"/>
              <a:gd name="connsiteY625" fmla="*/ 1622118 h 5706064"/>
              <a:gd name="connsiteX626" fmla="*/ 6586704 w 10723525"/>
              <a:gd name="connsiteY626" fmla="*/ 1501289 h 5706064"/>
              <a:gd name="connsiteX627" fmla="*/ 6621231 w 10723525"/>
              <a:gd name="connsiteY627" fmla="*/ 1457157 h 5706064"/>
              <a:gd name="connsiteX628" fmla="*/ 6790043 w 10723525"/>
              <a:gd name="connsiteY628" fmla="*/ 1467919 h 5706064"/>
              <a:gd name="connsiteX629" fmla="*/ 7540490 w 10723525"/>
              <a:gd name="connsiteY629" fmla="*/ 1403825 h 5706064"/>
              <a:gd name="connsiteX630" fmla="*/ 7364226 w 10723525"/>
              <a:gd name="connsiteY630" fmla="*/ 1382250 h 5706064"/>
              <a:gd name="connsiteX631" fmla="*/ 7478890 w 10723525"/>
              <a:gd name="connsiteY631" fmla="*/ 1279895 h 5706064"/>
              <a:gd name="connsiteX632" fmla="*/ 7553900 w 10723525"/>
              <a:gd name="connsiteY632" fmla="*/ 1368993 h 5706064"/>
              <a:gd name="connsiteX633" fmla="*/ 7540490 w 10723525"/>
              <a:gd name="connsiteY633" fmla="*/ 1403825 h 5706064"/>
              <a:gd name="connsiteX634" fmla="*/ 7541510 w 10723525"/>
              <a:gd name="connsiteY634" fmla="*/ 1406345 h 5706064"/>
              <a:gd name="connsiteX635" fmla="*/ 7551065 w 10723525"/>
              <a:gd name="connsiteY635" fmla="*/ 1419174 h 5706064"/>
              <a:gd name="connsiteX636" fmla="*/ 7442198 w 10723525"/>
              <a:gd name="connsiteY636" fmla="*/ 1507137 h 5706064"/>
              <a:gd name="connsiteX637" fmla="*/ 7398561 w 10723525"/>
              <a:gd name="connsiteY637" fmla="*/ 1504389 h 5706064"/>
              <a:gd name="connsiteX638" fmla="*/ 7351422 w 10723525"/>
              <a:gd name="connsiteY638" fmla="*/ 1393491 h 5706064"/>
              <a:gd name="connsiteX639" fmla="*/ 7361710 w 10723525"/>
              <a:gd name="connsiteY639" fmla="*/ 1384291 h 5706064"/>
              <a:gd name="connsiteX640" fmla="*/ 7395503 w 10723525"/>
              <a:gd name="connsiteY640" fmla="*/ 1504036 h 5706064"/>
              <a:gd name="connsiteX641" fmla="*/ 7239018 w 10723525"/>
              <a:gd name="connsiteY641" fmla="*/ 1493955 h 5706064"/>
              <a:gd name="connsiteX642" fmla="*/ 7349223 w 10723525"/>
              <a:gd name="connsiteY642" fmla="*/ 1395658 h 5706064"/>
              <a:gd name="connsiteX643" fmla="*/ 7350338 w 10723525"/>
              <a:gd name="connsiteY643" fmla="*/ 1390819 h 5706064"/>
              <a:gd name="connsiteX644" fmla="*/ 7346803 w 10723525"/>
              <a:gd name="connsiteY644" fmla="*/ 1382552 h 5706064"/>
              <a:gd name="connsiteX645" fmla="*/ 7358078 w 10723525"/>
              <a:gd name="connsiteY645" fmla="*/ 1383913 h 5706064"/>
              <a:gd name="connsiteX646" fmla="*/ 7348045 w 10723525"/>
              <a:gd name="connsiteY646" fmla="*/ 1392886 h 5706064"/>
              <a:gd name="connsiteX647" fmla="*/ 7235037 w 10723525"/>
              <a:gd name="connsiteY647" fmla="*/ 1493703 h 5706064"/>
              <a:gd name="connsiteX648" fmla="*/ 6940508 w 10723525"/>
              <a:gd name="connsiteY648" fmla="*/ 1474951 h 5706064"/>
              <a:gd name="connsiteX649" fmla="*/ 7056287 w 10723525"/>
              <a:gd name="connsiteY649" fmla="*/ 1346661 h 5706064"/>
              <a:gd name="connsiteX650" fmla="*/ 7343459 w 10723525"/>
              <a:gd name="connsiteY650" fmla="*/ 1381947 h 5706064"/>
              <a:gd name="connsiteX651" fmla="*/ 7055014 w 10723525"/>
              <a:gd name="connsiteY651" fmla="*/ 1344393 h 5706064"/>
              <a:gd name="connsiteX652" fmla="*/ 7031125 w 10723525"/>
              <a:gd name="connsiteY652" fmla="*/ 1341318 h 5706064"/>
              <a:gd name="connsiteX653" fmla="*/ 7064028 w 10723525"/>
              <a:gd name="connsiteY653" fmla="*/ 1334362 h 5706064"/>
              <a:gd name="connsiteX654" fmla="*/ 7053038 w 10723525"/>
              <a:gd name="connsiteY654" fmla="*/ 1346460 h 5706064"/>
              <a:gd name="connsiteX655" fmla="*/ 6937196 w 10723525"/>
              <a:gd name="connsiteY655" fmla="*/ 1475001 h 5706064"/>
              <a:gd name="connsiteX656" fmla="*/ 6856994 w 10723525"/>
              <a:gd name="connsiteY656" fmla="*/ 1469784 h 5706064"/>
              <a:gd name="connsiteX657" fmla="*/ 6900662 w 10723525"/>
              <a:gd name="connsiteY657" fmla="*/ 1369370 h 5706064"/>
              <a:gd name="connsiteX658" fmla="*/ 7024022 w 10723525"/>
              <a:gd name="connsiteY658" fmla="*/ 1342931 h 5706064"/>
              <a:gd name="connsiteX659" fmla="*/ 6853904 w 10723525"/>
              <a:gd name="connsiteY659" fmla="*/ 1469607 h 5706064"/>
              <a:gd name="connsiteX660" fmla="*/ 6793642 w 10723525"/>
              <a:gd name="connsiteY660" fmla="*/ 1465776 h 5706064"/>
              <a:gd name="connsiteX661" fmla="*/ 6816925 w 10723525"/>
              <a:gd name="connsiteY661" fmla="*/ 1387190 h 5706064"/>
              <a:gd name="connsiteX662" fmla="*/ 6897222 w 10723525"/>
              <a:gd name="connsiteY662" fmla="*/ 1370076 h 5706064"/>
              <a:gd name="connsiteX663" fmla="*/ 6856166 w 10723525"/>
              <a:gd name="connsiteY663" fmla="*/ 1472128 h 5706064"/>
              <a:gd name="connsiteX664" fmla="*/ 6935157 w 10723525"/>
              <a:gd name="connsiteY664" fmla="*/ 1477169 h 5706064"/>
              <a:gd name="connsiteX665" fmla="*/ 6807561 w 10723525"/>
              <a:gd name="connsiteY665" fmla="*/ 1618312 h 5706064"/>
              <a:gd name="connsiteX666" fmla="*/ 6802942 w 10723525"/>
              <a:gd name="connsiteY666" fmla="*/ 1615792 h 5706064"/>
              <a:gd name="connsiteX667" fmla="*/ 6794884 w 10723525"/>
              <a:gd name="connsiteY667" fmla="*/ 1612944 h 5706064"/>
              <a:gd name="connsiteX668" fmla="*/ 7236470 w 10723525"/>
              <a:gd name="connsiteY668" fmla="*/ 1496400 h 5706064"/>
              <a:gd name="connsiteX669" fmla="*/ 7396395 w 10723525"/>
              <a:gd name="connsiteY669" fmla="*/ 1506481 h 5706064"/>
              <a:gd name="connsiteX670" fmla="*/ 7408308 w 10723525"/>
              <a:gd name="connsiteY670" fmla="*/ 1534508 h 5706064"/>
              <a:gd name="connsiteX671" fmla="*/ 7192675 w 10723525"/>
              <a:gd name="connsiteY671" fmla="*/ 1708795 h 5706064"/>
              <a:gd name="connsiteX672" fmla="*/ 7022971 w 10723525"/>
              <a:gd name="connsiteY672" fmla="*/ 1687019 h 5706064"/>
              <a:gd name="connsiteX673" fmla="*/ 7399676 w 10723525"/>
              <a:gd name="connsiteY673" fmla="*/ 1506784 h 5706064"/>
              <a:gd name="connsiteX674" fmla="*/ 7439649 w 10723525"/>
              <a:gd name="connsiteY674" fmla="*/ 1509304 h 5706064"/>
              <a:gd name="connsiteX675" fmla="*/ 7410728 w 10723525"/>
              <a:gd name="connsiteY675" fmla="*/ 1532668 h 5706064"/>
              <a:gd name="connsiteX676" fmla="*/ 7443758 w 10723525"/>
              <a:gd name="connsiteY676" fmla="*/ 1509607 h 5706064"/>
              <a:gd name="connsiteX677" fmla="*/ 7501759 w 10723525"/>
              <a:gd name="connsiteY677" fmla="*/ 1513337 h 5706064"/>
              <a:gd name="connsiteX678" fmla="*/ 7441083 w 10723525"/>
              <a:gd name="connsiteY678" fmla="*/ 1604072 h 5706064"/>
              <a:gd name="connsiteX679" fmla="*/ 7411843 w 10723525"/>
              <a:gd name="connsiteY679" fmla="*/ 1535416 h 5706064"/>
              <a:gd name="connsiteX680" fmla="*/ 7446402 w 10723525"/>
              <a:gd name="connsiteY680" fmla="*/ 1507464 h 5706064"/>
              <a:gd name="connsiteX681" fmla="*/ 7553550 w 10723525"/>
              <a:gd name="connsiteY681" fmla="*/ 1420938 h 5706064"/>
              <a:gd name="connsiteX682" fmla="*/ 7560844 w 10723525"/>
              <a:gd name="connsiteY682" fmla="*/ 1424996 h 5706064"/>
              <a:gd name="connsiteX683" fmla="*/ 7503288 w 10723525"/>
              <a:gd name="connsiteY683" fmla="*/ 1511069 h 5706064"/>
              <a:gd name="connsiteX684" fmla="*/ 7563519 w 10723525"/>
              <a:gd name="connsiteY684" fmla="*/ 1426030 h 5706064"/>
              <a:gd name="connsiteX685" fmla="*/ 7585178 w 10723525"/>
              <a:gd name="connsiteY685" fmla="*/ 1429457 h 5706064"/>
              <a:gd name="connsiteX686" fmla="*/ 7595625 w 10723525"/>
              <a:gd name="connsiteY686" fmla="*/ 1516891 h 5706064"/>
              <a:gd name="connsiteX687" fmla="*/ 7506441 w 10723525"/>
              <a:gd name="connsiteY687" fmla="*/ 1511270 h 5706064"/>
              <a:gd name="connsiteX688" fmla="*/ 7579731 w 10723525"/>
              <a:gd name="connsiteY688" fmla="*/ 1360776 h 5706064"/>
              <a:gd name="connsiteX689" fmla="*/ 7562691 w 10723525"/>
              <a:gd name="connsiteY689" fmla="*/ 1227874 h 5706064"/>
              <a:gd name="connsiteX690" fmla="*/ 7678852 w 10723525"/>
              <a:gd name="connsiteY690" fmla="*/ 1203073 h 5706064"/>
              <a:gd name="connsiteX691" fmla="*/ 7597473 w 10723525"/>
              <a:gd name="connsiteY691" fmla="*/ 1362540 h 5706064"/>
              <a:gd name="connsiteX692" fmla="*/ 7579763 w 10723525"/>
              <a:gd name="connsiteY692" fmla="*/ 1360650 h 5706064"/>
              <a:gd name="connsiteX693" fmla="*/ 7569507 w 10723525"/>
              <a:gd name="connsiteY693" fmla="*/ 1362212 h 5706064"/>
              <a:gd name="connsiteX694" fmla="*/ 7556225 w 10723525"/>
              <a:gd name="connsiteY694" fmla="*/ 1367253 h 5706064"/>
              <a:gd name="connsiteX695" fmla="*/ 7480897 w 10723525"/>
              <a:gd name="connsiteY695" fmla="*/ 1278005 h 5706064"/>
              <a:gd name="connsiteX696" fmla="*/ 7528037 w 10723525"/>
              <a:gd name="connsiteY696" fmla="*/ 1236091 h 5706064"/>
              <a:gd name="connsiteX697" fmla="*/ 7479113 w 10723525"/>
              <a:gd name="connsiteY697" fmla="*/ 1275863 h 5706064"/>
              <a:gd name="connsiteX698" fmla="*/ 7457549 w 10723525"/>
              <a:gd name="connsiteY698" fmla="*/ 1250331 h 5706064"/>
              <a:gd name="connsiteX699" fmla="*/ 7523259 w 10723525"/>
              <a:gd name="connsiteY699" fmla="*/ 1236292 h 5706064"/>
              <a:gd name="connsiteX700" fmla="*/ 7476947 w 10723525"/>
              <a:gd name="connsiteY700" fmla="*/ 1277753 h 5706064"/>
              <a:gd name="connsiteX701" fmla="*/ 7360403 w 10723525"/>
              <a:gd name="connsiteY701" fmla="*/ 1381872 h 5706064"/>
              <a:gd name="connsiteX702" fmla="*/ 7345688 w 10723525"/>
              <a:gd name="connsiteY702" fmla="*/ 1380057 h 5706064"/>
              <a:gd name="connsiteX703" fmla="*/ 7304537 w 10723525"/>
              <a:gd name="connsiteY703" fmla="*/ 1282844 h 5706064"/>
              <a:gd name="connsiteX704" fmla="*/ 7454396 w 10723525"/>
              <a:gd name="connsiteY704" fmla="*/ 1250810 h 5706064"/>
              <a:gd name="connsiteX705" fmla="*/ 7342503 w 10723525"/>
              <a:gd name="connsiteY705" fmla="*/ 1379729 h 5706064"/>
              <a:gd name="connsiteX706" fmla="*/ 7058167 w 10723525"/>
              <a:gd name="connsiteY706" fmla="*/ 1344822 h 5706064"/>
              <a:gd name="connsiteX707" fmla="*/ 7068455 w 10723525"/>
              <a:gd name="connsiteY707" fmla="*/ 1333253 h 5706064"/>
              <a:gd name="connsiteX708" fmla="*/ 7301510 w 10723525"/>
              <a:gd name="connsiteY708" fmla="*/ 1283424 h 5706064"/>
              <a:gd name="connsiteX709" fmla="*/ 7066639 w 10723525"/>
              <a:gd name="connsiteY709" fmla="*/ 1331413 h 5706064"/>
              <a:gd name="connsiteX710" fmla="*/ 7023831 w 10723525"/>
              <a:gd name="connsiteY710" fmla="*/ 1340537 h 5706064"/>
              <a:gd name="connsiteX711" fmla="*/ 6918722 w 10723525"/>
              <a:gd name="connsiteY711" fmla="*/ 1327683 h 5706064"/>
              <a:gd name="connsiteX712" fmla="*/ 7002268 w 10723525"/>
              <a:gd name="connsiteY712" fmla="*/ 1135375 h 5706064"/>
              <a:gd name="connsiteX713" fmla="*/ 7233062 w 10723525"/>
              <a:gd name="connsiteY713" fmla="*/ 1146918 h 5706064"/>
              <a:gd name="connsiteX714" fmla="*/ 7016856 w 10723525"/>
              <a:gd name="connsiteY714" fmla="*/ 1342100 h 5706064"/>
              <a:gd name="connsiteX715" fmla="*/ 6901841 w 10723525"/>
              <a:gd name="connsiteY715" fmla="*/ 1366724 h 5706064"/>
              <a:gd name="connsiteX716" fmla="*/ 6917766 w 10723525"/>
              <a:gd name="connsiteY716" fmla="*/ 1329926 h 5706064"/>
              <a:gd name="connsiteX717" fmla="*/ 6898401 w 10723525"/>
              <a:gd name="connsiteY717" fmla="*/ 1367304 h 5706064"/>
              <a:gd name="connsiteX718" fmla="*/ 6817722 w 10723525"/>
              <a:gd name="connsiteY718" fmla="*/ 1384543 h 5706064"/>
              <a:gd name="connsiteX719" fmla="*/ 6836832 w 10723525"/>
              <a:gd name="connsiteY719" fmla="*/ 1319970 h 5706064"/>
              <a:gd name="connsiteX720" fmla="*/ 6914804 w 10723525"/>
              <a:gd name="connsiteY720" fmla="*/ 1329497 h 5706064"/>
              <a:gd name="connsiteX721" fmla="*/ 6814377 w 10723525"/>
              <a:gd name="connsiteY721" fmla="*/ 1385274 h 5706064"/>
              <a:gd name="connsiteX722" fmla="*/ 6649929 w 10723525"/>
              <a:gd name="connsiteY722" fmla="*/ 1420560 h 5706064"/>
              <a:gd name="connsiteX723" fmla="*/ 6737998 w 10723525"/>
              <a:gd name="connsiteY723" fmla="*/ 1308023 h 5706064"/>
              <a:gd name="connsiteX724" fmla="*/ 6833807 w 10723525"/>
              <a:gd name="connsiteY724" fmla="*/ 1319718 h 5706064"/>
              <a:gd name="connsiteX725" fmla="*/ 6813581 w 10723525"/>
              <a:gd name="connsiteY725" fmla="*/ 1387971 h 5706064"/>
              <a:gd name="connsiteX726" fmla="*/ 6790584 w 10723525"/>
              <a:gd name="connsiteY726" fmla="*/ 1465625 h 5706064"/>
              <a:gd name="connsiteX727" fmla="*/ 6622920 w 10723525"/>
              <a:gd name="connsiteY727" fmla="*/ 1454939 h 5706064"/>
              <a:gd name="connsiteX728" fmla="*/ 6647604 w 10723525"/>
              <a:gd name="connsiteY728" fmla="*/ 1423383 h 5706064"/>
              <a:gd name="connsiteX729" fmla="*/ 6619511 w 10723525"/>
              <a:gd name="connsiteY729" fmla="*/ 1454737 h 5706064"/>
              <a:gd name="connsiteX730" fmla="*/ 6546094 w 10723525"/>
              <a:gd name="connsiteY730" fmla="*/ 1449948 h 5706064"/>
              <a:gd name="connsiteX731" fmla="*/ 6545489 w 10723525"/>
              <a:gd name="connsiteY731" fmla="*/ 1445109 h 5706064"/>
              <a:gd name="connsiteX732" fmla="*/ 6643495 w 10723525"/>
              <a:gd name="connsiteY732" fmla="*/ 1424189 h 5706064"/>
              <a:gd name="connsiteX733" fmla="*/ 6545585 w 10723525"/>
              <a:gd name="connsiteY733" fmla="*/ 1452393 h 5706064"/>
              <a:gd name="connsiteX734" fmla="*/ 6617727 w 10723525"/>
              <a:gd name="connsiteY734" fmla="*/ 1457005 h 5706064"/>
              <a:gd name="connsiteX735" fmla="*/ 6584315 w 10723525"/>
              <a:gd name="connsiteY735" fmla="*/ 1499449 h 5706064"/>
              <a:gd name="connsiteX736" fmla="*/ 6539724 w 10723525"/>
              <a:gd name="connsiteY736" fmla="*/ 1463054 h 5706064"/>
              <a:gd name="connsiteX737" fmla="*/ 6542909 w 10723525"/>
              <a:gd name="connsiteY737" fmla="*/ 1459400 h 5706064"/>
              <a:gd name="connsiteX738" fmla="*/ 6545616 w 10723525"/>
              <a:gd name="connsiteY738" fmla="*/ 1452292 h 5706064"/>
              <a:gd name="connsiteX739" fmla="*/ 6584920 w 10723525"/>
              <a:gd name="connsiteY739" fmla="*/ 1503482 h 5706064"/>
              <a:gd name="connsiteX740" fmla="*/ 6732743 w 10723525"/>
              <a:gd name="connsiteY740" fmla="*/ 1623655 h 5706064"/>
              <a:gd name="connsiteX741" fmla="*/ 6722200 w 10723525"/>
              <a:gd name="connsiteY741" fmla="*/ 1634695 h 5706064"/>
              <a:gd name="connsiteX742" fmla="*/ 6715256 w 10723525"/>
              <a:gd name="connsiteY742" fmla="*/ 1652338 h 5706064"/>
              <a:gd name="connsiteX743" fmla="*/ 6479716 w 10723525"/>
              <a:gd name="connsiteY743" fmla="*/ 1637871 h 5706064"/>
              <a:gd name="connsiteX744" fmla="*/ 6729621 w 10723525"/>
              <a:gd name="connsiteY744" fmla="*/ 1688203 h 5706064"/>
              <a:gd name="connsiteX745" fmla="*/ 6727295 w 10723525"/>
              <a:gd name="connsiteY745" fmla="*/ 1689943 h 5706064"/>
              <a:gd name="connsiteX746" fmla="*/ 6728251 w 10723525"/>
              <a:gd name="connsiteY746" fmla="*/ 1686817 h 5706064"/>
              <a:gd name="connsiteX747" fmla="*/ 6729652 w 10723525"/>
              <a:gd name="connsiteY747" fmla="*/ 1688103 h 5706064"/>
              <a:gd name="connsiteX748" fmla="*/ 6714906 w 10723525"/>
              <a:gd name="connsiteY748" fmla="*/ 1654606 h 5706064"/>
              <a:gd name="connsiteX749" fmla="*/ 6725798 w 10723525"/>
              <a:gd name="connsiteY749" fmla="*/ 1684221 h 5706064"/>
              <a:gd name="connsiteX750" fmla="*/ 6723251 w 10723525"/>
              <a:gd name="connsiteY750" fmla="*/ 1692841 h 5706064"/>
              <a:gd name="connsiteX751" fmla="*/ 6581130 w 10723525"/>
              <a:gd name="connsiteY751" fmla="*/ 1799530 h 5706064"/>
              <a:gd name="connsiteX752" fmla="*/ 6405471 w 10723525"/>
              <a:gd name="connsiteY752" fmla="*/ 1732689 h 5706064"/>
              <a:gd name="connsiteX753" fmla="*/ 6477932 w 10723525"/>
              <a:gd name="connsiteY753" fmla="*/ 1640089 h 5706064"/>
              <a:gd name="connsiteX754" fmla="*/ 6722008 w 10723525"/>
              <a:gd name="connsiteY754" fmla="*/ 1697000 h 5706064"/>
              <a:gd name="connsiteX755" fmla="*/ 6680602 w 10723525"/>
              <a:gd name="connsiteY755" fmla="*/ 1837211 h 5706064"/>
              <a:gd name="connsiteX756" fmla="*/ 6584156 w 10723525"/>
              <a:gd name="connsiteY756" fmla="*/ 1800589 h 5706064"/>
              <a:gd name="connsiteX757" fmla="*/ 5979141 w 10723525"/>
              <a:gd name="connsiteY757" fmla="*/ 2254365 h 5706064"/>
              <a:gd name="connsiteX758" fmla="*/ 6014719 w 10723525"/>
              <a:gd name="connsiteY758" fmla="*/ 2227649 h 5706064"/>
              <a:gd name="connsiteX759" fmla="*/ 5974809 w 10723525"/>
              <a:gd name="connsiteY759" fmla="*/ 2278637 h 5706064"/>
              <a:gd name="connsiteX760" fmla="*/ 5976529 w 10723525"/>
              <a:gd name="connsiteY760" fmla="*/ 2253231 h 5706064"/>
              <a:gd name="connsiteX761" fmla="*/ 5854476 w 10723525"/>
              <a:gd name="connsiteY761" fmla="*/ 2344747 h 5706064"/>
              <a:gd name="connsiteX762" fmla="*/ 5995450 w 10723525"/>
              <a:gd name="connsiteY762" fmla="*/ 2147701 h 5706064"/>
              <a:gd name="connsiteX763" fmla="*/ 5979938 w 10723525"/>
              <a:gd name="connsiteY763" fmla="*/ 2250534 h 5706064"/>
              <a:gd name="connsiteX764" fmla="*/ 5999462 w 10723525"/>
              <a:gd name="connsiteY764" fmla="*/ 2142156 h 5706064"/>
              <a:gd name="connsiteX765" fmla="*/ 6060649 w 10723525"/>
              <a:gd name="connsiteY765" fmla="*/ 2056638 h 5706064"/>
              <a:gd name="connsiteX766" fmla="*/ 6052272 w 10723525"/>
              <a:gd name="connsiteY766" fmla="*/ 2179710 h 5706064"/>
              <a:gd name="connsiteX767" fmla="*/ 6020867 w 10723525"/>
              <a:gd name="connsiteY767" fmla="*/ 2219836 h 5706064"/>
              <a:gd name="connsiteX768" fmla="*/ 6315204 w 10723525"/>
              <a:gd name="connsiteY768" fmla="*/ 1700705 h 5706064"/>
              <a:gd name="connsiteX769" fmla="*/ 6401394 w 10723525"/>
              <a:gd name="connsiteY769" fmla="*/ 1733470 h 5706064"/>
              <a:gd name="connsiteX770" fmla="*/ 6273129 w 10723525"/>
              <a:gd name="connsiteY770" fmla="*/ 1897298 h 5706064"/>
              <a:gd name="connsiteX771" fmla="*/ 6226689 w 10723525"/>
              <a:gd name="connsiteY771" fmla="*/ 1824331 h 5706064"/>
              <a:gd name="connsiteX772" fmla="*/ 6313835 w 10723525"/>
              <a:gd name="connsiteY772" fmla="*/ 1697655 h 5706064"/>
              <a:gd name="connsiteX773" fmla="*/ 6309471 w 10723525"/>
              <a:gd name="connsiteY773" fmla="*/ 1695992 h 5706064"/>
              <a:gd name="connsiteX774" fmla="*/ 6343042 w 10723525"/>
              <a:gd name="connsiteY774" fmla="*/ 1656875 h 5706064"/>
              <a:gd name="connsiteX775" fmla="*/ 6215764 w 10723525"/>
              <a:gd name="connsiteY775" fmla="*/ 1975229 h 5706064"/>
              <a:gd name="connsiteX776" fmla="*/ 6272905 w 10723525"/>
              <a:gd name="connsiteY776" fmla="*/ 1902137 h 5706064"/>
              <a:gd name="connsiteX777" fmla="*/ 6328200 w 10723525"/>
              <a:gd name="connsiteY777" fmla="*/ 1989141 h 5706064"/>
              <a:gd name="connsiteX778" fmla="*/ 6242424 w 10723525"/>
              <a:gd name="connsiteY778" fmla="*/ 2053564 h 5706064"/>
              <a:gd name="connsiteX779" fmla="*/ 6240162 w 10723525"/>
              <a:gd name="connsiteY779" fmla="*/ 2055403 h 5706064"/>
              <a:gd name="connsiteX780" fmla="*/ 6054183 w 10723525"/>
              <a:gd name="connsiteY780" fmla="*/ 2194833 h 5706064"/>
              <a:gd name="connsiteX781" fmla="*/ 6055139 w 10723525"/>
              <a:gd name="connsiteY781" fmla="*/ 2180441 h 5706064"/>
              <a:gd name="connsiteX782" fmla="*/ 6213726 w 10723525"/>
              <a:gd name="connsiteY782" fmla="*/ 1977850 h 5706064"/>
              <a:gd name="connsiteX783" fmla="*/ 6271313 w 10723525"/>
              <a:gd name="connsiteY783" fmla="*/ 1899742 h 5706064"/>
              <a:gd name="connsiteX784" fmla="*/ 6214681 w 10723525"/>
              <a:gd name="connsiteY784" fmla="*/ 1972078 h 5706064"/>
              <a:gd name="connsiteX785" fmla="*/ 6184550 w 10723525"/>
              <a:gd name="connsiteY785" fmla="*/ 1883385 h 5706064"/>
              <a:gd name="connsiteX786" fmla="*/ 6224969 w 10723525"/>
              <a:gd name="connsiteY786" fmla="*/ 1826852 h 5706064"/>
              <a:gd name="connsiteX787" fmla="*/ 6212643 w 10723525"/>
              <a:gd name="connsiteY787" fmla="*/ 1974700 h 5706064"/>
              <a:gd name="connsiteX788" fmla="*/ 6055489 w 10723525"/>
              <a:gd name="connsiteY788" fmla="*/ 2175527 h 5706064"/>
              <a:gd name="connsiteX789" fmla="*/ 6063770 w 10723525"/>
              <a:gd name="connsiteY789" fmla="*/ 2052202 h 5706064"/>
              <a:gd name="connsiteX790" fmla="*/ 6182480 w 10723525"/>
              <a:gd name="connsiteY790" fmla="*/ 1886258 h 5706064"/>
              <a:gd name="connsiteX791" fmla="*/ 6051954 w 10723525"/>
              <a:gd name="connsiteY791" fmla="*/ 2184550 h 5706064"/>
              <a:gd name="connsiteX792" fmla="*/ 6051094 w 10723525"/>
              <a:gd name="connsiteY792" fmla="*/ 2197152 h 5706064"/>
              <a:gd name="connsiteX793" fmla="*/ 6029403 w 10723525"/>
              <a:gd name="connsiteY793" fmla="*/ 2213459 h 5706064"/>
              <a:gd name="connsiteX794" fmla="*/ 6053928 w 10723525"/>
              <a:gd name="connsiteY794" fmla="*/ 2198261 h 5706064"/>
              <a:gd name="connsiteX795" fmla="*/ 6241022 w 10723525"/>
              <a:gd name="connsiteY795" fmla="*/ 2057949 h 5706064"/>
              <a:gd name="connsiteX796" fmla="*/ 6325556 w 10723525"/>
              <a:gd name="connsiteY796" fmla="*/ 2306286 h 5706064"/>
              <a:gd name="connsiteX797" fmla="*/ 6028766 w 10723525"/>
              <a:gd name="connsiteY797" fmla="*/ 2571308 h 5706064"/>
              <a:gd name="connsiteX798" fmla="*/ 6243443 w 10723525"/>
              <a:gd name="connsiteY798" fmla="*/ 2055983 h 5706064"/>
              <a:gd name="connsiteX799" fmla="*/ 6329505 w 10723525"/>
              <a:gd name="connsiteY799" fmla="*/ 1991334 h 5706064"/>
              <a:gd name="connsiteX800" fmla="*/ 6455891 w 10723525"/>
              <a:gd name="connsiteY800" fmla="*/ 2189767 h 5706064"/>
              <a:gd name="connsiteX801" fmla="*/ 6327721 w 10723525"/>
              <a:gd name="connsiteY801" fmla="*/ 2304194 h 5706064"/>
              <a:gd name="connsiteX802" fmla="*/ 6274721 w 10723525"/>
              <a:gd name="connsiteY802" fmla="*/ 1899919 h 5706064"/>
              <a:gd name="connsiteX803" fmla="*/ 6404133 w 10723525"/>
              <a:gd name="connsiteY803" fmla="*/ 1734554 h 5706064"/>
              <a:gd name="connsiteX804" fmla="*/ 6579092 w 10723525"/>
              <a:gd name="connsiteY804" fmla="*/ 1801169 h 5706064"/>
              <a:gd name="connsiteX805" fmla="*/ 6330652 w 10723525"/>
              <a:gd name="connsiteY805" fmla="*/ 1987680 h 5706064"/>
              <a:gd name="connsiteX806" fmla="*/ 6402763 w 10723525"/>
              <a:gd name="connsiteY806" fmla="*/ 1731479 h 5706064"/>
              <a:gd name="connsiteX807" fmla="*/ 6316478 w 10723525"/>
              <a:gd name="connsiteY807" fmla="*/ 1698714 h 5706064"/>
              <a:gd name="connsiteX808" fmla="*/ 6363554 w 10723525"/>
              <a:gd name="connsiteY808" fmla="*/ 1632931 h 5706064"/>
              <a:gd name="connsiteX809" fmla="*/ 6474588 w 10723525"/>
              <a:gd name="connsiteY809" fmla="*/ 1639786 h 5706064"/>
              <a:gd name="connsiteX810" fmla="*/ 6306668 w 10723525"/>
              <a:gd name="connsiteY810" fmla="*/ 1694782 h 5706064"/>
              <a:gd name="connsiteX811" fmla="*/ 6116421 w 10723525"/>
              <a:gd name="connsiteY811" fmla="*/ 1622622 h 5706064"/>
              <a:gd name="connsiteX812" fmla="*/ 6117854 w 10723525"/>
              <a:gd name="connsiteY812" fmla="*/ 1617909 h 5706064"/>
              <a:gd name="connsiteX813" fmla="*/ 6359923 w 10723525"/>
              <a:gd name="connsiteY813" fmla="*/ 1632754 h 5706064"/>
              <a:gd name="connsiteX814" fmla="*/ 6307719 w 10723525"/>
              <a:gd name="connsiteY814" fmla="*/ 1697832 h 5706064"/>
              <a:gd name="connsiteX815" fmla="*/ 6312274 w 10723525"/>
              <a:gd name="connsiteY815" fmla="*/ 1699571 h 5706064"/>
              <a:gd name="connsiteX816" fmla="*/ 6224842 w 10723525"/>
              <a:gd name="connsiteY816" fmla="*/ 1821735 h 5706064"/>
              <a:gd name="connsiteX817" fmla="*/ 6214681 w 10723525"/>
              <a:gd name="connsiteY817" fmla="*/ 1805781 h 5706064"/>
              <a:gd name="connsiteX818" fmla="*/ 6223154 w 10723525"/>
              <a:gd name="connsiteY818" fmla="*/ 1824155 h 5706064"/>
              <a:gd name="connsiteX819" fmla="*/ 6183213 w 10723525"/>
              <a:gd name="connsiteY819" fmla="*/ 1879932 h 5706064"/>
              <a:gd name="connsiteX820" fmla="*/ 6174103 w 10723525"/>
              <a:gd name="connsiteY820" fmla="*/ 1853089 h 5706064"/>
              <a:gd name="connsiteX821" fmla="*/ 6212897 w 10723525"/>
              <a:gd name="connsiteY821" fmla="*/ 1808024 h 5706064"/>
              <a:gd name="connsiteX822" fmla="*/ 6181174 w 10723525"/>
              <a:gd name="connsiteY822" fmla="*/ 1882805 h 5706064"/>
              <a:gd name="connsiteX823" fmla="*/ 6063961 w 10723525"/>
              <a:gd name="connsiteY823" fmla="*/ 2046632 h 5706064"/>
              <a:gd name="connsiteX824" fmla="*/ 6068739 w 10723525"/>
              <a:gd name="connsiteY824" fmla="*/ 1975481 h 5706064"/>
              <a:gd name="connsiteX825" fmla="*/ 6171873 w 10723525"/>
              <a:gd name="connsiteY825" fmla="*/ 1855585 h 5706064"/>
              <a:gd name="connsiteX826" fmla="*/ 6060871 w 10723525"/>
              <a:gd name="connsiteY826" fmla="*/ 2050967 h 5706064"/>
              <a:gd name="connsiteX827" fmla="*/ 6000513 w 10723525"/>
              <a:gd name="connsiteY827" fmla="*/ 2135301 h 5706064"/>
              <a:gd name="connsiteX828" fmla="*/ 6018796 w 10723525"/>
              <a:gd name="connsiteY828" fmla="*/ 2033677 h 5706064"/>
              <a:gd name="connsiteX829" fmla="*/ 6065745 w 10723525"/>
              <a:gd name="connsiteY829" fmla="*/ 1979035 h 5706064"/>
              <a:gd name="connsiteX830" fmla="*/ 5996500 w 10723525"/>
              <a:gd name="connsiteY830" fmla="*/ 2140946 h 5706064"/>
              <a:gd name="connsiteX831" fmla="*/ 5846576 w 10723525"/>
              <a:gd name="connsiteY831" fmla="*/ 2350494 h 5706064"/>
              <a:gd name="connsiteX832" fmla="*/ 5604857 w 10723525"/>
              <a:gd name="connsiteY832" fmla="*/ 2531737 h 5706064"/>
              <a:gd name="connsiteX833" fmla="*/ 5597372 w 10723525"/>
              <a:gd name="connsiteY833" fmla="*/ 2523597 h 5706064"/>
              <a:gd name="connsiteX834" fmla="*/ 6014910 w 10723525"/>
              <a:gd name="connsiteY834" fmla="*/ 2038139 h 5706064"/>
              <a:gd name="connsiteX835" fmla="*/ 5575650 w 10723525"/>
              <a:gd name="connsiteY835" fmla="*/ 2556816 h 5706064"/>
              <a:gd name="connsiteX836" fmla="*/ 5604316 w 10723525"/>
              <a:gd name="connsiteY836" fmla="*/ 2535367 h 5706064"/>
              <a:gd name="connsiteX837" fmla="*/ 5665279 w 10723525"/>
              <a:gd name="connsiteY837" fmla="*/ 2603620 h 5706064"/>
              <a:gd name="connsiteX838" fmla="*/ 5577210 w 10723525"/>
              <a:gd name="connsiteY838" fmla="*/ 2726717 h 5706064"/>
              <a:gd name="connsiteX839" fmla="*/ 5559310 w 10723525"/>
              <a:gd name="connsiteY839" fmla="*/ 2590942 h 5706064"/>
              <a:gd name="connsiteX840" fmla="*/ 5581446 w 10723525"/>
              <a:gd name="connsiteY840" fmla="*/ 2567099 h 5706064"/>
              <a:gd name="connsiteX841" fmla="*/ 5575554 w 10723525"/>
              <a:gd name="connsiteY841" fmla="*/ 2556816 h 5706064"/>
              <a:gd name="connsiteX842" fmla="*/ 5606386 w 10723525"/>
              <a:gd name="connsiteY842" fmla="*/ 2533628 h 5706064"/>
              <a:gd name="connsiteX843" fmla="*/ 5841703 w 10723525"/>
              <a:gd name="connsiteY843" fmla="*/ 2357198 h 5706064"/>
              <a:gd name="connsiteX844" fmla="*/ 5666999 w 10723525"/>
              <a:gd name="connsiteY844" fmla="*/ 2601578 h 5706064"/>
              <a:gd name="connsiteX845" fmla="*/ 5602691 w 10723525"/>
              <a:gd name="connsiteY845" fmla="*/ 2533300 h 5706064"/>
              <a:gd name="connsiteX846" fmla="*/ 5573356 w 10723525"/>
              <a:gd name="connsiteY846" fmla="*/ 2555202 h 5706064"/>
              <a:gd name="connsiteX847" fmla="*/ 5571318 w 10723525"/>
              <a:gd name="connsiteY847" fmla="*/ 2553917 h 5706064"/>
              <a:gd name="connsiteX848" fmla="*/ 5595652 w 10723525"/>
              <a:gd name="connsiteY848" fmla="*/ 2525563 h 5706064"/>
              <a:gd name="connsiteX849" fmla="*/ 5568929 w 10723525"/>
              <a:gd name="connsiteY849" fmla="*/ 2552455 h 5706064"/>
              <a:gd name="connsiteX850" fmla="*/ 5567941 w 10723525"/>
              <a:gd name="connsiteY850" fmla="*/ 2552027 h 5706064"/>
              <a:gd name="connsiteX851" fmla="*/ 5567113 w 10723525"/>
              <a:gd name="connsiteY851" fmla="*/ 2551674 h 5706064"/>
              <a:gd name="connsiteX852" fmla="*/ 5587116 w 10723525"/>
              <a:gd name="connsiteY852" fmla="*/ 2515909 h 5706064"/>
              <a:gd name="connsiteX853" fmla="*/ 5593805 w 10723525"/>
              <a:gd name="connsiteY853" fmla="*/ 2523697 h 5706064"/>
              <a:gd name="connsiteX854" fmla="*/ 5564279 w 10723525"/>
              <a:gd name="connsiteY854" fmla="*/ 2550842 h 5706064"/>
              <a:gd name="connsiteX855" fmla="*/ 5551092 w 10723525"/>
              <a:gd name="connsiteY855" fmla="*/ 2549733 h 5706064"/>
              <a:gd name="connsiteX856" fmla="*/ 5525388 w 10723525"/>
              <a:gd name="connsiteY856" fmla="*/ 2447102 h 5706064"/>
              <a:gd name="connsiteX857" fmla="*/ 5585173 w 10723525"/>
              <a:gd name="connsiteY857" fmla="*/ 2513742 h 5706064"/>
              <a:gd name="connsiteX858" fmla="*/ 5550423 w 10723525"/>
              <a:gd name="connsiteY858" fmla="*/ 2591018 h 5706064"/>
              <a:gd name="connsiteX859" fmla="*/ 5556793 w 10723525"/>
              <a:gd name="connsiteY859" fmla="*/ 2591018 h 5706064"/>
              <a:gd name="connsiteX860" fmla="*/ 5575013 w 10723525"/>
              <a:gd name="connsiteY860" fmla="*/ 2730044 h 5706064"/>
              <a:gd name="connsiteX861" fmla="*/ 5496882 w 10723525"/>
              <a:gd name="connsiteY861" fmla="*/ 2839229 h 5706064"/>
              <a:gd name="connsiteX862" fmla="*/ 5474586 w 10723525"/>
              <a:gd name="connsiteY862" fmla="*/ 2839758 h 5706064"/>
              <a:gd name="connsiteX863" fmla="*/ 5575490 w 10723525"/>
              <a:gd name="connsiteY863" fmla="*/ 2734328 h 5706064"/>
              <a:gd name="connsiteX864" fmla="*/ 5581574 w 10723525"/>
              <a:gd name="connsiteY864" fmla="*/ 2780755 h 5706064"/>
              <a:gd name="connsiteX865" fmla="*/ 5536568 w 10723525"/>
              <a:gd name="connsiteY865" fmla="*/ 2838271 h 5706064"/>
              <a:gd name="connsiteX866" fmla="*/ 5500512 w 10723525"/>
              <a:gd name="connsiteY866" fmla="*/ 2839153 h 5706064"/>
              <a:gd name="connsiteX867" fmla="*/ 5582084 w 10723525"/>
              <a:gd name="connsiteY867" fmla="*/ 2784536 h 5706064"/>
              <a:gd name="connsiteX868" fmla="*/ 5588963 w 10723525"/>
              <a:gd name="connsiteY868" fmla="*/ 2836986 h 5706064"/>
              <a:gd name="connsiteX869" fmla="*/ 5540071 w 10723525"/>
              <a:gd name="connsiteY869" fmla="*/ 2838195 h 5706064"/>
              <a:gd name="connsiteX870" fmla="*/ 5577879 w 10723525"/>
              <a:gd name="connsiteY870" fmla="*/ 2731002 h 5706064"/>
              <a:gd name="connsiteX871" fmla="*/ 5667381 w 10723525"/>
              <a:gd name="connsiteY871" fmla="*/ 2605863 h 5706064"/>
              <a:gd name="connsiteX872" fmla="*/ 5694614 w 10723525"/>
              <a:gd name="connsiteY872" fmla="*/ 2636310 h 5706064"/>
              <a:gd name="connsiteX873" fmla="*/ 5584186 w 10723525"/>
              <a:gd name="connsiteY873" fmla="*/ 2777806 h 5706064"/>
              <a:gd name="connsiteX874" fmla="*/ 5668974 w 10723525"/>
              <a:gd name="connsiteY874" fmla="*/ 2603645 h 5706064"/>
              <a:gd name="connsiteX875" fmla="*/ 5849475 w 10723525"/>
              <a:gd name="connsiteY875" fmla="*/ 2351351 h 5706064"/>
              <a:gd name="connsiteX876" fmla="*/ 5975701 w 10723525"/>
              <a:gd name="connsiteY876" fmla="*/ 2256709 h 5706064"/>
              <a:gd name="connsiteX877" fmla="*/ 5970923 w 10723525"/>
              <a:gd name="connsiteY877" fmla="*/ 2283224 h 5706064"/>
              <a:gd name="connsiteX878" fmla="*/ 5696270 w 10723525"/>
              <a:gd name="connsiteY878" fmla="*/ 2634167 h 5706064"/>
              <a:gd name="connsiteX879" fmla="*/ 5969873 w 10723525"/>
              <a:gd name="connsiteY879" fmla="*/ 2289046 h 5706064"/>
              <a:gd name="connsiteX880" fmla="*/ 5898303 w 10723525"/>
              <a:gd name="connsiteY880" fmla="*/ 2687524 h 5706064"/>
              <a:gd name="connsiteX881" fmla="*/ 5812463 w 10723525"/>
              <a:gd name="connsiteY881" fmla="*/ 2764145 h 5706064"/>
              <a:gd name="connsiteX882" fmla="*/ 5698118 w 10723525"/>
              <a:gd name="connsiteY882" fmla="*/ 2636234 h 5706064"/>
              <a:gd name="connsiteX883" fmla="*/ 5973599 w 10723525"/>
              <a:gd name="connsiteY883" fmla="*/ 2284283 h 5706064"/>
              <a:gd name="connsiteX884" fmla="*/ 6023064 w 10723525"/>
              <a:gd name="connsiteY884" fmla="*/ 2221071 h 5706064"/>
              <a:gd name="connsiteX885" fmla="*/ 6050615 w 10723525"/>
              <a:gd name="connsiteY885" fmla="*/ 2200353 h 5706064"/>
              <a:gd name="connsiteX886" fmla="*/ 6025358 w 10723525"/>
              <a:gd name="connsiteY886" fmla="*/ 2574030 h 5706064"/>
              <a:gd name="connsiteX887" fmla="*/ 5901806 w 10723525"/>
              <a:gd name="connsiteY887" fmla="*/ 2684374 h 5706064"/>
              <a:gd name="connsiteX888" fmla="*/ 6028319 w 10723525"/>
              <a:gd name="connsiteY888" fmla="*/ 2575240 h 5706064"/>
              <a:gd name="connsiteX889" fmla="*/ 6326320 w 10723525"/>
              <a:gd name="connsiteY889" fmla="*/ 2309235 h 5706064"/>
              <a:gd name="connsiteX890" fmla="*/ 6352916 w 10723525"/>
              <a:gd name="connsiteY890" fmla="*/ 2387368 h 5706064"/>
              <a:gd name="connsiteX891" fmla="*/ 6023096 w 10723525"/>
              <a:gd name="connsiteY891" fmla="*/ 2653953 h 5706064"/>
              <a:gd name="connsiteX892" fmla="*/ 6331926 w 10723525"/>
              <a:gd name="connsiteY892" fmla="*/ 1989520 h 5706064"/>
              <a:gd name="connsiteX893" fmla="*/ 6581895 w 10723525"/>
              <a:gd name="connsiteY893" fmla="*/ 1801975 h 5706064"/>
              <a:gd name="connsiteX894" fmla="*/ 6679837 w 10723525"/>
              <a:gd name="connsiteY894" fmla="*/ 1839328 h 5706064"/>
              <a:gd name="connsiteX895" fmla="*/ 6619320 w 10723525"/>
              <a:gd name="connsiteY895" fmla="*/ 2043482 h 5706064"/>
              <a:gd name="connsiteX896" fmla="*/ 6457994 w 10723525"/>
              <a:gd name="connsiteY896" fmla="*/ 2187574 h 5706064"/>
              <a:gd name="connsiteX897" fmla="*/ 6682641 w 10723525"/>
              <a:gd name="connsiteY897" fmla="*/ 1840412 h 5706064"/>
              <a:gd name="connsiteX898" fmla="*/ 6766123 w 10723525"/>
              <a:gd name="connsiteY898" fmla="*/ 1872244 h 5706064"/>
              <a:gd name="connsiteX899" fmla="*/ 6764816 w 10723525"/>
              <a:gd name="connsiteY899" fmla="*/ 1913579 h 5706064"/>
              <a:gd name="connsiteX900" fmla="*/ 6623652 w 10723525"/>
              <a:gd name="connsiteY900" fmla="*/ 2039600 h 5706064"/>
              <a:gd name="connsiteX901" fmla="*/ 6683309 w 10723525"/>
              <a:gd name="connsiteY901" fmla="*/ 1838093 h 5706064"/>
              <a:gd name="connsiteX902" fmla="*/ 6726054 w 10723525"/>
              <a:gd name="connsiteY902" fmla="*/ 1693799 h 5706064"/>
              <a:gd name="connsiteX903" fmla="*/ 6731532 w 10723525"/>
              <a:gd name="connsiteY903" fmla="*/ 1689691 h 5706064"/>
              <a:gd name="connsiteX904" fmla="*/ 6745706 w 10723525"/>
              <a:gd name="connsiteY904" fmla="*/ 1698436 h 5706064"/>
              <a:gd name="connsiteX905" fmla="*/ 6771187 w 10723525"/>
              <a:gd name="connsiteY905" fmla="*/ 1703931 h 5706064"/>
              <a:gd name="connsiteX906" fmla="*/ 6765963 w 10723525"/>
              <a:gd name="connsiteY906" fmla="*/ 1869548 h 5706064"/>
              <a:gd name="connsiteX907" fmla="*/ 6769117 w 10723525"/>
              <a:gd name="connsiteY907" fmla="*/ 1870531 h 5706064"/>
              <a:gd name="connsiteX908" fmla="*/ 6774308 w 10723525"/>
              <a:gd name="connsiteY908" fmla="*/ 1704183 h 5706064"/>
              <a:gd name="connsiteX909" fmla="*/ 6799789 w 10723525"/>
              <a:gd name="connsiteY909" fmla="*/ 1699697 h 5706064"/>
              <a:gd name="connsiteX910" fmla="*/ 6870658 w 10723525"/>
              <a:gd name="connsiteY910" fmla="*/ 1819089 h 5706064"/>
              <a:gd name="connsiteX911" fmla="*/ 6799948 w 10723525"/>
              <a:gd name="connsiteY911" fmla="*/ 1882250 h 5706064"/>
              <a:gd name="connsiteX912" fmla="*/ 6797783 w 10723525"/>
              <a:gd name="connsiteY912" fmla="*/ 1884091 h 5706064"/>
              <a:gd name="connsiteX913" fmla="*/ 6767938 w 10723525"/>
              <a:gd name="connsiteY913" fmla="*/ 1910757 h 5706064"/>
              <a:gd name="connsiteX914" fmla="*/ 6769085 w 10723525"/>
              <a:gd name="connsiteY914" fmla="*/ 1873152 h 5706064"/>
              <a:gd name="connsiteX915" fmla="*/ 6802337 w 10723525"/>
              <a:gd name="connsiteY915" fmla="*/ 1698562 h 5706064"/>
              <a:gd name="connsiteX916" fmla="*/ 6824028 w 10723525"/>
              <a:gd name="connsiteY916" fmla="*/ 1682684 h 5706064"/>
              <a:gd name="connsiteX917" fmla="*/ 6951242 w 10723525"/>
              <a:gd name="connsiteY917" fmla="*/ 1746980 h 5706064"/>
              <a:gd name="connsiteX918" fmla="*/ 6872633 w 10723525"/>
              <a:gd name="connsiteY918" fmla="*/ 1817199 h 5706064"/>
              <a:gd name="connsiteX919" fmla="*/ 6953950 w 10723525"/>
              <a:gd name="connsiteY919" fmla="*/ 1748366 h 5706064"/>
              <a:gd name="connsiteX920" fmla="*/ 7070430 w 10723525"/>
              <a:gd name="connsiteY920" fmla="*/ 1807243 h 5706064"/>
              <a:gd name="connsiteX921" fmla="*/ 6932704 w 10723525"/>
              <a:gd name="connsiteY921" fmla="*/ 1918545 h 5706064"/>
              <a:gd name="connsiteX922" fmla="*/ 6874098 w 10723525"/>
              <a:gd name="connsiteY922" fmla="*/ 1819669 h 5706064"/>
              <a:gd name="connsiteX923" fmla="*/ 6955924 w 10723525"/>
              <a:gd name="connsiteY923" fmla="*/ 1746576 h 5706064"/>
              <a:gd name="connsiteX924" fmla="*/ 7020678 w 10723525"/>
              <a:gd name="connsiteY924" fmla="*/ 1689136 h 5706064"/>
              <a:gd name="connsiteX925" fmla="*/ 7190190 w 10723525"/>
              <a:gd name="connsiteY925" fmla="*/ 1710912 h 5706064"/>
              <a:gd name="connsiteX926" fmla="*/ 7072819 w 10723525"/>
              <a:gd name="connsiteY926" fmla="*/ 1805731 h 5706064"/>
              <a:gd name="connsiteX927" fmla="*/ 7193662 w 10723525"/>
              <a:gd name="connsiteY927" fmla="*/ 1711291 h 5706064"/>
              <a:gd name="connsiteX928" fmla="*/ 7355244 w 10723525"/>
              <a:gd name="connsiteY928" fmla="*/ 1732008 h 5706064"/>
              <a:gd name="connsiteX929" fmla="*/ 7246949 w 10723525"/>
              <a:gd name="connsiteY929" fmla="*/ 1893845 h 5706064"/>
              <a:gd name="connsiteX930" fmla="*/ 7075334 w 10723525"/>
              <a:gd name="connsiteY930" fmla="*/ 1807092 h 5706064"/>
              <a:gd name="connsiteX931" fmla="*/ 7196210 w 10723525"/>
              <a:gd name="connsiteY931" fmla="*/ 1709249 h 5706064"/>
              <a:gd name="connsiteX932" fmla="*/ 7409359 w 10723525"/>
              <a:gd name="connsiteY932" fmla="*/ 1537079 h 5706064"/>
              <a:gd name="connsiteX933" fmla="*/ 7439013 w 10723525"/>
              <a:gd name="connsiteY933" fmla="*/ 1606794 h 5706064"/>
              <a:gd name="connsiteX934" fmla="*/ 7356677 w 10723525"/>
              <a:gd name="connsiteY934" fmla="*/ 1729841 h 5706064"/>
              <a:gd name="connsiteX935" fmla="*/ 7440318 w 10723525"/>
              <a:gd name="connsiteY935" fmla="*/ 1609869 h 5706064"/>
              <a:gd name="connsiteX936" fmla="*/ 7491567 w 10723525"/>
              <a:gd name="connsiteY936" fmla="*/ 1730345 h 5706064"/>
              <a:gd name="connsiteX937" fmla="*/ 7478348 w 10723525"/>
              <a:gd name="connsiteY937" fmla="*/ 1739595 h 5706064"/>
              <a:gd name="connsiteX938" fmla="*/ 7475832 w 10723525"/>
              <a:gd name="connsiteY938" fmla="*/ 1745140 h 5706064"/>
              <a:gd name="connsiteX939" fmla="*/ 7359766 w 10723525"/>
              <a:gd name="connsiteY939" fmla="*/ 1730244 h 5706064"/>
              <a:gd name="connsiteX940" fmla="*/ 7442293 w 10723525"/>
              <a:gd name="connsiteY940" fmla="*/ 1606895 h 5706064"/>
              <a:gd name="connsiteX941" fmla="*/ 7504881 w 10723525"/>
              <a:gd name="connsiteY941" fmla="*/ 1513311 h 5706064"/>
              <a:gd name="connsiteX942" fmla="*/ 7595848 w 10723525"/>
              <a:gd name="connsiteY942" fmla="*/ 1519159 h 5706064"/>
              <a:gd name="connsiteX943" fmla="*/ 7600690 w 10723525"/>
              <a:gd name="connsiteY943" fmla="*/ 1559687 h 5706064"/>
              <a:gd name="connsiteX944" fmla="*/ 7510359 w 10723525"/>
              <a:gd name="connsiteY944" fmla="*/ 1729967 h 5706064"/>
              <a:gd name="connsiteX945" fmla="*/ 7494434 w 10723525"/>
              <a:gd name="connsiteY945" fmla="*/ 1729538 h 5706064"/>
              <a:gd name="connsiteX946" fmla="*/ 7601263 w 10723525"/>
              <a:gd name="connsiteY946" fmla="*/ 1564350 h 5706064"/>
              <a:gd name="connsiteX947" fmla="*/ 7609544 w 10723525"/>
              <a:gd name="connsiteY947" fmla="*/ 1633637 h 5706064"/>
              <a:gd name="connsiteX948" fmla="*/ 7525934 w 10723525"/>
              <a:gd name="connsiteY948" fmla="*/ 1742015 h 5706064"/>
              <a:gd name="connsiteX949" fmla="*/ 7513990 w 10723525"/>
              <a:gd name="connsiteY949" fmla="*/ 1731227 h 5706064"/>
              <a:gd name="connsiteX950" fmla="*/ 7513003 w 10723525"/>
              <a:gd name="connsiteY950" fmla="*/ 1730799 h 5706064"/>
              <a:gd name="connsiteX951" fmla="*/ 7599001 w 10723525"/>
              <a:gd name="connsiteY951" fmla="*/ 1519386 h 5706064"/>
              <a:gd name="connsiteX952" fmla="*/ 7621297 w 10723525"/>
              <a:gd name="connsiteY952" fmla="*/ 1520823 h 5706064"/>
              <a:gd name="connsiteX953" fmla="*/ 7603269 w 10723525"/>
              <a:gd name="connsiteY953" fmla="*/ 1554798 h 5706064"/>
              <a:gd name="connsiteX954" fmla="*/ 7598683 w 10723525"/>
              <a:gd name="connsiteY954" fmla="*/ 1516865 h 5706064"/>
              <a:gd name="connsiteX955" fmla="*/ 7588076 w 10723525"/>
              <a:gd name="connsiteY955" fmla="*/ 1429054 h 5706064"/>
              <a:gd name="connsiteX956" fmla="*/ 7594128 w 10723525"/>
              <a:gd name="connsiteY956" fmla="*/ 1428046 h 5706064"/>
              <a:gd name="connsiteX957" fmla="*/ 7608557 w 10723525"/>
              <a:gd name="connsiteY957" fmla="*/ 1422551 h 5706064"/>
              <a:gd name="connsiteX958" fmla="*/ 7650855 w 10723525"/>
              <a:gd name="connsiteY958" fmla="*/ 1464567 h 5706064"/>
              <a:gd name="connsiteX959" fmla="*/ 7622348 w 10723525"/>
              <a:gd name="connsiteY959" fmla="*/ 1518352 h 5706064"/>
              <a:gd name="connsiteX960" fmla="*/ 7610850 w 10723525"/>
              <a:gd name="connsiteY960" fmla="*/ 1421089 h 5706064"/>
              <a:gd name="connsiteX961" fmla="*/ 7617220 w 10723525"/>
              <a:gd name="connsiteY961" fmla="*/ 1415519 h 5706064"/>
              <a:gd name="connsiteX962" fmla="*/ 7673183 w 10723525"/>
              <a:gd name="connsiteY962" fmla="*/ 1422350 h 5706064"/>
              <a:gd name="connsiteX963" fmla="*/ 7652097 w 10723525"/>
              <a:gd name="connsiteY963" fmla="*/ 1462122 h 5706064"/>
              <a:gd name="connsiteX964" fmla="*/ 7619163 w 10723525"/>
              <a:gd name="connsiteY964" fmla="*/ 1413528 h 5706064"/>
              <a:gd name="connsiteX965" fmla="*/ 7623559 w 10723525"/>
              <a:gd name="connsiteY965" fmla="*/ 1406496 h 5706064"/>
              <a:gd name="connsiteX966" fmla="*/ 7674966 w 10723525"/>
              <a:gd name="connsiteY966" fmla="*/ 1419426 h 5706064"/>
              <a:gd name="connsiteX967" fmla="*/ 7674489 w 10723525"/>
              <a:gd name="connsiteY967" fmla="*/ 1420308 h 5706064"/>
              <a:gd name="connsiteX968" fmla="*/ 7677451 w 10723525"/>
              <a:gd name="connsiteY968" fmla="*/ 1420762 h 5706064"/>
              <a:gd name="connsiteX969" fmla="*/ 7677801 w 10723525"/>
              <a:gd name="connsiteY969" fmla="*/ 1420132 h 5706064"/>
              <a:gd name="connsiteX970" fmla="*/ 7683057 w 10723525"/>
              <a:gd name="connsiteY970" fmla="*/ 1421468 h 5706064"/>
              <a:gd name="connsiteX971" fmla="*/ 7676241 w 10723525"/>
              <a:gd name="connsiteY971" fmla="*/ 1417006 h 5706064"/>
              <a:gd name="connsiteX972" fmla="*/ 7624482 w 10723525"/>
              <a:gd name="connsiteY972" fmla="*/ 1404051 h 5706064"/>
              <a:gd name="connsiteX973" fmla="*/ 7624737 w 10723525"/>
              <a:gd name="connsiteY973" fmla="*/ 1385804 h 5706064"/>
              <a:gd name="connsiteX974" fmla="*/ 7600211 w 10723525"/>
              <a:gd name="connsiteY974" fmla="*/ 1363271 h 5706064"/>
              <a:gd name="connsiteX975" fmla="*/ 7682324 w 10723525"/>
              <a:gd name="connsiteY975" fmla="*/ 1202242 h 5706064"/>
              <a:gd name="connsiteX976" fmla="*/ 7764469 w 10723525"/>
              <a:gd name="connsiteY976" fmla="*/ 1184599 h 5706064"/>
              <a:gd name="connsiteX977" fmla="*/ 7790842 w 10723525"/>
              <a:gd name="connsiteY977" fmla="*/ 1200654 h 5706064"/>
              <a:gd name="connsiteX978" fmla="*/ 7680190 w 10723525"/>
              <a:gd name="connsiteY978" fmla="*/ 1200250 h 5706064"/>
              <a:gd name="connsiteX979" fmla="*/ 7562341 w 10723525"/>
              <a:gd name="connsiteY979" fmla="*/ 1225454 h 5706064"/>
              <a:gd name="connsiteX980" fmla="*/ 7560016 w 10723525"/>
              <a:gd name="connsiteY980" fmla="*/ 1207207 h 5706064"/>
              <a:gd name="connsiteX981" fmla="*/ 7606200 w 10723525"/>
              <a:gd name="connsiteY981" fmla="*/ 1165872 h 5706064"/>
              <a:gd name="connsiteX982" fmla="*/ 7695383 w 10723525"/>
              <a:gd name="connsiteY982" fmla="*/ 1170383 h 5706064"/>
              <a:gd name="connsiteX983" fmla="*/ 7559569 w 10723525"/>
              <a:gd name="connsiteY983" fmla="*/ 1203930 h 5706064"/>
              <a:gd name="connsiteX984" fmla="*/ 7554378 w 10723525"/>
              <a:gd name="connsiteY984" fmla="*/ 1163251 h 5706064"/>
              <a:gd name="connsiteX985" fmla="*/ 7602314 w 10723525"/>
              <a:gd name="connsiteY985" fmla="*/ 1165771 h 5706064"/>
              <a:gd name="connsiteX986" fmla="*/ 7556671 w 10723525"/>
              <a:gd name="connsiteY986" fmla="*/ 1206450 h 5706064"/>
              <a:gd name="connsiteX987" fmla="*/ 7529406 w 10723525"/>
              <a:gd name="connsiteY987" fmla="*/ 1230722 h 5706064"/>
              <a:gd name="connsiteX988" fmla="*/ 7506346 w 10723525"/>
              <a:gd name="connsiteY988" fmla="*/ 1160730 h 5706064"/>
              <a:gd name="connsiteX989" fmla="*/ 7551161 w 10723525"/>
              <a:gd name="connsiteY989" fmla="*/ 1162998 h 5706064"/>
              <a:gd name="connsiteX990" fmla="*/ 7526858 w 10723525"/>
              <a:gd name="connsiteY990" fmla="*/ 1232915 h 5706064"/>
              <a:gd name="connsiteX991" fmla="*/ 7526858 w 10723525"/>
              <a:gd name="connsiteY991" fmla="*/ 1232915 h 5706064"/>
              <a:gd name="connsiteX992" fmla="*/ 7455830 w 10723525"/>
              <a:gd name="connsiteY992" fmla="*/ 1248037 h 5706064"/>
              <a:gd name="connsiteX993" fmla="*/ 7376424 w 10723525"/>
              <a:gd name="connsiteY993" fmla="*/ 1153975 h 5706064"/>
              <a:gd name="connsiteX994" fmla="*/ 7503161 w 10723525"/>
              <a:gd name="connsiteY994" fmla="*/ 1160403 h 5706064"/>
              <a:gd name="connsiteX995" fmla="*/ 7452518 w 10723525"/>
              <a:gd name="connsiteY995" fmla="*/ 1248869 h 5706064"/>
              <a:gd name="connsiteX996" fmla="*/ 7303262 w 10723525"/>
              <a:gd name="connsiteY996" fmla="*/ 1280803 h 5706064"/>
              <a:gd name="connsiteX997" fmla="*/ 7246822 w 10723525"/>
              <a:gd name="connsiteY997" fmla="*/ 1147523 h 5706064"/>
              <a:gd name="connsiteX998" fmla="*/ 7372539 w 10723525"/>
              <a:gd name="connsiteY998" fmla="*/ 1153900 h 5706064"/>
              <a:gd name="connsiteX999" fmla="*/ 7300555 w 10723525"/>
              <a:gd name="connsiteY999" fmla="*/ 1281307 h 5706064"/>
              <a:gd name="connsiteX1000" fmla="*/ 7070939 w 10723525"/>
              <a:gd name="connsiteY1000" fmla="*/ 1330329 h 5706064"/>
              <a:gd name="connsiteX1001" fmla="*/ 7236566 w 10723525"/>
              <a:gd name="connsiteY1001" fmla="*/ 1147095 h 5706064"/>
              <a:gd name="connsiteX1002" fmla="*/ 7243477 w 10723525"/>
              <a:gd name="connsiteY1002" fmla="*/ 1147397 h 5706064"/>
              <a:gd name="connsiteX1003" fmla="*/ 7238572 w 10723525"/>
              <a:gd name="connsiteY1003" fmla="*/ 1144877 h 5706064"/>
              <a:gd name="connsiteX1004" fmla="*/ 7241184 w 10723525"/>
              <a:gd name="connsiteY1004" fmla="*/ 1141852 h 5706064"/>
              <a:gd name="connsiteX1005" fmla="*/ 7242458 w 10723525"/>
              <a:gd name="connsiteY1005" fmla="*/ 1144927 h 5706064"/>
              <a:gd name="connsiteX1006" fmla="*/ 7235037 w 10723525"/>
              <a:gd name="connsiteY1006" fmla="*/ 1144600 h 5706064"/>
              <a:gd name="connsiteX1007" fmla="*/ 7003000 w 10723525"/>
              <a:gd name="connsiteY1007" fmla="*/ 1132930 h 5706064"/>
              <a:gd name="connsiteX1008" fmla="*/ 7015008 w 10723525"/>
              <a:gd name="connsiteY1008" fmla="*/ 1105205 h 5706064"/>
              <a:gd name="connsiteX1009" fmla="*/ 7177450 w 10723525"/>
              <a:gd name="connsiteY1009" fmla="*/ 991786 h 5706064"/>
              <a:gd name="connsiteX1010" fmla="*/ 7240006 w 10723525"/>
              <a:gd name="connsiteY1010" fmla="*/ 1138828 h 5706064"/>
              <a:gd name="connsiteX1011" fmla="*/ 7000006 w 10723525"/>
              <a:gd name="connsiteY1011" fmla="*/ 1132703 h 5706064"/>
              <a:gd name="connsiteX1012" fmla="*/ 6977360 w 10723525"/>
              <a:gd name="connsiteY1012" fmla="*/ 1131619 h 5706064"/>
              <a:gd name="connsiteX1013" fmla="*/ 7010549 w 10723525"/>
              <a:gd name="connsiteY1013" fmla="*/ 1108356 h 5706064"/>
              <a:gd name="connsiteX1014" fmla="*/ 6998987 w 10723525"/>
              <a:gd name="connsiteY1014" fmla="*/ 1134946 h 5706064"/>
              <a:gd name="connsiteX1015" fmla="*/ 6915632 w 10723525"/>
              <a:gd name="connsiteY1015" fmla="*/ 1327355 h 5706064"/>
              <a:gd name="connsiteX1016" fmla="*/ 6837405 w 10723525"/>
              <a:gd name="connsiteY1016" fmla="*/ 1317702 h 5706064"/>
              <a:gd name="connsiteX1017" fmla="*/ 6870372 w 10723525"/>
              <a:gd name="connsiteY1017" fmla="*/ 1206299 h 5706064"/>
              <a:gd name="connsiteX1018" fmla="*/ 6974270 w 10723525"/>
              <a:gd name="connsiteY1018" fmla="*/ 1133812 h 5706064"/>
              <a:gd name="connsiteX1019" fmla="*/ 6871582 w 10723525"/>
              <a:gd name="connsiteY1019" fmla="*/ 1202267 h 5706064"/>
              <a:gd name="connsiteX1020" fmla="*/ 6893050 w 10723525"/>
              <a:gd name="connsiteY1020" fmla="*/ 1129653 h 5706064"/>
              <a:gd name="connsiteX1021" fmla="*/ 6969971 w 10723525"/>
              <a:gd name="connsiteY1021" fmla="*/ 1133611 h 5706064"/>
              <a:gd name="connsiteX1022" fmla="*/ 6890693 w 10723525"/>
              <a:gd name="connsiteY1022" fmla="*/ 1127183 h 5706064"/>
              <a:gd name="connsiteX1023" fmla="*/ 6879768 w 10723525"/>
              <a:gd name="connsiteY1023" fmla="*/ 1126629 h 5706064"/>
              <a:gd name="connsiteX1024" fmla="*/ 6897605 w 10723525"/>
              <a:gd name="connsiteY1024" fmla="*/ 1103945 h 5706064"/>
              <a:gd name="connsiteX1025" fmla="*/ 6889992 w 10723525"/>
              <a:gd name="connsiteY1025" fmla="*/ 1129502 h 5706064"/>
              <a:gd name="connsiteX1026" fmla="*/ 6867696 w 10723525"/>
              <a:gd name="connsiteY1026" fmla="*/ 1205115 h 5706064"/>
              <a:gd name="connsiteX1027" fmla="*/ 6759179 w 10723525"/>
              <a:gd name="connsiteY1027" fmla="*/ 1280853 h 5706064"/>
              <a:gd name="connsiteX1028" fmla="*/ 6878080 w 10723525"/>
              <a:gd name="connsiteY1028" fmla="*/ 1128948 h 5706064"/>
              <a:gd name="connsiteX1029" fmla="*/ 6866454 w 10723525"/>
              <a:gd name="connsiteY1029" fmla="*/ 1209047 h 5706064"/>
              <a:gd name="connsiteX1030" fmla="*/ 6834412 w 10723525"/>
              <a:gd name="connsiteY1030" fmla="*/ 1317425 h 5706064"/>
              <a:gd name="connsiteX1031" fmla="*/ 6739750 w 10723525"/>
              <a:gd name="connsiteY1031" fmla="*/ 1305528 h 5706064"/>
              <a:gd name="connsiteX1032" fmla="*/ 6753764 w 10723525"/>
              <a:gd name="connsiteY1032" fmla="*/ 1287558 h 5706064"/>
              <a:gd name="connsiteX1033" fmla="*/ 6736341 w 10723525"/>
              <a:gd name="connsiteY1033" fmla="*/ 1305276 h 5706064"/>
              <a:gd name="connsiteX1034" fmla="*/ 6729716 w 10723525"/>
              <a:gd name="connsiteY1034" fmla="*/ 1304444 h 5706064"/>
              <a:gd name="connsiteX1035" fmla="*/ 6745642 w 10723525"/>
              <a:gd name="connsiteY1035" fmla="*/ 1293254 h 5706064"/>
              <a:gd name="connsiteX1036" fmla="*/ 6734653 w 10723525"/>
              <a:gd name="connsiteY1036" fmla="*/ 1307444 h 5706064"/>
              <a:gd name="connsiteX1037" fmla="*/ 6645470 w 10723525"/>
              <a:gd name="connsiteY1037" fmla="*/ 1421316 h 5706064"/>
              <a:gd name="connsiteX1038" fmla="*/ 6544310 w 10723525"/>
              <a:gd name="connsiteY1038" fmla="*/ 1442942 h 5706064"/>
              <a:gd name="connsiteX1039" fmla="*/ 6540042 w 10723525"/>
              <a:gd name="connsiteY1039" fmla="*/ 1436514 h 5706064"/>
              <a:gd name="connsiteX1040" fmla="*/ 6726627 w 10723525"/>
              <a:gd name="connsiteY1040" fmla="*/ 1306486 h 5706064"/>
              <a:gd name="connsiteX1041" fmla="*/ 6538163 w 10723525"/>
              <a:gd name="connsiteY1041" fmla="*/ 1434851 h 5706064"/>
              <a:gd name="connsiteX1042" fmla="*/ 6536698 w 10723525"/>
              <a:gd name="connsiteY1042" fmla="*/ 1433566 h 5706064"/>
              <a:gd name="connsiteX1043" fmla="*/ 6666937 w 10723525"/>
              <a:gd name="connsiteY1043" fmla="*/ 1299101 h 5706064"/>
              <a:gd name="connsiteX1044" fmla="*/ 6722837 w 10723525"/>
              <a:gd name="connsiteY1044" fmla="*/ 1306032 h 5706064"/>
              <a:gd name="connsiteX1045" fmla="*/ 6534182 w 10723525"/>
              <a:gd name="connsiteY1045" fmla="*/ 1432331 h 5706064"/>
              <a:gd name="connsiteX1046" fmla="*/ 6533672 w 10723525"/>
              <a:gd name="connsiteY1046" fmla="*/ 1431902 h 5706064"/>
              <a:gd name="connsiteX1047" fmla="*/ 6625308 w 10723525"/>
              <a:gd name="connsiteY1047" fmla="*/ 1294035 h 5706064"/>
              <a:gd name="connsiteX1048" fmla="*/ 6663530 w 10723525"/>
              <a:gd name="connsiteY1048" fmla="*/ 1298723 h 5706064"/>
              <a:gd name="connsiteX1049" fmla="*/ 6524117 w 10723525"/>
              <a:gd name="connsiteY1049" fmla="*/ 1429004 h 5706064"/>
              <a:gd name="connsiteX1050" fmla="*/ 6508191 w 10723525"/>
              <a:gd name="connsiteY1050" fmla="*/ 1430591 h 5706064"/>
              <a:gd name="connsiteX1051" fmla="*/ 6534437 w 10723525"/>
              <a:gd name="connsiteY1051" fmla="*/ 1393919 h 5706064"/>
              <a:gd name="connsiteX1052" fmla="*/ 6537399 w 10723525"/>
              <a:gd name="connsiteY1052" fmla="*/ 1464894 h 5706064"/>
              <a:gd name="connsiteX1053" fmla="*/ 6582659 w 10723525"/>
              <a:gd name="connsiteY1053" fmla="*/ 1501692 h 5706064"/>
              <a:gd name="connsiteX1054" fmla="*/ 6476244 w 10723525"/>
              <a:gd name="connsiteY1054" fmla="*/ 1637795 h 5706064"/>
              <a:gd name="connsiteX1055" fmla="*/ 6365370 w 10723525"/>
              <a:gd name="connsiteY1055" fmla="*/ 1630990 h 5706064"/>
              <a:gd name="connsiteX1056" fmla="*/ 6506025 w 10723525"/>
              <a:gd name="connsiteY1056" fmla="*/ 1467415 h 5706064"/>
              <a:gd name="connsiteX1057" fmla="*/ 6506535 w 10723525"/>
              <a:gd name="connsiteY1057" fmla="*/ 1467843 h 5706064"/>
              <a:gd name="connsiteX1058" fmla="*/ 6537494 w 10723525"/>
              <a:gd name="connsiteY1058" fmla="*/ 1464793 h 5706064"/>
              <a:gd name="connsiteX1059" fmla="*/ 6361707 w 10723525"/>
              <a:gd name="connsiteY1059" fmla="*/ 1630612 h 5706064"/>
              <a:gd name="connsiteX1060" fmla="*/ 6118013 w 10723525"/>
              <a:gd name="connsiteY1060" fmla="*/ 1615918 h 5706064"/>
              <a:gd name="connsiteX1061" fmla="*/ 6115942 w 10723525"/>
              <a:gd name="connsiteY1061" fmla="*/ 1607096 h 5706064"/>
              <a:gd name="connsiteX1062" fmla="*/ 6479047 w 10723525"/>
              <a:gd name="connsiteY1062" fmla="*/ 1466457 h 5706064"/>
              <a:gd name="connsiteX1063" fmla="*/ 6305044 w 10723525"/>
              <a:gd name="connsiteY1063" fmla="*/ 1696874 h 5706064"/>
              <a:gd name="connsiteX1064" fmla="*/ 6213248 w 10723525"/>
              <a:gd name="connsiteY1064" fmla="*/ 1803462 h 5706064"/>
              <a:gd name="connsiteX1065" fmla="*/ 6104954 w 10723525"/>
              <a:gd name="connsiteY1065" fmla="*/ 1633309 h 5706064"/>
              <a:gd name="connsiteX1066" fmla="*/ 6114955 w 10723525"/>
              <a:gd name="connsiteY1066" fmla="*/ 1625294 h 5706064"/>
              <a:gd name="connsiteX1067" fmla="*/ 6115242 w 10723525"/>
              <a:gd name="connsiteY1067" fmla="*/ 1624890 h 5706064"/>
              <a:gd name="connsiteX1068" fmla="*/ 6211369 w 10723525"/>
              <a:gd name="connsiteY1068" fmla="*/ 1805781 h 5706064"/>
              <a:gd name="connsiteX1069" fmla="*/ 6173147 w 10723525"/>
              <a:gd name="connsiteY1069" fmla="*/ 1850140 h 5706064"/>
              <a:gd name="connsiteX1070" fmla="*/ 6099889 w 10723525"/>
              <a:gd name="connsiteY1070" fmla="*/ 1635199 h 5706064"/>
              <a:gd name="connsiteX1071" fmla="*/ 6102246 w 10723525"/>
              <a:gd name="connsiteY1071" fmla="*/ 1634443 h 5706064"/>
              <a:gd name="connsiteX1072" fmla="*/ 6171013 w 10723525"/>
              <a:gd name="connsiteY1072" fmla="*/ 1852787 h 5706064"/>
              <a:gd name="connsiteX1073" fmla="*/ 6069408 w 10723525"/>
              <a:gd name="connsiteY1073" fmla="*/ 1970919 h 5706064"/>
              <a:gd name="connsiteX1074" fmla="*/ 6091958 w 10723525"/>
              <a:gd name="connsiteY1074" fmla="*/ 1635980 h 5706064"/>
              <a:gd name="connsiteX1075" fmla="*/ 6097278 w 10723525"/>
              <a:gd name="connsiteY1075" fmla="*/ 1635678 h 5706064"/>
              <a:gd name="connsiteX1076" fmla="*/ 6065904 w 10723525"/>
              <a:gd name="connsiteY1076" fmla="*/ 1974826 h 5706064"/>
              <a:gd name="connsiteX1077" fmla="*/ 6019815 w 10723525"/>
              <a:gd name="connsiteY1077" fmla="*/ 2028586 h 5706064"/>
              <a:gd name="connsiteX1078" fmla="*/ 6088232 w 10723525"/>
              <a:gd name="connsiteY1078" fmla="*/ 1648003 h 5706064"/>
              <a:gd name="connsiteX1079" fmla="*/ 6015962 w 10723525"/>
              <a:gd name="connsiteY1079" fmla="*/ 2033022 h 5706064"/>
              <a:gd name="connsiteX1080" fmla="*/ 5595525 w 10723525"/>
              <a:gd name="connsiteY1080" fmla="*/ 2521757 h 5706064"/>
              <a:gd name="connsiteX1081" fmla="*/ 5588454 w 10723525"/>
              <a:gd name="connsiteY1081" fmla="*/ 2513716 h 5706064"/>
              <a:gd name="connsiteX1082" fmla="*/ 6082754 w 10723525"/>
              <a:gd name="connsiteY1082" fmla="*/ 1634872 h 5706064"/>
              <a:gd name="connsiteX1083" fmla="*/ 6087308 w 10723525"/>
              <a:gd name="connsiteY1083" fmla="*/ 1635905 h 5706064"/>
              <a:gd name="connsiteX1084" fmla="*/ 5586606 w 10723525"/>
              <a:gd name="connsiteY1084" fmla="*/ 2511599 h 5706064"/>
              <a:gd name="connsiteX1085" fmla="*/ 5523987 w 10723525"/>
              <a:gd name="connsiteY1085" fmla="*/ 2441784 h 5706064"/>
              <a:gd name="connsiteX1086" fmla="*/ 5436364 w 10723525"/>
              <a:gd name="connsiteY1086" fmla="*/ 2088597 h 5706064"/>
              <a:gd name="connsiteX1087" fmla="*/ 6073166 w 10723525"/>
              <a:gd name="connsiteY1087" fmla="*/ 1630259 h 5706064"/>
              <a:gd name="connsiteX1088" fmla="*/ 6078995 w 10723525"/>
              <a:gd name="connsiteY1088" fmla="*/ 1633611 h 5706064"/>
              <a:gd name="connsiteX1089" fmla="*/ 6080205 w 10723525"/>
              <a:gd name="connsiteY1089" fmla="*/ 1634141 h 5706064"/>
              <a:gd name="connsiteX1090" fmla="*/ 5435472 w 10723525"/>
              <a:gd name="connsiteY1090" fmla="*/ 2086027 h 5706064"/>
              <a:gd name="connsiteX1091" fmla="*/ 5359602 w 10723525"/>
              <a:gd name="connsiteY1091" fmla="*/ 1780426 h 5706064"/>
              <a:gd name="connsiteX1092" fmla="*/ 6066700 w 10723525"/>
              <a:gd name="connsiteY1092" fmla="*/ 1622143 h 5706064"/>
              <a:gd name="connsiteX1093" fmla="*/ 6071223 w 10723525"/>
              <a:gd name="connsiteY1093" fmla="*/ 1628495 h 5706064"/>
              <a:gd name="connsiteX1094" fmla="*/ 5432828 w 10723525"/>
              <a:gd name="connsiteY1094" fmla="*/ 2087992 h 5706064"/>
              <a:gd name="connsiteX1095" fmla="*/ 5296027 w 10723525"/>
              <a:gd name="connsiteY1095" fmla="*/ 2186289 h 5706064"/>
              <a:gd name="connsiteX1096" fmla="*/ 5139860 w 10723525"/>
              <a:gd name="connsiteY1096" fmla="*/ 2011246 h 5706064"/>
              <a:gd name="connsiteX1097" fmla="*/ 5179579 w 10723525"/>
              <a:gd name="connsiteY1097" fmla="*/ 1820752 h 5706064"/>
              <a:gd name="connsiteX1098" fmla="*/ 5356704 w 10723525"/>
              <a:gd name="connsiteY1098" fmla="*/ 1781182 h 5706064"/>
              <a:gd name="connsiteX1099" fmla="*/ 5137440 w 10723525"/>
              <a:gd name="connsiteY1099" fmla="*/ 2008725 h 5706064"/>
              <a:gd name="connsiteX1100" fmla="*/ 5004620 w 10723525"/>
              <a:gd name="connsiteY1100" fmla="*/ 1860020 h 5706064"/>
              <a:gd name="connsiteX1101" fmla="*/ 5176394 w 10723525"/>
              <a:gd name="connsiteY1101" fmla="*/ 1821685 h 5706064"/>
              <a:gd name="connsiteX1102" fmla="*/ 5089185 w 10723525"/>
              <a:gd name="connsiteY1102" fmla="*/ 2363928 h 5706064"/>
              <a:gd name="connsiteX1103" fmla="*/ 5531727 w 10723525"/>
              <a:gd name="connsiteY1103" fmla="*/ 2561403 h 5706064"/>
              <a:gd name="connsiteX1104" fmla="*/ 5530803 w 10723525"/>
              <a:gd name="connsiteY1104" fmla="*/ 2577962 h 5706064"/>
              <a:gd name="connsiteX1105" fmla="*/ 5103741 w 10723525"/>
              <a:gd name="connsiteY1105" fmla="*/ 2728229 h 5706064"/>
              <a:gd name="connsiteX1106" fmla="*/ 5070616 w 10723525"/>
              <a:gd name="connsiteY1106" fmla="*/ 2373354 h 5706064"/>
              <a:gd name="connsiteX1107" fmla="*/ 5089185 w 10723525"/>
              <a:gd name="connsiteY1107" fmla="*/ 2363852 h 5706064"/>
              <a:gd name="connsiteX1108" fmla="*/ 5111959 w 10723525"/>
              <a:gd name="connsiteY1108" fmla="*/ 2848630 h 5706064"/>
              <a:gd name="connsiteX1109" fmla="*/ 4773890 w 10723525"/>
              <a:gd name="connsiteY1109" fmla="*/ 2856544 h 5706064"/>
              <a:gd name="connsiteX1110" fmla="*/ 4771086 w 10723525"/>
              <a:gd name="connsiteY1110" fmla="*/ 2847848 h 5706064"/>
              <a:gd name="connsiteX1111" fmla="*/ 5101130 w 10723525"/>
              <a:gd name="connsiteY1111" fmla="*/ 2731657 h 5706064"/>
              <a:gd name="connsiteX1112" fmla="*/ 5542938 w 10723525"/>
              <a:gd name="connsiteY1112" fmla="*/ 2589253 h 5706064"/>
              <a:gd name="connsiteX1113" fmla="*/ 5547844 w 10723525"/>
              <a:gd name="connsiteY1113" fmla="*/ 2590539 h 5706064"/>
              <a:gd name="connsiteX1114" fmla="*/ 5471719 w 10723525"/>
              <a:gd name="connsiteY1114" fmla="*/ 2840061 h 5706064"/>
              <a:gd name="connsiteX1115" fmla="*/ 5346926 w 10723525"/>
              <a:gd name="connsiteY1115" fmla="*/ 2843110 h 5706064"/>
              <a:gd name="connsiteX1116" fmla="*/ 5474044 w 10723525"/>
              <a:gd name="connsiteY1116" fmla="*/ 2842455 h 5706064"/>
              <a:gd name="connsiteX1117" fmla="*/ 5495130 w 10723525"/>
              <a:gd name="connsiteY1117" fmla="*/ 2841926 h 5706064"/>
              <a:gd name="connsiteX1118" fmla="*/ 5458628 w 10723525"/>
              <a:gd name="connsiteY1118" fmla="*/ 2892939 h 5706064"/>
              <a:gd name="connsiteX1119" fmla="*/ 5498824 w 10723525"/>
              <a:gd name="connsiteY1119" fmla="*/ 2841850 h 5706064"/>
              <a:gd name="connsiteX1120" fmla="*/ 5534720 w 10723525"/>
              <a:gd name="connsiteY1120" fmla="*/ 2840968 h 5706064"/>
              <a:gd name="connsiteX1121" fmla="*/ 5435982 w 10723525"/>
              <a:gd name="connsiteY1121" fmla="*/ 2966989 h 5706064"/>
              <a:gd name="connsiteX1122" fmla="*/ 5455889 w 10723525"/>
              <a:gd name="connsiteY1122" fmla="*/ 2901710 h 5706064"/>
              <a:gd name="connsiteX1123" fmla="*/ 5430949 w 10723525"/>
              <a:gd name="connsiteY1123" fmla="*/ 2973567 h 5706064"/>
              <a:gd name="connsiteX1124" fmla="*/ 5171457 w 10723525"/>
              <a:gd name="connsiteY1124" fmla="*/ 3305178 h 5706064"/>
              <a:gd name="connsiteX1125" fmla="*/ 5169068 w 10723525"/>
              <a:gd name="connsiteY1125" fmla="*/ 3302658 h 5706064"/>
              <a:gd name="connsiteX1126" fmla="*/ 5450410 w 10723525"/>
              <a:gd name="connsiteY1126" fmla="*/ 2909271 h 5706064"/>
              <a:gd name="connsiteX1127" fmla="*/ 5433848 w 10723525"/>
              <a:gd name="connsiteY1127" fmla="*/ 2974273 h 5706064"/>
              <a:gd name="connsiteX1128" fmla="*/ 5538256 w 10723525"/>
              <a:gd name="connsiteY1128" fmla="*/ 2840867 h 5706064"/>
              <a:gd name="connsiteX1129" fmla="*/ 5589218 w 10723525"/>
              <a:gd name="connsiteY1129" fmla="*/ 2839632 h 5706064"/>
              <a:gd name="connsiteX1130" fmla="*/ 5603710 w 10723525"/>
              <a:gd name="connsiteY1130" fmla="*/ 2950883 h 5706064"/>
              <a:gd name="connsiteX1131" fmla="*/ 5380082 w 10723525"/>
              <a:gd name="connsiteY1131" fmla="*/ 3150475 h 5706064"/>
              <a:gd name="connsiteX1132" fmla="*/ 5592212 w 10723525"/>
              <a:gd name="connsiteY1132" fmla="*/ 2839456 h 5706064"/>
              <a:gd name="connsiteX1133" fmla="*/ 5732007 w 10723525"/>
              <a:gd name="connsiteY1133" fmla="*/ 2836305 h 5706064"/>
              <a:gd name="connsiteX1134" fmla="*/ 5606481 w 10723525"/>
              <a:gd name="connsiteY1134" fmla="*/ 2948363 h 5706064"/>
              <a:gd name="connsiteX1135" fmla="*/ 5591925 w 10723525"/>
              <a:gd name="connsiteY1135" fmla="*/ 2837263 h 5706064"/>
              <a:gd name="connsiteX1136" fmla="*/ 5584568 w 10723525"/>
              <a:gd name="connsiteY1136" fmla="*/ 2781662 h 5706064"/>
              <a:gd name="connsiteX1137" fmla="*/ 5696525 w 10723525"/>
              <a:gd name="connsiteY1137" fmla="*/ 2638654 h 5706064"/>
              <a:gd name="connsiteX1138" fmla="*/ 5810521 w 10723525"/>
              <a:gd name="connsiteY1138" fmla="*/ 2766212 h 5706064"/>
              <a:gd name="connsiteX1139" fmla="*/ 5734715 w 10723525"/>
              <a:gd name="connsiteY1139" fmla="*/ 2833910 h 5706064"/>
              <a:gd name="connsiteX1140" fmla="*/ 5812431 w 10723525"/>
              <a:gd name="connsiteY1140" fmla="*/ 2768354 h 5706064"/>
              <a:gd name="connsiteX1141" fmla="*/ 5841448 w 10723525"/>
              <a:gd name="connsiteY1141" fmla="*/ 2800792 h 5706064"/>
              <a:gd name="connsiteX1142" fmla="*/ 5802431 w 10723525"/>
              <a:gd name="connsiteY1142" fmla="*/ 2832323 h 5706064"/>
              <a:gd name="connsiteX1143" fmla="*/ 5739142 w 10723525"/>
              <a:gd name="connsiteY1143" fmla="*/ 2833810 h 5706064"/>
              <a:gd name="connsiteX1144" fmla="*/ 5843200 w 10723525"/>
              <a:gd name="connsiteY1144" fmla="*/ 2802783 h 5706064"/>
              <a:gd name="connsiteX1145" fmla="*/ 5857183 w 10723525"/>
              <a:gd name="connsiteY1145" fmla="*/ 2818385 h 5706064"/>
              <a:gd name="connsiteX1146" fmla="*/ 5850367 w 10723525"/>
              <a:gd name="connsiteY1146" fmla="*/ 2824812 h 5706064"/>
              <a:gd name="connsiteX1147" fmla="*/ 5847755 w 10723525"/>
              <a:gd name="connsiteY1147" fmla="*/ 2831264 h 5706064"/>
              <a:gd name="connsiteX1148" fmla="*/ 5806762 w 10723525"/>
              <a:gd name="connsiteY1148" fmla="*/ 2832222 h 5706064"/>
              <a:gd name="connsiteX1149" fmla="*/ 5814534 w 10723525"/>
              <a:gd name="connsiteY1149" fmla="*/ 2766540 h 5706064"/>
              <a:gd name="connsiteX1150" fmla="*/ 5897602 w 10723525"/>
              <a:gd name="connsiteY1150" fmla="*/ 2692364 h 5706064"/>
              <a:gd name="connsiteX1151" fmla="*/ 5884352 w 10723525"/>
              <a:gd name="connsiteY1151" fmla="*/ 2766187 h 5706064"/>
              <a:gd name="connsiteX1152" fmla="*/ 5843614 w 10723525"/>
              <a:gd name="connsiteY1152" fmla="*/ 2799079 h 5706064"/>
              <a:gd name="connsiteX1153" fmla="*/ 5901106 w 10723525"/>
              <a:gd name="connsiteY1153" fmla="*/ 2689213 h 5706064"/>
              <a:gd name="connsiteX1154" fmla="*/ 6025326 w 10723525"/>
              <a:gd name="connsiteY1154" fmla="*/ 2578315 h 5706064"/>
              <a:gd name="connsiteX1155" fmla="*/ 6020039 w 10723525"/>
              <a:gd name="connsiteY1155" fmla="*/ 2656448 h 5706064"/>
              <a:gd name="connsiteX1156" fmla="*/ 5887888 w 10723525"/>
              <a:gd name="connsiteY1156" fmla="*/ 2763188 h 5706064"/>
              <a:gd name="connsiteX1157" fmla="*/ 6022937 w 10723525"/>
              <a:gd name="connsiteY1157" fmla="*/ 2657607 h 5706064"/>
              <a:gd name="connsiteX1158" fmla="*/ 6353999 w 10723525"/>
              <a:gd name="connsiteY1158" fmla="*/ 2390040 h 5706064"/>
              <a:gd name="connsiteX1159" fmla="*/ 6440985 w 10723525"/>
              <a:gd name="connsiteY1159" fmla="*/ 2645862 h 5706064"/>
              <a:gd name="connsiteX1160" fmla="*/ 6421874 w 10723525"/>
              <a:gd name="connsiteY1160" fmla="*/ 2710435 h 5706064"/>
              <a:gd name="connsiteX1161" fmla="*/ 6013063 w 10723525"/>
              <a:gd name="connsiteY1161" fmla="*/ 2802153 h 5706064"/>
              <a:gd name="connsiteX1162" fmla="*/ 6421078 w 10723525"/>
              <a:gd name="connsiteY1162" fmla="*/ 2713056 h 5706064"/>
              <a:gd name="connsiteX1163" fmla="*/ 6363745 w 10723525"/>
              <a:gd name="connsiteY1163" fmla="*/ 2906877 h 5706064"/>
              <a:gd name="connsiteX1164" fmla="*/ 6223122 w 10723525"/>
              <a:gd name="connsiteY1164" fmla="*/ 3006484 h 5706064"/>
              <a:gd name="connsiteX1165" fmla="*/ 6006342 w 10723525"/>
              <a:gd name="connsiteY1165" fmla="*/ 2899341 h 5706064"/>
              <a:gd name="connsiteX1166" fmla="*/ 6012936 w 10723525"/>
              <a:gd name="connsiteY1166" fmla="*/ 2804699 h 5706064"/>
              <a:gd name="connsiteX1167" fmla="*/ 6362472 w 10723525"/>
              <a:gd name="connsiteY1167" fmla="*/ 2910960 h 5706064"/>
              <a:gd name="connsiteX1168" fmla="*/ 6319950 w 10723525"/>
              <a:gd name="connsiteY1168" fmla="*/ 3054296 h 5706064"/>
              <a:gd name="connsiteX1169" fmla="*/ 6225765 w 10723525"/>
              <a:gd name="connsiteY1169" fmla="*/ 3007769 h 5706064"/>
              <a:gd name="connsiteX1170" fmla="*/ 6322020 w 10723525"/>
              <a:gd name="connsiteY1170" fmla="*/ 3058026 h 5706064"/>
              <a:gd name="connsiteX1171" fmla="*/ 6432034 w 10723525"/>
              <a:gd name="connsiteY1171" fmla="*/ 3112316 h 5706064"/>
              <a:gd name="connsiteX1172" fmla="*/ 6311541 w 10723525"/>
              <a:gd name="connsiteY1172" fmla="*/ 3292451 h 5706064"/>
              <a:gd name="connsiteX1173" fmla="*/ 6258317 w 10723525"/>
              <a:gd name="connsiteY1173" fmla="*/ 3273219 h 5706064"/>
              <a:gd name="connsiteX1174" fmla="*/ 6322721 w 10723525"/>
              <a:gd name="connsiteY1174" fmla="*/ 3055657 h 5706064"/>
              <a:gd name="connsiteX1175" fmla="*/ 6366389 w 10723525"/>
              <a:gd name="connsiteY1175" fmla="*/ 2908188 h 5706064"/>
              <a:gd name="connsiteX1176" fmla="*/ 6498285 w 10723525"/>
              <a:gd name="connsiteY1176" fmla="*/ 2814705 h 5706064"/>
              <a:gd name="connsiteX1177" fmla="*/ 6543100 w 10723525"/>
              <a:gd name="connsiteY1177" fmla="*/ 2946296 h 5706064"/>
              <a:gd name="connsiteX1178" fmla="*/ 6433373 w 10723525"/>
              <a:gd name="connsiteY1178" fmla="*/ 3110325 h 5706064"/>
              <a:gd name="connsiteX1179" fmla="*/ 6463663 w 10723525"/>
              <a:gd name="connsiteY1179" fmla="*/ 2703479 h 5706064"/>
              <a:gd name="connsiteX1180" fmla="*/ 6704873 w 10723525"/>
              <a:gd name="connsiteY1180" fmla="*/ 2649265 h 5706064"/>
              <a:gd name="connsiteX1181" fmla="*/ 6712198 w 10723525"/>
              <a:gd name="connsiteY1181" fmla="*/ 2659926 h 5706064"/>
              <a:gd name="connsiteX1182" fmla="*/ 6499878 w 10723525"/>
              <a:gd name="connsiteY1182" fmla="*/ 2810521 h 5706064"/>
              <a:gd name="connsiteX1183" fmla="*/ 6707771 w 10723525"/>
              <a:gd name="connsiteY1183" fmla="*/ 2623808 h 5706064"/>
              <a:gd name="connsiteX1184" fmla="*/ 6704108 w 10723525"/>
              <a:gd name="connsiteY1184" fmla="*/ 2646946 h 5706064"/>
              <a:gd name="connsiteX1185" fmla="*/ 6462803 w 10723525"/>
              <a:gd name="connsiteY1185" fmla="*/ 2701311 h 5706064"/>
              <a:gd name="connsiteX1186" fmla="*/ 6443979 w 10723525"/>
              <a:gd name="connsiteY1186" fmla="*/ 2646089 h 5706064"/>
              <a:gd name="connsiteX1187" fmla="*/ 6539979 w 10723525"/>
              <a:gd name="connsiteY1187" fmla="*/ 2321862 h 5706064"/>
              <a:gd name="connsiteX1188" fmla="*/ 6724047 w 10723525"/>
              <a:gd name="connsiteY1188" fmla="*/ 2610879 h 5706064"/>
              <a:gd name="connsiteX1189" fmla="*/ 6707835 w 10723525"/>
              <a:gd name="connsiteY1189" fmla="*/ 2623708 h 5706064"/>
              <a:gd name="connsiteX1190" fmla="*/ 6538959 w 10723525"/>
              <a:gd name="connsiteY1190" fmla="*/ 2315032 h 5706064"/>
              <a:gd name="connsiteX1191" fmla="*/ 6507617 w 10723525"/>
              <a:gd name="connsiteY1191" fmla="*/ 2265783 h 5706064"/>
              <a:gd name="connsiteX1192" fmla="*/ 6568135 w 10723525"/>
              <a:gd name="connsiteY1192" fmla="*/ 2216988 h 5706064"/>
              <a:gd name="connsiteX1193" fmla="*/ 6506248 w 10723525"/>
              <a:gd name="connsiteY1193" fmla="*/ 2263590 h 5706064"/>
              <a:gd name="connsiteX1194" fmla="*/ 6459650 w 10723525"/>
              <a:gd name="connsiteY1194" fmla="*/ 2190195 h 5706064"/>
              <a:gd name="connsiteX1195" fmla="*/ 6617919 w 10723525"/>
              <a:gd name="connsiteY1195" fmla="*/ 2048850 h 5706064"/>
              <a:gd name="connsiteX1196" fmla="*/ 6569600 w 10723525"/>
              <a:gd name="connsiteY1196" fmla="*/ 2212274 h 5706064"/>
              <a:gd name="connsiteX1197" fmla="*/ 6622123 w 10723525"/>
              <a:gd name="connsiteY1197" fmla="*/ 2045019 h 5706064"/>
              <a:gd name="connsiteX1198" fmla="*/ 6764753 w 10723525"/>
              <a:gd name="connsiteY1198" fmla="*/ 1917637 h 5706064"/>
              <a:gd name="connsiteX1199" fmla="*/ 6760389 w 10723525"/>
              <a:gd name="connsiteY1199" fmla="*/ 2058050 h 5706064"/>
              <a:gd name="connsiteX1200" fmla="*/ 6573709 w 10723525"/>
              <a:gd name="connsiteY1200" fmla="*/ 2208872 h 5706064"/>
              <a:gd name="connsiteX1201" fmla="*/ 6767906 w 10723525"/>
              <a:gd name="connsiteY1201" fmla="*/ 1914814 h 5706064"/>
              <a:gd name="connsiteX1202" fmla="*/ 6800840 w 10723525"/>
              <a:gd name="connsiteY1202" fmla="*/ 1885401 h 5706064"/>
              <a:gd name="connsiteX1203" fmla="*/ 6918690 w 10723525"/>
              <a:gd name="connsiteY1203" fmla="*/ 1930265 h 5706064"/>
              <a:gd name="connsiteX1204" fmla="*/ 6763670 w 10723525"/>
              <a:gd name="connsiteY1204" fmla="*/ 2055504 h 5706064"/>
              <a:gd name="connsiteX1205" fmla="*/ 6802942 w 10723525"/>
              <a:gd name="connsiteY1205" fmla="*/ 1883561 h 5706064"/>
              <a:gd name="connsiteX1206" fmla="*/ 6872187 w 10723525"/>
              <a:gd name="connsiteY1206" fmla="*/ 1821735 h 5706064"/>
              <a:gd name="connsiteX1207" fmla="*/ 6930762 w 10723525"/>
              <a:gd name="connsiteY1207" fmla="*/ 1920435 h 5706064"/>
              <a:gd name="connsiteX1208" fmla="*/ 6920887 w 10723525"/>
              <a:gd name="connsiteY1208" fmla="*/ 1928425 h 5706064"/>
              <a:gd name="connsiteX1209" fmla="*/ 6932163 w 10723525"/>
              <a:gd name="connsiteY1209" fmla="*/ 1922754 h 5706064"/>
              <a:gd name="connsiteX1210" fmla="*/ 6939808 w 10723525"/>
              <a:gd name="connsiteY1210" fmla="*/ 1935633 h 5706064"/>
              <a:gd name="connsiteX1211" fmla="*/ 6923882 w 10723525"/>
              <a:gd name="connsiteY1211" fmla="*/ 1929534 h 5706064"/>
              <a:gd name="connsiteX1212" fmla="*/ 7248287 w 10723525"/>
              <a:gd name="connsiteY1212" fmla="*/ 1897272 h 5706064"/>
              <a:gd name="connsiteX1213" fmla="*/ 7336229 w 10723525"/>
              <a:gd name="connsiteY1213" fmla="*/ 1941733 h 5706064"/>
              <a:gd name="connsiteX1214" fmla="*/ 7243159 w 10723525"/>
              <a:gd name="connsiteY1214" fmla="*/ 2051043 h 5706064"/>
              <a:gd name="connsiteX1215" fmla="*/ 7165187 w 10723525"/>
              <a:gd name="connsiteY1215" fmla="*/ 2021327 h 5706064"/>
              <a:gd name="connsiteX1216" fmla="*/ 7249656 w 10723525"/>
              <a:gd name="connsiteY1216" fmla="*/ 1895231 h 5706064"/>
              <a:gd name="connsiteX1217" fmla="*/ 7358493 w 10723525"/>
              <a:gd name="connsiteY1217" fmla="*/ 1732538 h 5706064"/>
              <a:gd name="connsiteX1218" fmla="*/ 7475450 w 10723525"/>
              <a:gd name="connsiteY1218" fmla="*/ 1747534 h 5706064"/>
              <a:gd name="connsiteX1219" fmla="*/ 7485929 w 10723525"/>
              <a:gd name="connsiteY1219" fmla="*/ 1766412 h 5706064"/>
              <a:gd name="connsiteX1220" fmla="*/ 7338012 w 10723525"/>
              <a:gd name="connsiteY1220" fmla="*/ 1939918 h 5706064"/>
              <a:gd name="connsiteX1221" fmla="*/ 7488127 w 10723525"/>
              <a:gd name="connsiteY1221" fmla="*/ 1767798 h 5706064"/>
              <a:gd name="connsiteX1222" fmla="*/ 7488828 w 10723525"/>
              <a:gd name="connsiteY1222" fmla="*/ 1768101 h 5706064"/>
              <a:gd name="connsiteX1223" fmla="*/ 7504371 w 10723525"/>
              <a:gd name="connsiteY1223" fmla="*/ 1770419 h 5706064"/>
              <a:gd name="connsiteX1224" fmla="*/ 7363843 w 10723525"/>
              <a:gd name="connsiteY1224" fmla="*/ 1952772 h 5706064"/>
              <a:gd name="connsiteX1225" fmla="*/ 7340432 w 10723525"/>
              <a:gd name="connsiteY1225" fmla="*/ 1940976 h 5706064"/>
              <a:gd name="connsiteX1226" fmla="*/ 7506601 w 10723525"/>
              <a:gd name="connsiteY1226" fmla="*/ 1772587 h 5706064"/>
              <a:gd name="connsiteX1227" fmla="*/ 7592185 w 10723525"/>
              <a:gd name="connsiteY1227" fmla="*/ 2068157 h 5706064"/>
              <a:gd name="connsiteX1228" fmla="*/ 7366615 w 10723525"/>
              <a:gd name="connsiteY1228" fmla="*/ 1954183 h 5706064"/>
              <a:gd name="connsiteX1229" fmla="*/ 7508862 w 10723525"/>
              <a:gd name="connsiteY1229" fmla="*/ 1769890 h 5706064"/>
              <a:gd name="connsiteX1230" fmla="*/ 7519501 w 10723525"/>
              <a:gd name="connsiteY1230" fmla="*/ 1765177 h 5706064"/>
              <a:gd name="connsiteX1231" fmla="*/ 7636554 w 10723525"/>
              <a:gd name="connsiteY1231" fmla="*/ 1855433 h 5706064"/>
              <a:gd name="connsiteX1232" fmla="*/ 7666654 w 10723525"/>
              <a:gd name="connsiteY1232" fmla="*/ 2105913 h 5706064"/>
              <a:gd name="connsiteX1233" fmla="*/ 7595625 w 10723525"/>
              <a:gd name="connsiteY1233" fmla="*/ 2070047 h 5706064"/>
              <a:gd name="connsiteX1234" fmla="*/ 7521443 w 10723525"/>
              <a:gd name="connsiteY1234" fmla="*/ 1763514 h 5706064"/>
              <a:gd name="connsiteX1235" fmla="*/ 7524820 w 10723525"/>
              <a:gd name="connsiteY1235" fmla="*/ 1759758 h 5706064"/>
              <a:gd name="connsiteX1236" fmla="*/ 7527368 w 10723525"/>
              <a:gd name="connsiteY1236" fmla="*/ 1745644 h 5706064"/>
              <a:gd name="connsiteX1237" fmla="*/ 7610404 w 10723525"/>
              <a:gd name="connsiteY1237" fmla="*/ 1637946 h 5706064"/>
              <a:gd name="connsiteX1238" fmla="*/ 7636140 w 10723525"/>
              <a:gd name="connsiteY1238" fmla="*/ 1851955 h 5706064"/>
              <a:gd name="connsiteX1239" fmla="*/ 7604002 w 10723525"/>
              <a:gd name="connsiteY1239" fmla="*/ 1559587 h 5706064"/>
              <a:gd name="connsiteX1240" fmla="*/ 7624451 w 10723525"/>
              <a:gd name="connsiteY1240" fmla="*/ 1520999 h 5706064"/>
              <a:gd name="connsiteX1241" fmla="*/ 7693090 w 10723525"/>
              <a:gd name="connsiteY1241" fmla="*/ 1525384 h 5706064"/>
              <a:gd name="connsiteX1242" fmla="*/ 7612506 w 10723525"/>
              <a:gd name="connsiteY1242" fmla="*/ 1630083 h 5706064"/>
              <a:gd name="connsiteX1243" fmla="*/ 7625501 w 10723525"/>
              <a:gd name="connsiteY1243" fmla="*/ 1518730 h 5706064"/>
              <a:gd name="connsiteX1244" fmla="*/ 7653117 w 10723525"/>
              <a:gd name="connsiteY1244" fmla="*/ 1466810 h 5706064"/>
              <a:gd name="connsiteX1245" fmla="*/ 7701339 w 10723525"/>
              <a:gd name="connsiteY1245" fmla="*/ 1514698 h 5706064"/>
              <a:gd name="connsiteX1246" fmla="*/ 7694810 w 10723525"/>
              <a:gd name="connsiteY1246" fmla="*/ 1523166 h 5706064"/>
              <a:gd name="connsiteX1247" fmla="*/ 7703664 w 10723525"/>
              <a:gd name="connsiteY1247" fmla="*/ 1516891 h 5706064"/>
              <a:gd name="connsiteX1248" fmla="*/ 7710990 w 10723525"/>
              <a:gd name="connsiteY1248" fmla="*/ 1524175 h 5706064"/>
              <a:gd name="connsiteX1249" fmla="*/ 7698632 w 10723525"/>
              <a:gd name="connsiteY1249" fmla="*/ 1523393 h 5706064"/>
              <a:gd name="connsiteX1250" fmla="*/ 7705161 w 10723525"/>
              <a:gd name="connsiteY1250" fmla="*/ 1514647 h 5706064"/>
              <a:gd name="connsiteX1251" fmla="*/ 7761889 w 10723525"/>
              <a:gd name="connsiteY1251" fmla="*/ 1441102 h 5706064"/>
              <a:gd name="connsiteX1252" fmla="*/ 8224879 w 10723525"/>
              <a:gd name="connsiteY1252" fmla="*/ 1557041 h 5706064"/>
              <a:gd name="connsiteX1253" fmla="*/ 7715035 w 10723525"/>
              <a:gd name="connsiteY1253" fmla="*/ 1524401 h 5706064"/>
              <a:gd name="connsiteX1254" fmla="*/ 7763704 w 10723525"/>
              <a:gd name="connsiteY1254" fmla="*/ 1438884 h 5706064"/>
              <a:gd name="connsiteX1255" fmla="*/ 7767399 w 10723525"/>
              <a:gd name="connsiteY1255" fmla="*/ 1434070 h 5706064"/>
              <a:gd name="connsiteX1256" fmla="*/ 8263801 w 10723525"/>
              <a:gd name="connsiteY1256" fmla="*/ 1494938 h 5706064"/>
              <a:gd name="connsiteX1257" fmla="*/ 8235612 w 10723525"/>
              <a:gd name="connsiteY1257" fmla="*/ 1557041 h 5706064"/>
              <a:gd name="connsiteX1258" fmla="*/ 8353303 w 10723525"/>
              <a:gd name="connsiteY1258" fmla="*/ 1330884 h 5706064"/>
              <a:gd name="connsiteX1259" fmla="*/ 8343047 w 10723525"/>
              <a:gd name="connsiteY1259" fmla="*/ 1327935 h 5706064"/>
              <a:gd name="connsiteX1260" fmla="*/ 8350500 w 10723525"/>
              <a:gd name="connsiteY1260" fmla="*/ 1311603 h 5706064"/>
              <a:gd name="connsiteX1261" fmla="*/ 8331453 w 10723525"/>
              <a:gd name="connsiteY1261" fmla="*/ 1160327 h 5706064"/>
              <a:gd name="connsiteX1262" fmla="*/ 8385918 w 10723525"/>
              <a:gd name="connsiteY1262" fmla="*/ 1225732 h 5706064"/>
              <a:gd name="connsiteX1263" fmla="*/ 8352061 w 10723525"/>
              <a:gd name="connsiteY1263" fmla="*/ 1300487 h 5706064"/>
              <a:gd name="connsiteX1264" fmla="*/ 8353749 w 10723525"/>
              <a:gd name="connsiteY1264" fmla="*/ 1333581 h 5706064"/>
              <a:gd name="connsiteX1265" fmla="*/ 8365598 w 10723525"/>
              <a:gd name="connsiteY1265" fmla="*/ 1414688 h 5706064"/>
              <a:gd name="connsiteX1266" fmla="*/ 8311450 w 10723525"/>
              <a:gd name="connsiteY1266" fmla="*/ 1397045 h 5706064"/>
              <a:gd name="connsiteX1267" fmla="*/ 8341869 w 10723525"/>
              <a:gd name="connsiteY1267" fmla="*/ 1330203 h 5706064"/>
              <a:gd name="connsiteX1268" fmla="*/ 8366011 w 10723525"/>
              <a:gd name="connsiteY1268" fmla="*/ 1417485 h 5706064"/>
              <a:gd name="connsiteX1269" fmla="*/ 8379071 w 10723525"/>
              <a:gd name="connsiteY1269" fmla="*/ 1506708 h 5706064"/>
              <a:gd name="connsiteX1270" fmla="*/ 8267942 w 10723525"/>
              <a:gd name="connsiteY1270" fmla="*/ 1493098 h 5706064"/>
              <a:gd name="connsiteX1271" fmla="*/ 8310463 w 10723525"/>
              <a:gd name="connsiteY1271" fmla="*/ 1399389 h 5706064"/>
              <a:gd name="connsiteX1272" fmla="*/ 8264757 w 10723525"/>
              <a:gd name="connsiteY1272" fmla="*/ 1492695 h 5706064"/>
              <a:gd name="connsiteX1273" fmla="*/ 7769183 w 10723525"/>
              <a:gd name="connsiteY1273" fmla="*/ 1431902 h 5706064"/>
              <a:gd name="connsiteX1274" fmla="*/ 7883847 w 10723525"/>
              <a:gd name="connsiteY1274" fmla="*/ 1283197 h 5706064"/>
              <a:gd name="connsiteX1275" fmla="*/ 7921718 w 10723525"/>
              <a:gd name="connsiteY1275" fmla="*/ 1273670 h 5706064"/>
              <a:gd name="connsiteX1276" fmla="*/ 7922069 w 10723525"/>
              <a:gd name="connsiteY1276" fmla="*/ 1273116 h 5706064"/>
              <a:gd name="connsiteX1277" fmla="*/ 8307469 w 10723525"/>
              <a:gd name="connsiteY1277" fmla="*/ 1398481 h 5706064"/>
              <a:gd name="connsiteX1278" fmla="*/ 8266922 w 10723525"/>
              <a:gd name="connsiteY1278" fmla="*/ 1495215 h 5706064"/>
              <a:gd name="connsiteX1279" fmla="*/ 8379358 w 10723525"/>
              <a:gd name="connsiteY1279" fmla="*/ 1509002 h 5706064"/>
              <a:gd name="connsiteX1280" fmla="*/ 8388021 w 10723525"/>
              <a:gd name="connsiteY1280" fmla="*/ 1567223 h 5706064"/>
              <a:gd name="connsiteX1281" fmla="*/ 8239276 w 10723525"/>
              <a:gd name="connsiteY1281" fmla="*/ 1557722 h 5706064"/>
              <a:gd name="connsiteX1282" fmla="*/ 8238606 w 10723525"/>
              <a:gd name="connsiteY1282" fmla="*/ 1557570 h 5706064"/>
              <a:gd name="connsiteX1283" fmla="*/ 8369102 w 10723525"/>
              <a:gd name="connsiteY1283" fmla="*/ 1418367 h 5706064"/>
              <a:gd name="connsiteX1284" fmla="*/ 8528963 w 10723525"/>
              <a:gd name="connsiteY1284" fmla="*/ 1470490 h 5706064"/>
              <a:gd name="connsiteX1285" fmla="*/ 8478001 w 10723525"/>
              <a:gd name="connsiteY1285" fmla="*/ 1518630 h 5706064"/>
              <a:gd name="connsiteX1286" fmla="*/ 8381969 w 10723525"/>
              <a:gd name="connsiteY1286" fmla="*/ 1506834 h 5706064"/>
              <a:gd name="connsiteX1287" fmla="*/ 8368687 w 10723525"/>
              <a:gd name="connsiteY1287" fmla="*/ 1415545 h 5706064"/>
              <a:gd name="connsiteX1288" fmla="*/ 8356807 w 10723525"/>
              <a:gd name="connsiteY1288" fmla="*/ 1334362 h 5706064"/>
              <a:gd name="connsiteX1289" fmla="*/ 8513578 w 10723525"/>
              <a:gd name="connsiteY1289" fmla="*/ 1379452 h 5706064"/>
              <a:gd name="connsiteX1290" fmla="*/ 8562566 w 10723525"/>
              <a:gd name="connsiteY1290" fmla="*/ 1438405 h 5706064"/>
              <a:gd name="connsiteX1291" fmla="*/ 8531001 w 10723525"/>
              <a:gd name="connsiteY1291" fmla="*/ 1468650 h 5706064"/>
              <a:gd name="connsiteX1292" fmla="*/ 8356488 w 10723525"/>
              <a:gd name="connsiteY1292" fmla="*/ 1331741 h 5706064"/>
              <a:gd name="connsiteX1293" fmla="*/ 8352793 w 10723525"/>
              <a:gd name="connsiteY1293" fmla="*/ 1306310 h 5706064"/>
              <a:gd name="connsiteX1294" fmla="*/ 8388180 w 10723525"/>
              <a:gd name="connsiteY1294" fmla="*/ 1228529 h 5706064"/>
              <a:gd name="connsiteX1295" fmla="*/ 8510808 w 10723525"/>
              <a:gd name="connsiteY1295" fmla="*/ 1376125 h 5706064"/>
              <a:gd name="connsiteX1296" fmla="*/ 8387225 w 10723525"/>
              <a:gd name="connsiteY1296" fmla="*/ 1222884 h 5706064"/>
              <a:gd name="connsiteX1297" fmla="*/ 8330593 w 10723525"/>
              <a:gd name="connsiteY1297" fmla="*/ 1154832 h 5706064"/>
              <a:gd name="connsiteX1298" fmla="*/ 8311833 w 10723525"/>
              <a:gd name="connsiteY1298" fmla="*/ 1026568 h 5706064"/>
              <a:gd name="connsiteX1299" fmla="*/ 8351901 w 10723525"/>
              <a:gd name="connsiteY1299" fmla="*/ 1003582 h 5706064"/>
              <a:gd name="connsiteX1300" fmla="*/ 8457743 w 10723525"/>
              <a:gd name="connsiteY1300" fmla="*/ 1067374 h 5706064"/>
              <a:gd name="connsiteX1301" fmla="*/ 8163533 w 10723525"/>
              <a:gd name="connsiteY1301" fmla="*/ 843838 h 5706064"/>
              <a:gd name="connsiteX1302" fmla="*/ 8291894 w 10723525"/>
              <a:gd name="connsiteY1302" fmla="*/ 911385 h 5706064"/>
              <a:gd name="connsiteX1303" fmla="*/ 8300462 w 10723525"/>
              <a:gd name="connsiteY1303" fmla="*/ 969657 h 5706064"/>
              <a:gd name="connsiteX1304" fmla="*/ 8121744 w 10723525"/>
              <a:gd name="connsiteY1304" fmla="*/ 861934 h 5706064"/>
              <a:gd name="connsiteX1305" fmla="*/ 8118942 w 10723525"/>
              <a:gd name="connsiteY1305" fmla="*/ 860220 h 5706064"/>
              <a:gd name="connsiteX1306" fmla="*/ 8052659 w 10723525"/>
              <a:gd name="connsiteY1306" fmla="*/ 820322 h 5706064"/>
              <a:gd name="connsiteX1307" fmla="*/ 8020808 w 10723525"/>
              <a:gd name="connsiteY1307" fmla="*/ 782138 h 5706064"/>
              <a:gd name="connsiteX1308" fmla="*/ 8030809 w 10723525"/>
              <a:gd name="connsiteY1308" fmla="*/ 774274 h 5706064"/>
              <a:gd name="connsiteX1309" fmla="*/ 8160348 w 10723525"/>
              <a:gd name="connsiteY1309" fmla="*/ 842502 h 5706064"/>
              <a:gd name="connsiteX1310" fmla="*/ 8295174 w 10723525"/>
              <a:gd name="connsiteY1310" fmla="*/ 913149 h 5706064"/>
              <a:gd name="connsiteX1311" fmla="*/ 8404138 w 10723525"/>
              <a:gd name="connsiteY1311" fmla="*/ 970489 h 5706064"/>
              <a:gd name="connsiteX1312" fmla="*/ 8351615 w 10723525"/>
              <a:gd name="connsiteY1312" fmla="*/ 1000558 h 5706064"/>
              <a:gd name="connsiteX1313" fmla="*/ 8303838 w 10723525"/>
              <a:gd name="connsiteY1313" fmla="*/ 971749 h 5706064"/>
              <a:gd name="connsiteX1314" fmla="*/ 8349131 w 10723525"/>
              <a:gd name="connsiteY1314" fmla="*/ 1001969 h 5706064"/>
              <a:gd name="connsiteX1315" fmla="*/ 8311355 w 10723525"/>
              <a:gd name="connsiteY1315" fmla="*/ 1023569 h 5706064"/>
              <a:gd name="connsiteX1316" fmla="*/ 8304220 w 10723525"/>
              <a:gd name="connsiteY1316" fmla="*/ 974875 h 5706064"/>
              <a:gd name="connsiteX1317" fmla="*/ 8326835 w 10723525"/>
              <a:gd name="connsiteY1317" fmla="*/ 1150396 h 5706064"/>
              <a:gd name="connsiteX1318" fmla="*/ 8252239 w 10723525"/>
              <a:gd name="connsiteY1318" fmla="*/ 1060720 h 5706064"/>
              <a:gd name="connsiteX1319" fmla="*/ 8309062 w 10723525"/>
              <a:gd name="connsiteY1319" fmla="*/ 1028282 h 5706064"/>
              <a:gd name="connsiteX1320" fmla="*/ 8354258 w 10723525"/>
              <a:gd name="connsiteY1320" fmla="*/ 1002221 h 5706064"/>
              <a:gd name="connsiteX1321" fmla="*/ 8406908 w 10723525"/>
              <a:gd name="connsiteY1321" fmla="*/ 971976 h 5706064"/>
              <a:gd name="connsiteX1322" fmla="*/ 8482810 w 10723525"/>
              <a:gd name="connsiteY1322" fmla="*/ 1011925 h 5706064"/>
              <a:gd name="connsiteX1323" fmla="*/ 8458699 w 10723525"/>
              <a:gd name="connsiteY1323" fmla="*/ 1065131 h 5706064"/>
              <a:gd name="connsiteX1324" fmla="*/ 8406685 w 10723525"/>
              <a:gd name="connsiteY1324" fmla="*/ 969128 h 5706064"/>
              <a:gd name="connsiteX1325" fmla="*/ 8294728 w 10723525"/>
              <a:gd name="connsiteY1325" fmla="*/ 910251 h 5706064"/>
              <a:gd name="connsiteX1326" fmla="*/ 8285364 w 10723525"/>
              <a:gd name="connsiteY1326" fmla="*/ 846409 h 5706064"/>
              <a:gd name="connsiteX1327" fmla="*/ 8435479 w 10723525"/>
              <a:gd name="connsiteY1327" fmla="*/ 952695 h 5706064"/>
              <a:gd name="connsiteX1328" fmla="*/ 8291543 w 10723525"/>
              <a:gd name="connsiteY1328" fmla="*/ 908537 h 5706064"/>
              <a:gd name="connsiteX1329" fmla="*/ 8166687 w 10723525"/>
              <a:gd name="connsiteY1329" fmla="*/ 842855 h 5706064"/>
              <a:gd name="connsiteX1330" fmla="*/ 8237173 w 10723525"/>
              <a:gd name="connsiteY1330" fmla="*/ 812308 h 5706064"/>
              <a:gd name="connsiteX1331" fmla="*/ 8282084 w 10723525"/>
              <a:gd name="connsiteY1331" fmla="*/ 844090 h 5706064"/>
              <a:gd name="connsiteX1332" fmla="*/ 8240008 w 10723525"/>
              <a:gd name="connsiteY1332" fmla="*/ 811072 h 5706064"/>
              <a:gd name="connsiteX1333" fmla="*/ 8275045 w 10723525"/>
              <a:gd name="connsiteY1333" fmla="*/ 795950 h 5706064"/>
              <a:gd name="connsiteX1334" fmla="*/ 8281605 w 10723525"/>
              <a:gd name="connsiteY1334" fmla="*/ 840712 h 5706064"/>
              <a:gd name="connsiteX1335" fmla="*/ 8237269 w 10723525"/>
              <a:gd name="connsiteY1335" fmla="*/ 809157 h 5706064"/>
              <a:gd name="connsiteX1336" fmla="*/ 8105882 w 10723525"/>
              <a:gd name="connsiteY1336" fmla="*/ 716103 h 5706064"/>
              <a:gd name="connsiteX1337" fmla="*/ 8255583 w 10723525"/>
              <a:gd name="connsiteY1337" fmla="*/ 662998 h 5706064"/>
              <a:gd name="connsiteX1338" fmla="*/ 8274694 w 10723525"/>
              <a:gd name="connsiteY1338" fmla="*/ 792951 h 5706064"/>
              <a:gd name="connsiteX1339" fmla="*/ 8234466 w 10723525"/>
              <a:gd name="connsiteY1339" fmla="*/ 810367 h 5706064"/>
              <a:gd name="connsiteX1340" fmla="*/ 8163597 w 10723525"/>
              <a:gd name="connsiteY1340" fmla="*/ 840990 h 5706064"/>
              <a:gd name="connsiteX1341" fmla="*/ 8032688 w 10723525"/>
              <a:gd name="connsiteY1341" fmla="*/ 772157 h 5706064"/>
              <a:gd name="connsiteX1342" fmla="*/ 8037912 w 10723525"/>
              <a:gd name="connsiteY1342" fmla="*/ 744811 h 5706064"/>
              <a:gd name="connsiteX1343" fmla="*/ 8036033 w 10723525"/>
              <a:gd name="connsiteY1343" fmla="*/ 740879 h 5706064"/>
              <a:gd name="connsiteX1344" fmla="*/ 8102920 w 10723525"/>
              <a:gd name="connsiteY1344" fmla="*/ 717187 h 5706064"/>
              <a:gd name="connsiteX1345" fmla="*/ 8034822 w 10723525"/>
              <a:gd name="connsiteY1345" fmla="*/ 738535 h 5706064"/>
              <a:gd name="connsiteX1346" fmla="*/ 8012526 w 10723525"/>
              <a:gd name="connsiteY1346" fmla="*/ 722177 h 5706064"/>
              <a:gd name="connsiteX1347" fmla="*/ 8037147 w 10723525"/>
              <a:gd name="connsiteY1347" fmla="*/ 670635 h 5706064"/>
              <a:gd name="connsiteX1348" fmla="*/ 8100244 w 10723525"/>
              <a:gd name="connsiteY1348" fmla="*/ 715347 h 5706064"/>
              <a:gd name="connsiteX1349" fmla="*/ 8018291 w 10723525"/>
              <a:gd name="connsiteY1349" fmla="*/ 783524 h 5706064"/>
              <a:gd name="connsiteX1350" fmla="*/ 8045142 w 10723525"/>
              <a:gd name="connsiteY1350" fmla="*/ 815785 h 5706064"/>
              <a:gd name="connsiteX1351" fmla="*/ 7999563 w 10723525"/>
              <a:gd name="connsiteY1351" fmla="*/ 788313 h 5706064"/>
              <a:gd name="connsiteX1352" fmla="*/ 8007430 w 10723525"/>
              <a:gd name="connsiteY1352" fmla="*/ 787229 h 5706064"/>
              <a:gd name="connsiteX1353" fmla="*/ 8018259 w 10723525"/>
              <a:gd name="connsiteY1353" fmla="*/ 783524 h 5706064"/>
              <a:gd name="connsiteX1354" fmla="*/ 8050142 w 10723525"/>
              <a:gd name="connsiteY1354" fmla="*/ 821633 h 5706064"/>
              <a:gd name="connsiteX1355" fmla="*/ 8092218 w 10723525"/>
              <a:gd name="connsiteY1355" fmla="*/ 872192 h 5706064"/>
              <a:gd name="connsiteX1356" fmla="*/ 7803710 w 10723525"/>
              <a:gd name="connsiteY1356" fmla="*/ 996903 h 5706064"/>
              <a:gd name="connsiteX1357" fmla="*/ 7796734 w 10723525"/>
              <a:gd name="connsiteY1357" fmla="*/ 990955 h 5706064"/>
              <a:gd name="connsiteX1358" fmla="*/ 7973063 w 10723525"/>
              <a:gd name="connsiteY1358" fmla="*/ 783272 h 5706064"/>
              <a:gd name="connsiteX1359" fmla="*/ 7995072 w 10723525"/>
              <a:gd name="connsiteY1359" fmla="*/ 788464 h 5706064"/>
              <a:gd name="connsiteX1360" fmla="*/ 8057628 w 10723525"/>
              <a:gd name="connsiteY1360" fmla="*/ 826145 h 5706064"/>
              <a:gd name="connsiteX1361" fmla="*/ 8116361 w 10723525"/>
              <a:gd name="connsiteY1361" fmla="*/ 861430 h 5706064"/>
              <a:gd name="connsiteX1362" fmla="*/ 8094798 w 10723525"/>
              <a:gd name="connsiteY1362" fmla="*/ 870705 h 5706064"/>
              <a:gd name="connsiteX1363" fmla="*/ 8119133 w 10723525"/>
              <a:gd name="connsiteY1363" fmla="*/ 863195 h 5706064"/>
              <a:gd name="connsiteX1364" fmla="*/ 8301099 w 10723525"/>
              <a:gd name="connsiteY1364" fmla="*/ 972833 h 5706064"/>
              <a:gd name="connsiteX1365" fmla="*/ 8308743 w 10723525"/>
              <a:gd name="connsiteY1365" fmla="*/ 1025182 h 5706064"/>
              <a:gd name="connsiteX1366" fmla="*/ 8250519 w 10723525"/>
              <a:gd name="connsiteY1366" fmla="*/ 1058527 h 5706064"/>
              <a:gd name="connsiteX1367" fmla="*/ 8096422 w 10723525"/>
              <a:gd name="connsiteY1367" fmla="*/ 873050 h 5706064"/>
              <a:gd name="connsiteX1368" fmla="*/ 8327885 w 10723525"/>
              <a:gd name="connsiteY1368" fmla="*/ 1155841 h 5706064"/>
              <a:gd name="connsiteX1369" fmla="*/ 8349736 w 10723525"/>
              <a:gd name="connsiteY1369" fmla="*/ 1305579 h 5706064"/>
              <a:gd name="connsiteX1370" fmla="*/ 8340180 w 10723525"/>
              <a:gd name="connsiteY1370" fmla="*/ 1327002 h 5706064"/>
              <a:gd name="connsiteX1371" fmla="*/ 7972680 w 10723525"/>
              <a:gd name="connsiteY1371" fmla="*/ 1221321 h 5706064"/>
              <a:gd name="connsiteX1372" fmla="*/ 8250137 w 10723525"/>
              <a:gd name="connsiteY1372" fmla="*/ 1062333 h 5706064"/>
              <a:gd name="connsiteX1373" fmla="*/ 8338970 w 10723525"/>
              <a:gd name="connsiteY1373" fmla="*/ 1329245 h 5706064"/>
              <a:gd name="connsiteX1374" fmla="*/ 8308584 w 10723525"/>
              <a:gd name="connsiteY1374" fmla="*/ 1396062 h 5706064"/>
              <a:gd name="connsiteX1375" fmla="*/ 7923184 w 10723525"/>
              <a:gd name="connsiteY1375" fmla="*/ 1270646 h 5706064"/>
              <a:gd name="connsiteX1376" fmla="*/ 7923916 w 10723525"/>
              <a:gd name="connsiteY1376" fmla="*/ 1257439 h 5706064"/>
              <a:gd name="connsiteX1377" fmla="*/ 7920253 w 10723525"/>
              <a:gd name="connsiteY1377" fmla="*/ 1251364 h 5706064"/>
              <a:gd name="connsiteX1378" fmla="*/ 7969814 w 10723525"/>
              <a:gd name="connsiteY1378" fmla="*/ 1222959 h 5706064"/>
              <a:gd name="connsiteX1379" fmla="*/ 7918342 w 10723525"/>
              <a:gd name="connsiteY1379" fmla="*/ 1249247 h 5706064"/>
              <a:gd name="connsiteX1380" fmla="*/ 7888944 w 10723525"/>
              <a:gd name="connsiteY1380" fmla="*/ 1241938 h 5706064"/>
              <a:gd name="connsiteX1381" fmla="*/ 7875216 w 10723525"/>
              <a:gd name="connsiteY1381" fmla="*/ 1248693 h 5706064"/>
              <a:gd name="connsiteX1382" fmla="*/ 7794664 w 10723525"/>
              <a:gd name="connsiteY1382" fmla="*/ 1199671 h 5706064"/>
              <a:gd name="connsiteX1383" fmla="*/ 7796734 w 10723525"/>
              <a:gd name="connsiteY1383" fmla="*/ 1195764 h 5706064"/>
              <a:gd name="connsiteX1384" fmla="*/ 7828585 w 10723525"/>
              <a:gd name="connsiteY1384" fmla="*/ 1186136 h 5706064"/>
              <a:gd name="connsiteX1385" fmla="*/ 7830273 w 10723525"/>
              <a:gd name="connsiteY1385" fmla="*/ 1182910 h 5706064"/>
              <a:gd name="connsiteX1386" fmla="*/ 7965641 w 10723525"/>
              <a:gd name="connsiteY1386" fmla="*/ 1221876 h 5706064"/>
              <a:gd name="connsiteX1387" fmla="*/ 7873368 w 10723525"/>
              <a:gd name="connsiteY1387" fmla="*/ 1250734 h 5706064"/>
              <a:gd name="connsiteX1388" fmla="*/ 7869227 w 10723525"/>
              <a:gd name="connsiteY1388" fmla="*/ 1269436 h 5706064"/>
              <a:gd name="connsiteX1389" fmla="*/ 7881013 w 10723525"/>
              <a:gd name="connsiteY1389" fmla="*/ 1282038 h 5706064"/>
              <a:gd name="connsiteX1390" fmla="*/ 7765584 w 10723525"/>
              <a:gd name="connsiteY1390" fmla="*/ 1431549 h 5706064"/>
              <a:gd name="connsiteX1391" fmla="*/ 7704588 w 10723525"/>
              <a:gd name="connsiteY1391" fmla="*/ 1423988 h 5706064"/>
              <a:gd name="connsiteX1392" fmla="*/ 7679107 w 10723525"/>
              <a:gd name="connsiteY1392" fmla="*/ 1417636 h 5706064"/>
              <a:gd name="connsiteX1393" fmla="*/ 7793326 w 10723525"/>
              <a:gd name="connsiteY1393" fmla="*/ 1202166 h 5706064"/>
              <a:gd name="connsiteX1394" fmla="*/ 7792434 w 10723525"/>
              <a:gd name="connsiteY1394" fmla="*/ 1198184 h 5706064"/>
              <a:gd name="connsiteX1395" fmla="*/ 7768800 w 10723525"/>
              <a:gd name="connsiteY1395" fmla="*/ 1183767 h 5706064"/>
              <a:gd name="connsiteX1396" fmla="*/ 7780299 w 10723525"/>
              <a:gd name="connsiteY1396" fmla="*/ 1181246 h 5706064"/>
              <a:gd name="connsiteX1397" fmla="*/ 7793039 w 10723525"/>
              <a:gd name="connsiteY1397" fmla="*/ 1194428 h 5706064"/>
              <a:gd name="connsiteX1398" fmla="*/ 7794250 w 10723525"/>
              <a:gd name="connsiteY1398" fmla="*/ 1194756 h 5706064"/>
              <a:gd name="connsiteX1399" fmla="*/ 7761665 w 10723525"/>
              <a:gd name="connsiteY1399" fmla="*/ 1182759 h 5706064"/>
              <a:gd name="connsiteX1400" fmla="*/ 7684044 w 10723525"/>
              <a:gd name="connsiteY1400" fmla="*/ 1199343 h 5706064"/>
              <a:gd name="connsiteX1401" fmla="*/ 7698791 w 10723525"/>
              <a:gd name="connsiteY1401" fmla="*/ 1170409 h 5706064"/>
              <a:gd name="connsiteX1402" fmla="*/ 7745262 w 10723525"/>
              <a:gd name="connsiteY1402" fmla="*/ 1172778 h 5706064"/>
              <a:gd name="connsiteX1403" fmla="*/ 7699938 w 10723525"/>
              <a:gd name="connsiteY1403" fmla="*/ 1168191 h 5706064"/>
              <a:gd name="connsiteX1404" fmla="*/ 7708888 w 10723525"/>
              <a:gd name="connsiteY1404" fmla="*/ 1150548 h 5706064"/>
              <a:gd name="connsiteX1405" fmla="*/ 7741153 w 10723525"/>
              <a:gd name="connsiteY1405" fmla="*/ 1170182 h 5706064"/>
              <a:gd name="connsiteX1406" fmla="*/ 7707773 w 10723525"/>
              <a:gd name="connsiteY1406" fmla="*/ 1146641 h 5706064"/>
              <a:gd name="connsiteX1407" fmla="*/ 7660315 w 10723525"/>
              <a:gd name="connsiteY1407" fmla="*/ 1117807 h 5706064"/>
              <a:gd name="connsiteX1408" fmla="*/ 7762876 w 10723525"/>
              <a:gd name="connsiteY1408" fmla="*/ 1026216 h 5706064"/>
              <a:gd name="connsiteX1409" fmla="*/ 7765042 w 10723525"/>
              <a:gd name="connsiteY1409" fmla="*/ 1027551 h 5706064"/>
              <a:gd name="connsiteX1410" fmla="*/ 7766253 w 10723525"/>
              <a:gd name="connsiteY1410" fmla="*/ 1032038 h 5706064"/>
              <a:gd name="connsiteX1411" fmla="*/ 7706531 w 10723525"/>
              <a:gd name="connsiteY1411" fmla="*/ 1149161 h 5706064"/>
              <a:gd name="connsiteX1412" fmla="*/ 7696976 w 10723525"/>
              <a:gd name="connsiteY1412" fmla="*/ 1168165 h 5706064"/>
              <a:gd name="connsiteX1413" fmla="*/ 7609002 w 10723525"/>
              <a:gd name="connsiteY1413" fmla="*/ 1163704 h 5706064"/>
              <a:gd name="connsiteX1414" fmla="*/ 7658244 w 10723525"/>
              <a:gd name="connsiteY1414" fmla="*/ 1119647 h 5706064"/>
              <a:gd name="connsiteX1415" fmla="*/ 7604989 w 10723525"/>
              <a:gd name="connsiteY1415" fmla="*/ 1163503 h 5706064"/>
              <a:gd name="connsiteX1416" fmla="*/ 7554378 w 10723525"/>
              <a:gd name="connsiteY1416" fmla="*/ 1160982 h 5706064"/>
              <a:gd name="connsiteX1417" fmla="*/ 7539885 w 10723525"/>
              <a:gd name="connsiteY1417" fmla="*/ 1047967 h 5706064"/>
              <a:gd name="connsiteX1418" fmla="*/ 7655537 w 10723525"/>
              <a:gd name="connsiteY1418" fmla="*/ 1118211 h 5706064"/>
              <a:gd name="connsiteX1419" fmla="*/ 7551161 w 10723525"/>
              <a:gd name="connsiteY1419" fmla="*/ 1160806 h 5706064"/>
              <a:gd name="connsiteX1420" fmla="*/ 7505868 w 10723525"/>
              <a:gd name="connsiteY1420" fmla="*/ 1158512 h 5706064"/>
              <a:gd name="connsiteX1421" fmla="*/ 7451721 w 10723525"/>
              <a:gd name="connsiteY1421" fmla="*/ 994105 h 5706064"/>
              <a:gd name="connsiteX1422" fmla="*/ 7536509 w 10723525"/>
              <a:gd name="connsiteY1422" fmla="*/ 1045648 h 5706064"/>
              <a:gd name="connsiteX1423" fmla="*/ 7450574 w 10723525"/>
              <a:gd name="connsiteY1423" fmla="*/ 990199 h 5706064"/>
              <a:gd name="connsiteX1424" fmla="*/ 7431272 w 10723525"/>
              <a:gd name="connsiteY1424" fmla="*/ 931498 h 5706064"/>
              <a:gd name="connsiteX1425" fmla="*/ 7510550 w 10723525"/>
              <a:gd name="connsiteY1425" fmla="*/ 843611 h 5706064"/>
              <a:gd name="connsiteX1426" fmla="*/ 7536031 w 10723525"/>
              <a:gd name="connsiteY1426" fmla="*/ 1042296 h 5706064"/>
              <a:gd name="connsiteX1427" fmla="*/ 7446402 w 10723525"/>
              <a:gd name="connsiteY1427" fmla="*/ 987678 h 5706064"/>
              <a:gd name="connsiteX1428" fmla="*/ 7403912 w 10723525"/>
              <a:gd name="connsiteY1428" fmla="*/ 961743 h 5706064"/>
              <a:gd name="connsiteX1429" fmla="*/ 7428820 w 10723525"/>
              <a:gd name="connsiteY1429" fmla="*/ 934145 h 5706064"/>
              <a:gd name="connsiteX1430" fmla="*/ 7447772 w 10723525"/>
              <a:gd name="connsiteY1430" fmla="*/ 991535 h 5706064"/>
              <a:gd name="connsiteX1431" fmla="*/ 7502588 w 10723525"/>
              <a:gd name="connsiteY1431" fmla="*/ 1158235 h 5706064"/>
              <a:gd name="connsiteX1432" fmla="*/ 7374641 w 10723525"/>
              <a:gd name="connsiteY1432" fmla="*/ 1151783 h 5706064"/>
              <a:gd name="connsiteX1433" fmla="*/ 7305906 w 10723525"/>
              <a:gd name="connsiteY1433" fmla="*/ 1070373 h 5706064"/>
              <a:gd name="connsiteX1434" fmla="*/ 7402129 w 10723525"/>
              <a:gd name="connsiteY1434" fmla="*/ 963734 h 5706064"/>
              <a:gd name="connsiteX1435" fmla="*/ 7370691 w 10723525"/>
              <a:gd name="connsiteY1435" fmla="*/ 1151581 h 5706064"/>
              <a:gd name="connsiteX1436" fmla="*/ 7246025 w 10723525"/>
              <a:gd name="connsiteY1436" fmla="*/ 1145280 h 5706064"/>
              <a:gd name="connsiteX1437" fmla="*/ 7243605 w 10723525"/>
              <a:gd name="connsiteY1437" fmla="*/ 1139433 h 5706064"/>
              <a:gd name="connsiteX1438" fmla="*/ 7303963 w 10723525"/>
              <a:gd name="connsiteY1438" fmla="*/ 1072541 h 5706064"/>
              <a:gd name="connsiteX1439" fmla="*/ 7242299 w 10723525"/>
              <a:gd name="connsiteY1439" fmla="*/ 1136786 h 5706064"/>
              <a:gd name="connsiteX1440" fmla="*/ 7180125 w 10723525"/>
              <a:gd name="connsiteY1440" fmla="*/ 990350 h 5706064"/>
              <a:gd name="connsiteX1441" fmla="*/ 7214397 w 10723525"/>
              <a:gd name="connsiteY1441" fmla="*/ 966431 h 5706064"/>
              <a:gd name="connsiteX1442" fmla="*/ 7302179 w 10723525"/>
              <a:gd name="connsiteY1442" fmla="*/ 1070423 h 5706064"/>
              <a:gd name="connsiteX1443" fmla="*/ 7178915 w 10723525"/>
              <a:gd name="connsiteY1443" fmla="*/ 988082 h 5706064"/>
              <a:gd name="connsiteX1444" fmla="*/ 7124767 w 10723525"/>
              <a:gd name="connsiteY1444" fmla="*/ 860271 h 5706064"/>
              <a:gd name="connsiteX1445" fmla="*/ 7212773 w 10723525"/>
              <a:gd name="connsiteY1445" fmla="*/ 964515 h 5706064"/>
              <a:gd name="connsiteX1446" fmla="*/ 7176653 w 10723525"/>
              <a:gd name="connsiteY1446" fmla="*/ 989795 h 5706064"/>
              <a:gd name="connsiteX1447" fmla="*/ 7017397 w 10723525"/>
              <a:gd name="connsiteY1447" fmla="*/ 1100896 h 5706064"/>
              <a:gd name="connsiteX1448" fmla="*/ 7121550 w 10723525"/>
              <a:gd name="connsiteY1448" fmla="*/ 860523 h 5706064"/>
              <a:gd name="connsiteX1449" fmla="*/ 6905504 w 10723525"/>
              <a:gd name="connsiteY1449" fmla="*/ 1089705 h 5706064"/>
              <a:gd name="connsiteX1450" fmla="*/ 6921238 w 10723525"/>
              <a:gd name="connsiteY1450" fmla="*/ 1036524 h 5706064"/>
              <a:gd name="connsiteX1451" fmla="*/ 7055363 w 10723525"/>
              <a:gd name="connsiteY1451" fmla="*/ 897901 h 5706064"/>
              <a:gd name="connsiteX1452" fmla="*/ 6900184 w 10723525"/>
              <a:gd name="connsiteY1452" fmla="*/ 1096359 h 5706064"/>
              <a:gd name="connsiteX1453" fmla="*/ 6876551 w 10723525"/>
              <a:gd name="connsiteY1453" fmla="*/ 1126604 h 5706064"/>
              <a:gd name="connsiteX1454" fmla="*/ 6836068 w 10723525"/>
              <a:gd name="connsiteY1454" fmla="*/ 1124537 h 5706064"/>
              <a:gd name="connsiteX1455" fmla="*/ 6916429 w 10723525"/>
              <a:gd name="connsiteY1455" fmla="*/ 1041540 h 5706064"/>
              <a:gd name="connsiteX1456" fmla="*/ 6874703 w 10723525"/>
              <a:gd name="connsiteY1456" fmla="*/ 1128796 h 5706064"/>
              <a:gd name="connsiteX1457" fmla="*/ 6751343 w 10723525"/>
              <a:gd name="connsiteY1457" fmla="*/ 1286398 h 5706064"/>
              <a:gd name="connsiteX1458" fmla="*/ 6725862 w 10723525"/>
              <a:gd name="connsiteY1458" fmla="*/ 1304041 h 5706064"/>
              <a:gd name="connsiteX1459" fmla="*/ 6668913 w 10723525"/>
              <a:gd name="connsiteY1459" fmla="*/ 1297085 h 5706064"/>
              <a:gd name="connsiteX1460" fmla="*/ 6833807 w 10723525"/>
              <a:gd name="connsiteY1460" fmla="*/ 1126629 h 5706064"/>
              <a:gd name="connsiteX1461" fmla="*/ 6665664 w 10723525"/>
              <a:gd name="connsiteY1461" fmla="*/ 1296732 h 5706064"/>
              <a:gd name="connsiteX1462" fmla="*/ 6626901 w 10723525"/>
              <a:gd name="connsiteY1462" fmla="*/ 1291994 h 5706064"/>
              <a:gd name="connsiteX1463" fmla="*/ 6739973 w 10723525"/>
              <a:gd name="connsiteY1463" fmla="*/ 1121991 h 5706064"/>
              <a:gd name="connsiteX1464" fmla="*/ 6830303 w 10723525"/>
              <a:gd name="connsiteY1464" fmla="*/ 1126604 h 5706064"/>
              <a:gd name="connsiteX1465" fmla="*/ 6738189 w 10723525"/>
              <a:gd name="connsiteY1465" fmla="*/ 1119572 h 5706064"/>
              <a:gd name="connsiteX1466" fmla="*/ 6731277 w 10723525"/>
              <a:gd name="connsiteY1466" fmla="*/ 1119244 h 5706064"/>
              <a:gd name="connsiteX1467" fmla="*/ 6832214 w 10723525"/>
              <a:gd name="connsiteY1467" fmla="*/ 978100 h 5706064"/>
              <a:gd name="connsiteX1468" fmla="*/ 6736660 w 10723525"/>
              <a:gd name="connsiteY1468" fmla="*/ 1121815 h 5706064"/>
              <a:gd name="connsiteX1469" fmla="*/ 6623843 w 10723525"/>
              <a:gd name="connsiteY1469" fmla="*/ 1291490 h 5706064"/>
              <a:gd name="connsiteX1470" fmla="*/ 6609319 w 10723525"/>
              <a:gd name="connsiteY1470" fmla="*/ 1289700 h 5706064"/>
              <a:gd name="connsiteX1471" fmla="*/ 6729652 w 10723525"/>
              <a:gd name="connsiteY1471" fmla="*/ 1121487 h 5706064"/>
              <a:gd name="connsiteX1472" fmla="*/ 6606070 w 10723525"/>
              <a:gd name="connsiteY1472" fmla="*/ 1289297 h 5706064"/>
              <a:gd name="connsiteX1473" fmla="*/ 6570110 w 10723525"/>
              <a:gd name="connsiteY1473" fmla="*/ 1284861 h 5706064"/>
              <a:gd name="connsiteX1474" fmla="*/ 6620371 w 10723525"/>
              <a:gd name="connsiteY1474" fmla="*/ 1115993 h 5706064"/>
              <a:gd name="connsiteX1475" fmla="*/ 6726277 w 10723525"/>
              <a:gd name="connsiteY1475" fmla="*/ 1121336 h 5706064"/>
              <a:gd name="connsiteX1476" fmla="*/ 6567116 w 10723525"/>
              <a:gd name="connsiteY1476" fmla="*/ 1284609 h 5706064"/>
              <a:gd name="connsiteX1477" fmla="*/ 6321287 w 10723525"/>
              <a:gd name="connsiteY1477" fmla="*/ 1254364 h 5706064"/>
              <a:gd name="connsiteX1478" fmla="*/ 6415280 w 10723525"/>
              <a:gd name="connsiteY1478" fmla="*/ 1105457 h 5706064"/>
              <a:gd name="connsiteX1479" fmla="*/ 6617409 w 10723525"/>
              <a:gd name="connsiteY1479" fmla="*/ 1115539 h 5706064"/>
              <a:gd name="connsiteX1480" fmla="*/ 6566606 w 10723525"/>
              <a:gd name="connsiteY1480" fmla="*/ 1286877 h 5706064"/>
              <a:gd name="connsiteX1481" fmla="*/ 6537239 w 10723525"/>
              <a:gd name="connsiteY1481" fmla="*/ 1385526 h 5706064"/>
              <a:gd name="connsiteX1482" fmla="*/ 6502903 w 10723525"/>
              <a:gd name="connsiteY1482" fmla="*/ 1433414 h 5706064"/>
              <a:gd name="connsiteX1483" fmla="*/ 6496533 w 10723525"/>
              <a:gd name="connsiteY1483" fmla="*/ 1439413 h 5706064"/>
              <a:gd name="connsiteX1484" fmla="*/ 6261566 w 10723525"/>
              <a:gd name="connsiteY1484" fmla="*/ 1349560 h 5706064"/>
              <a:gd name="connsiteX1485" fmla="*/ 6320046 w 10723525"/>
              <a:gd name="connsiteY1485" fmla="*/ 1256582 h 5706064"/>
              <a:gd name="connsiteX1486" fmla="*/ 6258796 w 10723525"/>
              <a:gd name="connsiteY1486" fmla="*/ 1348653 h 5706064"/>
              <a:gd name="connsiteX1487" fmla="*/ 5901806 w 10723525"/>
              <a:gd name="connsiteY1487" fmla="*/ 1212197 h 5706064"/>
              <a:gd name="connsiteX1488" fmla="*/ 5903845 w 10723525"/>
              <a:gd name="connsiteY1488" fmla="*/ 1205619 h 5706064"/>
              <a:gd name="connsiteX1489" fmla="*/ 6316765 w 10723525"/>
              <a:gd name="connsiteY1489" fmla="*/ 1256179 h 5706064"/>
              <a:gd name="connsiteX1490" fmla="*/ 6260101 w 10723525"/>
              <a:gd name="connsiteY1490" fmla="*/ 1351702 h 5706064"/>
              <a:gd name="connsiteX1491" fmla="*/ 6495419 w 10723525"/>
              <a:gd name="connsiteY1491" fmla="*/ 1441505 h 5706064"/>
              <a:gd name="connsiteX1492" fmla="*/ 6493667 w 10723525"/>
              <a:gd name="connsiteY1492" fmla="*/ 1446546 h 5706064"/>
              <a:gd name="connsiteX1493" fmla="*/ 6493316 w 10723525"/>
              <a:gd name="connsiteY1493" fmla="*/ 1447025 h 5706064"/>
              <a:gd name="connsiteX1494" fmla="*/ 6206655 w 10723525"/>
              <a:gd name="connsiteY1494" fmla="*/ 1436691 h 5706064"/>
              <a:gd name="connsiteX1495" fmla="*/ 6491660 w 10723525"/>
              <a:gd name="connsiteY1495" fmla="*/ 1449243 h 5706064"/>
              <a:gd name="connsiteX1496" fmla="*/ 6481882 w 10723525"/>
              <a:gd name="connsiteY1496" fmla="*/ 1462878 h 5706064"/>
              <a:gd name="connsiteX1497" fmla="*/ 6114796 w 10723525"/>
              <a:gd name="connsiteY1497" fmla="*/ 1605257 h 5706064"/>
              <a:gd name="connsiteX1498" fmla="*/ 6105241 w 10723525"/>
              <a:gd name="connsiteY1498" fmla="*/ 1597695 h 5706064"/>
              <a:gd name="connsiteX1499" fmla="*/ 6205349 w 10723525"/>
              <a:gd name="connsiteY1499" fmla="*/ 1438909 h 5706064"/>
              <a:gd name="connsiteX1500" fmla="*/ 6102724 w 10723525"/>
              <a:gd name="connsiteY1500" fmla="*/ 1596485 h 5706064"/>
              <a:gd name="connsiteX1501" fmla="*/ 6082690 w 10723525"/>
              <a:gd name="connsiteY1501" fmla="*/ 1595830 h 5706064"/>
              <a:gd name="connsiteX1502" fmla="*/ 5992455 w 10723525"/>
              <a:gd name="connsiteY1502" fmla="*/ 1430869 h 5706064"/>
              <a:gd name="connsiteX1503" fmla="*/ 6202164 w 10723525"/>
              <a:gd name="connsiteY1503" fmla="*/ 1438581 h 5706064"/>
              <a:gd name="connsiteX1504" fmla="*/ 6079918 w 10723525"/>
              <a:gd name="connsiteY1504" fmla="*/ 1596788 h 5706064"/>
              <a:gd name="connsiteX1505" fmla="*/ 6072211 w 10723525"/>
              <a:gd name="connsiteY1505" fmla="*/ 1601476 h 5706064"/>
              <a:gd name="connsiteX1506" fmla="*/ 5793035 w 10723525"/>
              <a:gd name="connsiteY1506" fmla="*/ 1423862 h 5706064"/>
              <a:gd name="connsiteX1507" fmla="*/ 5989429 w 10723525"/>
              <a:gd name="connsiteY1507" fmla="*/ 1430919 h 5706064"/>
              <a:gd name="connsiteX1508" fmla="*/ 5488632 w 10723525"/>
              <a:gd name="connsiteY1508" fmla="*/ 1459551 h 5706064"/>
              <a:gd name="connsiteX1509" fmla="*/ 5290421 w 10723525"/>
              <a:gd name="connsiteY1509" fmla="*/ 1408865 h 5706064"/>
              <a:gd name="connsiteX1510" fmla="*/ 5291345 w 10723525"/>
              <a:gd name="connsiteY1510" fmla="*/ 1405211 h 5706064"/>
              <a:gd name="connsiteX1511" fmla="*/ 5552939 w 10723525"/>
              <a:gd name="connsiteY1511" fmla="*/ 1414814 h 5706064"/>
              <a:gd name="connsiteX1512" fmla="*/ 5489396 w 10723525"/>
              <a:gd name="connsiteY1512" fmla="*/ 1462248 h 5706064"/>
              <a:gd name="connsiteX1513" fmla="*/ 6066445 w 10723525"/>
              <a:gd name="connsiteY1513" fmla="*/ 1609894 h 5706064"/>
              <a:gd name="connsiteX1514" fmla="*/ 6066095 w 10723525"/>
              <a:gd name="connsiteY1514" fmla="*/ 1619976 h 5706064"/>
              <a:gd name="connsiteX1515" fmla="*/ 5358997 w 10723525"/>
              <a:gd name="connsiteY1515" fmla="*/ 1778082 h 5706064"/>
              <a:gd name="connsiteX1516" fmla="*/ 5311029 w 10723525"/>
              <a:gd name="connsiteY1516" fmla="*/ 1586530 h 5706064"/>
              <a:gd name="connsiteX1517" fmla="*/ 5356194 w 10723525"/>
              <a:gd name="connsiteY1517" fmla="*/ 1778838 h 5706064"/>
              <a:gd name="connsiteX1518" fmla="*/ 5179993 w 10723525"/>
              <a:gd name="connsiteY1518" fmla="*/ 1818232 h 5706064"/>
              <a:gd name="connsiteX1519" fmla="*/ 5214170 w 10723525"/>
              <a:gd name="connsiteY1519" fmla="*/ 1654405 h 5706064"/>
              <a:gd name="connsiteX1520" fmla="*/ 5308672 w 10723525"/>
              <a:gd name="connsiteY1520" fmla="*/ 1588445 h 5706064"/>
              <a:gd name="connsiteX1521" fmla="*/ 5176903 w 10723525"/>
              <a:gd name="connsiteY1521" fmla="*/ 1818887 h 5706064"/>
              <a:gd name="connsiteX1522" fmla="*/ 5002932 w 10723525"/>
              <a:gd name="connsiteY1522" fmla="*/ 1857929 h 5706064"/>
              <a:gd name="connsiteX1523" fmla="*/ 4971845 w 10723525"/>
              <a:gd name="connsiteY1523" fmla="*/ 1823474 h 5706064"/>
              <a:gd name="connsiteX1524" fmla="*/ 5210729 w 10723525"/>
              <a:gd name="connsiteY1524" fmla="*/ 1656497 h 5706064"/>
              <a:gd name="connsiteX1525" fmla="*/ 4999651 w 10723525"/>
              <a:gd name="connsiteY1525" fmla="*/ 1858685 h 5706064"/>
              <a:gd name="connsiteX1526" fmla="*/ 4912251 w 10723525"/>
              <a:gd name="connsiteY1526" fmla="*/ 1878344 h 5706064"/>
              <a:gd name="connsiteX1527" fmla="*/ 4905881 w 10723525"/>
              <a:gd name="connsiteY1527" fmla="*/ 1869371 h 5706064"/>
              <a:gd name="connsiteX1528" fmla="*/ 4969456 w 10723525"/>
              <a:gd name="connsiteY1528" fmla="*/ 1824735 h 5706064"/>
              <a:gd name="connsiteX1529" fmla="*/ 4903874 w 10723525"/>
              <a:gd name="connsiteY1529" fmla="*/ 1867632 h 5706064"/>
              <a:gd name="connsiteX1530" fmla="*/ 4897504 w 10723525"/>
              <a:gd name="connsiteY1530" fmla="*/ 1863221 h 5706064"/>
              <a:gd name="connsiteX1531" fmla="*/ 4947893 w 10723525"/>
              <a:gd name="connsiteY1531" fmla="*/ 1800412 h 5706064"/>
              <a:gd name="connsiteX1532" fmla="*/ 4967864 w 10723525"/>
              <a:gd name="connsiteY1532" fmla="*/ 1823096 h 5706064"/>
              <a:gd name="connsiteX1533" fmla="*/ 4894861 w 10723525"/>
              <a:gd name="connsiteY1533" fmla="*/ 1862062 h 5706064"/>
              <a:gd name="connsiteX1534" fmla="*/ 4893618 w 10723525"/>
              <a:gd name="connsiteY1534" fmla="*/ 1861558 h 5706064"/>
              <a:gd name="connsiteX1535" fmla="*/ 4887248 w 10723525"/>
              <a:gd name="connsiteY1535" fmla="*/ 1859214 h 5706064"/>
              <a:gd name="connsiteX1536" fmla="*/ 4920755 w 10723525"/>
              <a:gd name="connsiteY1536" fmla="*/ 1770067 h 5706064"/>
              <a:gd name="connsiteX1537" fmla="*/ 4945981 w 10723525"/>
              <a:gd name="connsiteY1537" fmla="*/ 1798547 h 5706064"/>
              <a:gd name="connsiteX1538" fmla="*/ 4884286 w 10723525"/>
              <a:gd name="connsiteY1538" fmla="*/ 1858735 h 5706064"/>
              <a:gd name="connsiteX1539" fmla="*/ 4838420 w 10723525"/>
              <a:gd name="connsiteY1539" fmla="*/ 1874135 h 5706064"/>
              <a:gd name="connsiteX1540" fmla="*/ 4646389 w 10723525"/>
              <a:gd name="connsiteY1540" fmla="*/ 1797539 h 5706064"/>
              <a:gd name="connsiteX1541" fmla="*/ 4780164 w 10723525"/>
              <a:gd name="connsiteY1541" fmla="*/ 1612843 h 5706064"/>
              <a:gd name="connsiteX1542" fmla="*/ 4918367 w 10723525"/>
              <a:gd name="connsiteY1542" fmla="*/ 1767874 h 5706064"/>
              <a:gd name="connsiteX1543" fmla="*/ 4837114 w 10723525"/>
              <a:gd name="connsiteY1543" fmla="*/ 1876579 h 5706064"/>
              <a:gd name="connsiteX1544" fmla="*/ 4836923 w 10723525"/>
              <a:gd name="connsiteY1544" fmla="*/ 1876907 h 5706064"/>
              <a:gd name="connsiteX1545" fmla="*/ 4629508 w 10723525"/>
              <a:gd name="connsiteY1545" fmla="*/ 1820828 h 5706064"/>
              <a:gd name="connsiteX1546" fmla="*/ 4644987 w 10723525"/>
              <a:gd name="connsiteY1546" fmla="*/ 1799556 h 5706064"/>
              <a:gd name="connsiteX1547" fmla="*/ 5067686 w 10723525"/>
              <a:gd name="connsiteY1547" fmla="*/ 2373279 h 5706064"/>
              <a:gd name="connsiteX1548" fmla="*/ 5100715 w 10723525"/>
              <a:gd name="connsiteY1548" fmla="*/ 2729565 h 5706064"/>
              <a:gd name="connsiteX1549" fmla="*/ 4769844 w 10723525"/>
              <a:gd name="connsiteY1549" fmla="*/ 2845782 h 5706064"/>
              <a:gd name="connsiteX1550" fmla="*/ 4753250 w 10723525"/>
              <a:gd name="connsiteY1550" fmla="*/ 2831969 h 5706064"/>
              <a:gd name="connsiteX1551" fmla="*/ 5056251 w 10723525"/>
              <a:gd name="connsiteY1551" fmla="*/ 2371439 h 5706064"/>
              <a:gd name="connsiteX1552" fmla="*/ 5067718 w 10723525"/>
              <a:gd name="connsiteY1552" fmla="*/ 2373279 h 5706064"/>
              <a:gd name="connsiteX1553" fmla="*/ 4769048 w 10723525"/>
              <a:gd name="connsiteY1553" fmla="*/ 2875598 h 5706064"/>
              <a:gd name="connsiteX1554" fmla="*/ 4774112 w 10723525"/>
              <a:gd name="connsiteY1554" fmla="*/ 2858762 h 5706064"/>
              <a:gd name="connsiteX1555" fmla="*/ 5112246 w 10723525"/>
              <a:gd name="connsiteY1555" fmla="*/ 2850772 h 5706064"/>
              <a:gd name="connsiteX1556" fmla="*/ 5136262 w 10723525"/>
              <a:gd name="connsiteY1556" fmla="*/ 3111283 h 5706064"/>
              <a:gd name="connsiteX1557" fmla="*/ 5068259 w 10723525"/>
              <a:gd name="connsiteY1557" fmla="*/ 3199497 h 5706064"/>
              <a:gd name="connsiteX1558" fmla="*/ 4760607 w 10723525"/>
              <a:gd name="connsiteY1558" fmla="*/ 2884092 h 5706064"/>
              <a:gd name="connsiteX1559" fmla="*/ 4769080 w 10723525"/>
              <a:gd name="connsiteY1559" fmla="*/ 2875598 h 5706064"/>
              <a:gd name="connsiteX1560" fmla="*/ 5136739 w 10723525"/>
              <a:gd name="connsiteY1560" fmla="*/ 3115189 h 5706064"/>
              <a:gd name="connsiteX1561" fmla="*/ 5152665 w 10723525"/>
              <a:gd name="connsiteY1561" fmla="*/ 3286023 h 5706064"/>
              <a:gd name="connsiteX1562" fmla="*/ 5069851 w 10723525"/>
              <a:gd name="connsiteY1562" fmla="*/ 3201488 h 5706064"/>
              <a:gd name="connsiteX1563" fmla="*/ 5139383 w 10723525"/>
              <a:gd name="connsiteY1563" fmla="*/ 3111786 h 5706064"/>
              <a:gd name="connsiteX1564" fmla="*/ 5345078 w 10723525"/>
              <a:gd name="connsiteY1564" fmla="*/ 2845504 h 5706064"/>
              <a:gd name="connsiteX1565" fmla="*/ 5470954 w 10723525"/>
              <a:gd name="connsiteY1565" fmla="*/ 2842404 h 5706064"/>
              <a:gd name="connsiteX1566" fmla="*/ 5453213 w 10723525"/>
              <a:gd name="connsiteY1566" fmla="*/ 2900551 h 5706064"/>
              <a:gd name="connsiteX1567" fmla="*/ 5166934 w 10723525"/>
              <a:gd name="connsiteY1567" fmla="*/ 3300541 h 5706064"/>
              <a:gd name="connsiteX1568" fmla="*/ 5155914 w 10723525"/>
              <a:gd name="connsiteY1568" fmla="*/ 3289199 h 5706064"/>
              <a:gd name="connsiteX1569" fmla="*/ 5156169 w 10723525"/>
              <a:gd name="connsiteY1569" fmla="*/ 3324611 h 5706064"/>
              <a:gd name="connsiteX1570" fmla="*/ 5123775 w 10723525"/>
              <a:gd name="connsiteY1570" fmla="*/ 3366021 h 5706064"/>
              <a:gd name="connsiteX1571" fmla="*/ 5155850 w 10723525"/>
              <a:gd name="connsiteY1571" fmla="*/ 3321183 h 5706064"/>
              <a:gd name="connsiteX1572" fmla="*/ 5156550 w 10723525"/>
              <a:gd name="connsiteY1572" fmla="*/ 3328517 h 5706064"/>
              <a:gd name="connsiteX1573" fmla="*/ 5158398 w 10723525"/>
              <a:gd name="connsiteY1573" fmla="*/ 3348479 h 5706064"/>
              <a:gd name="connsiteX1574" fmla="*/ 5111481 w 10723525"/>
              <a:gd name="connsiteY1574" fmla="*/ 3390368 h 5706064"/>
              <a:gd name="connsiteX1575" fmla="*/ 5106321 w 10723525"/>
              <a:gd name="connsiteY1575" fmla="*/ 3394553 h 5706064"/>
              <a:gd name="connsiteX1576" fmla="*/ 5105333 w 10723525"/>
              <a:gd name="connsiteY1576" fmla="*/ 3393948 h 5706064"/>
              <a:gd name="connsiteX1577" fmla="*/ 5158175 w 10723525"/>
              <a:gd name="connsiteY1577" fmla="*/ 3312866 h 5706064"/>
              <a:gd name="connsiteX1578" fmla="*/ 5156359 w 10723525"/>
              <a:gd name="connsiteY1578" fmla="*/ 3293559 h 5706064"/>
              <a:gd name="connsiteX1579" fmla="*/ 5165373 w 10723525"/>
              <a:gd name="connsiteY1579" fmla="*/ 3302784 h 5706064"/>
              <a:gd name="connsiteX1580" fmla="*/ 5167475 w 10723525"/>
              <a:gd name="connsiteY1580" fmla="*/ 3304952 h 5706064"/>
              <a:gd name="connsiteX1581" fmla="*/ 5169768 w 10723525"/>
              <a:gd name="connsiteY1581" fmla="*/ 3307270 h 5706064"/>
              <a:gd name="connsiteX1582" fmla="*/ 5158907 w 10723525"/>
              <a:gd name="connsiteY1582" fmla="*/ 3321133 h 5706064"/>
              <a:gd name="connsiteX1583" fmla="*/ 5158589 w 10723525"/>
              <a:gd name="connsiteY1583" fmla="*/ 3317377 h 5706064"/>
              <a:gd name="connsiteX1584" fmla="*/ 5171648 w 10723525"/>
              <a:gd name="connsiteY1584" fmla="*/ 3309211 h 5706064"/>
              <a:gd name="connsiteX1585" fmla="*/ 5185949 w 10723525"/>
              <a:gd name="connsiteY1585" fmla="*/ 3323880 h 5706064"/>
              <a:gd name="connsiteX1586" fmla="*/ 5161232 w 10723525"/>
              <a:gd name="connsiteY1586" fmla="*/ 3345984 h 5706064"/>
              <a:gd name="connsiteX1587" fmla="*/ 5159290 w 10723525"/>
              <a:gd name="connsiteY1587" fmla="*/ 3325014 h 5706064"/>
              <a:gd name="connsiteX1588" fmla="*/ 5187988 w 10723525"/>
              <a:gd name="connsiteY1588" fmla="*/ 3325947 h 5706064"/>
              <a:gd name="connsiteX1589" fmla="*/ 5189485 w 10723525"/>
              <a:gd name="connsiteY1589" fmla="*/ 3327484 h 5706064"/>
              <a:gd name="connsiteX1590" fmla="*/ 5161583 w 10723525"/>
              <a:gd name="connsiteY1590" fmla="*/ 3350017 h 5706064"/>
              <a:gd name="connsiteX1591" fmla="*/ 5161583 w 10723525"/>
              <a:gd name="connsiteY1591" fmla="*/ 3349588 h 5706064"/>
              <a:gd name="connsiteX1592" fmla="*/ 5187988 w 10723525"/>
              <a:gd name="connsiteY1592" fmla="*/ 3322065 h 5706064"/>
              <a:gd name="connsiteX1593" fmla="*/ 5173336 w 10723525"/>
              <a:gd name="connsiteY1593" fmla="*/ 3306943 h 5706064"/>
              <a:gd name="connsiteX1594" fmla="*/ 5428751 w 10723525"/>
              <a:gd name="connsiteY1594" fmla="*/ 2980599 h 5706064"/>
              <a:gd name="connsiteX1595" fmla="*/ 5375847 w 10723525"/>
              <a:gd name="connsiteY1595" fmla="*/ 3154205 h 5706064"/>
              <a:gd name="connsiteX1596" fmla="*/ 5378458 w 10723525"/>
              <a:gd name="connsiteY1596" fmla="*/ 3155843 h 5706064"/>
              <a:gd name="connsiteX1597" fmla="*/ 5604156 w 10723525"/>
              <a:gd name="connsiteY1597" fmla="*/ 2954210 h 5706064"/>
              <a:gd name="connsiteX1598" fmla="*/ 5608647 w 10723525"/>
              <a:gd name="connsiteY1598" fmla="*/ 2988715 h 5706064"/>
              <a:gd name="connsiteX1599" fmla="*/ 5370782 w 10723525"/>
              <a:gd name="connsiteY1599" fmla="*/ 3180998 h 5706064"/>
              <a:gd name="connsiteX1600" fmla="*/ 5606927 w 10723525"/>
              <a:gd name="connsiteY1600" fmla="*/ 2951689 h 5706064"/>
              <a:gd name="connsiteX1601" fmla="*/ 5736467 w 10723525"/>
              <a:gd name="connsiteY1601" fmla="*/ 2836002 h 5706064"/>
              <a:gd name="connsiteX1602" fmla="*/ 5799373 w 10723525"/>
              <a:gd name="connsiteY1602" fmla="*/ 2834591 h 5706064"/>
              <a:gd name="connsiteX1603" fmla="*/ 5611450 w 10723525"/>
              <a:gd name="connsiteY1603" fmla="*/ 2986421 h 5706064"/>
              <a:gd name="connsiteX1604" fmla="*/ 5845334 w 10723525"/>
              <a:gd name="connsiteY1604" fmla="*/ 2800868 h 5706064"/>
              <a:gd name="connsiteX1605" fmla="*/ 5883556 w 10723525"/>
              <a:gd name="connsiteY1605" fmla="*/ 2769968 h 5706064"/>
              <a:gd name="connsiteX1606" fmla="*/ 5875688 w 10723525"/>
              <a:gd name="connsiteY1606" fmla="*/ 2813848 h 5706064"/>
              <a:gd name="connsiteX1607" fmla="*/ 5859763 w 10723525"/>
              <a:gd name="connsiteY1607" fmla="*/ 2817049 h 5706064"/>
              <a:gd name="connsiteX1608" fmla="*/ 5887028 w 10723525"/>
              <a:gd name="connsiteY1608" fmla="*/ 2767170 h 5706064"/>
              <a:gd name="connsiteX1609" fmla="*/ 6019624 w 10723525"/>
              <a:gd name="connsiteY1609" fmla="*/ 2660027 h 5706064"/>
              <a:gd name="connsiteX1610" fmla="*/ 6010069 w 10723525"/>
              <a:gd name="connsiteY1610" fmla="*/ 2802758 h 5706064"/>
              <a:gd name="connsiteX1611" fmla="*/ 5898749 w 10723525"/>
              <a:gd name="connsiteY1611" fmla="*/ 2827735 h 5706064"/>
              <a:gd name="connsiteX1612" fmla="*/ 5886422 w 10723525"/>
              <a:gd name="connsiteY1612" fmla="*/ 2816267 h 5706064"/>
              <a:gd name="connsiteX1613" fmla="*/ 5878682 w 10723525"/>
              <a:gd name="connsiteY1613" fmla="*/ 2814176 h 5706064"/>
              <a:gd name="connsiteX1614" fmla="*/ 5896869 w 10723525"/>
              <a:gd name="connsiteY1614" fmla="*/ 2844748 h 5706064"/>
              <a:gd name="connsiteX1615" fmla="*/ 5899322 w 10723525"/>
              <a:gd name="connsiteY1615" fmla="*/ 2830205 h 5706064"/>
              <a:gd name="connsiteX1616" fmla="*/ 6009814 w 10723525"/>
              <a:gd name="connsiteY1616" fmla="*/ 2805279 h 5706064"/>
              <a:gd name="connsiteX1617" fmla="*/ 6003730 w 10723525"/>
              <a:gd name="connsiteY1617" fmla="*/ 2897652 h 5706064"/>
              <a:gd name="connsiteX1618" fmla="*/ 5896805 w 10723525"/>
              <a:gd name="connsiteY1618" fmla="*/ 2844723 h 5706064"/>
              <a:gd name="connsiteX1619" fmla="*/ 6006342 w 10723525"/>
              <a:gd name="connsiteY1619" fmla="*/ 2901887 h 5706064"/>
              <a:gd name="connsiteX1620" fmla="*/ 6220892 w 10723525"/>
              <a:gd name="connsiteY1620" fmla="*/ 3008071 h 5706064"/>
              <a:gd name="connsiteX1621" fmla="*/ 6004303 w 10723525"/>
              <a:gd name="connsiteY1621" fmla="*/ 3161237 h 5706064"/>
              <a:gd name="connsiteX1622" fmla="*/ 5998507 w 10723525"/>
              <a:gd name="connsiteY1622" fmla="*/ 3157482 h 5706064"/>
              <a:gd name="connsiteX1623" fmla="*/ 5989206 w 10723525"/>
              <a:gd name="connsiteY1623" fmla="*/ 3154962 h 5706064"/>
              <a:gd name="connsiteX1624" fmla="*/ 6257680 w 10723525"/>
              <a:gd name="connsiteY1624" fmla="*/ 3275463 h 5706064"/>
              <a:gd name="connsiteX1625" fmla="*/ 6310171 w 10723525"/>
              <a:gd name="connsiteY1625" fmla="*/ 3294417 h 5706064"/>
              <a:gd name="connsiteX1626" fmla="*/ 6213631 w 10723525"/>
              <a:gd name="connsiteY1626" fmla="*/ 3438760 h 5706064"/>
              <a:gd name="connsiteX1627" fmla="*/ 6209649 w 10723525"/>
              <a:gd name="connsiteY1627" fmla="*/ 3437626 h 5706064"/>
              <a:gd name="connsiteX1628" fmla="*/ 6312943 w 10723525"/>
              <a:gd name="connsiteY1628" fmla="*/ 3295424 h 5706064"/>
              <a:gd name="connsiteX1629" fmla="*/ 6325492 w 10723525"/>
              <a:gd name="connsiteY1629" fmla="*/ 3299961 h 5706064"/>
              <a:gd name="connsiteX1630" fmla="*/ 6217198 w 10723525"/>
              <a:gd name="connsiteY1630" fmla="*/ 3440500 h 5706064"/>
              <a:gd name="connsiteX1631" fmla="*/ 6216338 w 10723525"/>
              <a:gd name="connsiteY1631" fmla="*/ 3439870 h 5706064"/>
              <a:gd name="connsiteX1632" fmla="*/ 6314376 w 10723525"/>
              <a:gd name="connsiteY1632" fmla="*/ 3293307 h 5706064"/>
              <a:gd name="connsiteX1633" fmla="*/ 6434678 w 10723525"/>
              <a:gd name="connsiteY1633" fmla="*/ 3113450 h 5706064"/>
              <a:gd name="connsiteX1634" fmla="*/ 6459713 w 10723525"/>
              <a:gd name="connsiteY1634" fmla="*/ 3125800 h 5706064"/>
              <a:gd name="connsiteX1635" fmla="*/ 6327085 w 10723525"/>
              <a:gd name="connsiteY1635" fmla="*/ 3297894 h 5706064"/>
              <a:gd name="connsiteX1636" fmla="*/ 6436016 w 10723525"/>
              <a:gd name="connsiteY1636" fmla="*/ 3111434 h 5706064"/>
              <a:gd name="connsiteX1637" fmla="*/ 6544310 w 10723525"/>
              <a:gd name="connsiteY1637" fmla="*/ 2949522 h 5706064"/>
              <a:gd name="connsiteX1638" fmla="*/ 6560013 w 10723525"/>
              <a:gd name="connsiteY1638" fmla="*/ 2995646 h 5706064"/>
              <a:gd name="connsiteX1639" fmla="*/ 6461274 w 10723525"/>
              <a:gd name="connsiteY1639" fmla="*/ 3123859 h 5706064"/>
              <a:gd name="connsiteX1640" fmla="*/ 6500961 w 10723525"/>
              <a:gd name="connsiteY1640" fmla="*/ 2812739 h 5706064"/>
              <a:gd name="connsiteX1641" fmla="*/ 6714364 w 10723525"/>
              <a:gd name="connsiteY1641" fmla="*/ 2661514 h 5706064"/>
              <a:gd name="connsiteX1642" fmla="*/ 6724142 w 10723525"/>
              <a:gd name="connsiteY1642" fmla="*/ 2667538 h 5706064"/>
              <a:gd name="connsiteX1643" fmla="*/ 6728602 w 10723525"/>
              <a:gd name="connsiteY1643" fmla="*/ 2669100 h 5706064"/>
              <a:gd name="connsiteX1644" fmla="*/ 6545425 w 10723525"/>
              <a:gd name="connsiteY1644" fmla="*/ 2942969 h 5706064"/>
              <a:gd name="connsiteX1645" fmla="*/ 6726627 w 10723525"/>
              <a:gd name="connsiteY1645" fmla="*/ 2609795 h 5706064"/>
              <a:gd name="connsiteX1646" fmla="*/ 6541093 w 10723525"/>
              <a:gd name="connsiteY1646" fmla="*/ 2318233 h 5706064"/>
              <a:gd name="connsiteX1647" fmla="*/ 6572148 w 10723525"/>
              <a:gd name="connsiteY1647" fmla="*/ 2213383 h 5706064"/>
              <a:gd name="connsiteX1648" fmla="*/ 6760326 w 10723525"/>
              <a:gd name="connsiteY1648" fmla="*/ 2061402 h 5706064"/>
              <a:gd name="connsiteX1649" fmla="*/ 6743444 w 10723525"/>
              <a:gd name="connsiteY1649" fmla="*/ 2606770 h 5706064"/>
              <a:gd name="connsiteX1650" fmla="*/ 6726627 w 10723525"/>
              <a:gd name="connsiteY1650" fmla="*/ 2609870 h 5706064"/>
              <a:gd name="connsiteX1651" fmla="*/ 6763447 w 10723525"/>
              <a:gd name="connsiteY1651" fmla="*/ 2058882 h 5706064"/>
              <a:gd name="connsiteX1652" fmla="*/ 6921461 w 10723525"/>
              <a:gd name="connsiteY1652" fmla="*/ 1931273 h 5706064"/>
              <a:gd name="connsiteX1653" fmla="*/ 6941718 w 10723525"/>
              <a:gd name="connsiteY1653" fmla="*/ 1938985 h 5706064"/>
              <a:gd name="connsiteX1654" fmla="*/ 7071035 w 10723525"/>
              <a:gd name="connsiteY1654" fmla="*/ 2157077 h 5706064"/>
              <a:gd name="connsiteX1655" fmla="*/ 6772907 w 10723525"/>
              <a:gd name="connsiteY1655" fmla="*/ 2602738 h 5706064"/>
              <a:gd name="connsiteX1656" fmla="*/ 6765231 w 10723525"/>
              <a:gd name="connsiteY1656" fmla="*/ 2611736 h 5706064"/>
              <a:gd name="connsiteX1657" fmla="*/ 6763192 w 10723525"/>
              <a:gd name="connsiteY1657" fmla="*/ 2610879 h 5706064"/>
              <a:gd name="connsiteX1658" fmla="*/ 6746374 w 10723525"/>
              <a:gd name="connsiteY1658" fmla="*/ 2606695 h 5706064"/>
              <a:gd name="connsiteX1659" fmla="*/ 7072627 w 10723525"/>
              <a:gd name="connsiteY1659" fmla="*/ 2159698 h 5706064"/>
              <a:gd name="connsiteX1660" fmla="*/ 7104479 w 10723525"/>
              <a:gd name="connsiteY1660" fmla="*/ 2213560 h 5706064"/>
              <a:gd name="connsiteX1661" fmla="*/ 6788673 w 10723525"/>
              <a:gd name="connsiteY1661" fmla="*/ 2584061 h 5706064"/>
              <a:gd name="connsiteX1662" fmla="*/ 7074379 w 10723525"/>
              <a:gd name="connsiteY1662" fmla="*/ 2157178 h 5706064"/>
              <a:gd name="connsiteX1663" fmla="*/ 7163849 w 10723525"/>
              <a:gd name="connsiteY1663" fmla="*/ 2023444 h 5706064"/>
              <a:gd name="connsiteX1664" fmla="*/ 7241407 w 10723525"/>
              <a:gd name="connsiteY1664" fmla="*/ 2052933 h 5706064"/>
              <a:gd name="connsiteX1665" fmla="*/ 7106485 w 10723525"/>
              <a:gd name="connsiteY1665" fmla="*/ 2211266 h 5706064"/>
              <a:gd name="connsiteX1666" fmla="*/ 7244178 w 10723525"/>
              <a:gd name="connsiteY1666" fmla="*/ 2054068 h 5706064"/>
              <a:gd name="connsiteX1667" fmla="*/ 7276284 w 10723525"/>
              <a:gd name="connsiteY1667" fmla="*/ 2066266 h 5706064"/>
              <a:gd name="connsiteX1668" fmla="*/ 7131616 w 10723525"/>
              <a:gd name="connsiteY1668" fmla="*/ 2254038 h 5706064"/>
              <a:gd name="connsiteX1669" fmla="*/ 7107791 w 10723525"/>
              <a:gd name="connsiteY1669" fmla="*/ 2213938 h 5706064"/>
              <a:gd name="connsiteX1670" fmla="*/ 7245834 w 10723525"/>
              <a:gd name="connsiteY1670" fmla="*/ 2052051 h 5706064"/>
              <a:gd name="connsiteX1671" fmla="*/ 7338808 w 10723525"/>
              <a:gd name="connsiteY1671" fmla="*/ 1942841 h 5706064"/>
              <a:gd name="connsiteX1672" fmla="*/ 7362283 w 10723525"/>
              <a:gd name="connsiteY1672" fmla="*/ 1954712 h 5706064"/>
              <a:gd name="connsiteX1673" fmla="*/ 7277877 w 10723525"/>
              <a:gd name="connsiteY1673" fmla="*/ 2064250 h 5706064"/>
              <a:gd name="connsiteX1674" fmla="*/ 7365085 w 10723525"/>
              <a:gd name="connsiteY1674" fmla="*/ 1956124 h 5706064"/>
              <a:gd name="connsiteX1675" fmla="*/ 7593013 w 10723525"/>
              <a:gd name="connsiteY1675" fmla="*/ 2071458 h 5706064"/>
              <a:gd name="connsiteX1676" fmla="*/ 7629610 w 10723525"/>
              <a:gd name="connsiteY1676" fmla="*/ 2198235 h 5706064"/>
              <a:gd name="connsiteX1677" fmla="*/ 7280839 w 10723525"/>
              <a:gd name="connsiteY1677" fmla="*/ 2065384 h 5706064"/>
              <a:gd name="connsiteX1678" fmla="*/ 7596581 w 10723525"/>
              <a:gd name="connsiteY1678" fmla="*/ 2073122 h 5706064"/>
              <a:gd name="connsiteX1679" fmla="*/ 7666972 w 10723525"/>
              <a:gd name="connsiteY1679" fmla="*/ 2108685 h 5706064"/>
              <a:gd name="connsiteX1680" fmla="*/ 7679999 w 10723525"/>
              <a:gd name="connsiteY1680" fmla="*/ 2217063 h 5706064"/>
              <a:gd name="connsiteX1681" fmla="*/ 7633178 w 10723525"/>
              <a:gd name="connsiteY1681" fmla="*/ 2199244 h 5706064"/>
              <a:gd name="connsiteX1682" fmla="*/ 7680350 w 10723525"/>
              <a:gd name="connsiteY1682" fmla="*/ 2220037 h 5706064"/>
              <a:gd name="connsiteX1683" fmla="*/ 7709685 w 10723525"/>
              <a:gd name="connsiteY1683" fmla="*/ 2464140 h 5706064"/>
              <a:gd name="connsiteX1684" fmla="*/ 7633974 w 10723525"/>
              <a:gd name="connsiteY1684" fmla="*/ 2202419 h 5706064"/>
              <a:gd name="connsiteX1685" fmla="*/ 7670157 w 10723525"/>
              <a:gd name="connsiteY1685" fmla="*/ 2110298 h 5706064"/>
              <a:gd name="connsiteX1686" fmla="*/ 7958570 w 10723525"/>
              <a:gd name="connsiteY1686" fmla="*/ 2256054 h 5706064"/>
              <a:gd name="connsiteX1687" fmla="*/ 7938217 w 10723525"/>
              <a:gd name="connsiteY1687" fmla="*/ 2315410 h 5706064"/>
              <a:gd name="connsiteX1688" fmla="*/ 7683152 w 10723525"/>
              <a:gd name="connsiteY1688" fmla="*/ 2218374 h 5706064"/>
              <a:gd name="connsiteX1689" fmla="*/ 7961342 w 10723525"/>
              <a:gd name="connsiteY1689" fmla="*/ 2257465 h 5706064"/>
              <a:gd name="connsiteX1690" fmla="*/ 8495901 w 10723525"/>
              <a:gd name="connsiteY1690" fmla="*/ 2527604 h 5706064"/>
              <a:gd name="connsiteX1691" fmla="*/ 7941179 w 10723525"/>
              <a:gd name="connsiteY1691" fmla="*/ 2316544 h 5706064"/>
              <a:gd name="connsiteX1692" fmla="*/ 7959366 w 10723525"/>
              <a:gd name="connsiteY1692" fmla="*/ 2253760 h 5706064"/>
              <a:gd name="connsiteX1693" fmla="*/ 7669807 w 10723525"/>
              <a:gd name="connsiteY1693" fmla="*/ 2107576 h 5706064"/>
              <a:gd name="connsiteX1694" fmla="*/ 7639834 w 10723525"/>
              <a:gd name="connsiteY1694" fmla="*/ 1858054 h 5706064"/>
              <a:gd name="connsiteX1695" fmla="*/ 7999754 w 10723525"/>
              <a:gd name="connsiteY1695" fmla="*/ 2135704 h 5706064"/>
              <a:gd name="connsiteX1696" fmla="*/ 7639421 w 10723525"/>
              <a:gd name="connsiteY1696" fmla="*/ 1854476 h 5706064"/>
              <a:gd name="connsiteX1697" fmla="*/ 7612952 w 10723525"/>
              <a:gd name="connsiteY1697" fmla="*/ 1634317 h 5706064"/>
              <a:gd name="connsiteX1698" fmla="*/ 7696880 w 10723525"/>
              <a:gd name="connsiteY1698" fmla="*/ 1525586 h 5706064"/>
              <a:gd name="connsiteX1699" fmla="*/ 7713475 w 10723525"/>
              <a:gd name="connsiteY1699" fmla="*/ 1526645 h 5706064"/>
              <a:gd name="connsiteX1700" fmla="*/ 8056449 w 10723525"/>
              <a:gd name="connsiteY1700" fmla="*/ 1866901 h 5706064"/>
              <a:gd name="connsiteX1701" fmla="*/ 8042658 w 10723525"/>
              <a:gd name="connsiteY1701" fmla="*/ 1902187 h 5706064"/>
              <a:gd name="connsiteX1702" fmla="*/ 8071706 w 10723525"/>
              <a:gd name="connsiteY1702" fmla="*/ 1925929 h 5706064"/>
              <a:gd name="connsiteX1703" fmla="*/ 8000741 w 10723525"/>
              <a:gd name="connsiteY1703" fmla="*/ 2132982 h 5706064"/>
              <a:gd name="connsiteX1704" fmla="*/ 8058774 w 10723525"/>
              <a:gd name="connsiteY1704" fmla="*/ 1865213 h 5706064"/>
              <a:gd name="connsiteX1705" fmla="*/ 7717520 w 10723525"/>
              <a:gd name="connsiteY1705" fmla="*/ 1526897 h 5706064"/>
              <a:gd name="connsiteX1706" fmla="*/ 8234370 w 10723525"/>
              <a:gd name="connsiteY1706" fmla="*/ 1559939 h 5706064"/>
              <a:gd name="connsiteX1707" fmla="*/ 8097856 w 10723525"/>
              <a:gd name="connsiteY1707" fmla="*/ 1860020 h 5706064"/>
              <a:gd name="connsiteX1708" fmla="*/ 8073011 w 10723525"/>
              <a:gd name="connsiteY1708" fmla="*/ 1859819 h 5706064"/>
              <a:gd name="connsiteX1709" fmla="*/ 8058774 w 10723525"/>
              <a:gd name="connsiteY1709" fmla="*/ 1865213 h 5706064"/>
              <a:gd name="connsiteX1710" fmla="*/ 8237460 w 10723525"/>
              <a:gd name="connsiteY1710" fmla="*/ 1560242 h 5706064"/>
              <a:gd name="connsiteX1711" fmla="*/ 8392703 w 10723525"/>
              <a:gd name="connsiteY1711" fmla="*/ 1599081 h 5706064"/>
              <a:gd name="connsiteX1712" fmla="*/ 8392703 w 10723525"/>
              <a:gd name="connsiteY1712" fmla="*/ 1599686 h 5706064"/>
              <a:gd name="connsiteX1713" fmla="*/ 8111297 w 10723525"/>
              <a:gd name="connsiteY1713" fmla="*/ 1865893 h 5706064"/>
              <a:gd name="connsiteX1714" fmla="*/ 8101009 w 10723525"/>
              <a:gd name="connsiteY1714" fmla="*/ 1861054 h 5706064"/>
              <a:gd name="connsiteX1715" fmla="*/ 8252175 w 10723525"/>
              <a:gd name="connsiteY1715" fmla="*/ 1561175 h 5706064"/>
              <a:gd name="connsiteX1716" fmla="*/ 8388435 w 10723525"/>
              <a:gd name="connsiteY1716" fmla="*/ 1569870 h 5706064"/>
              <a:gd name="connsiteX1717" fmla="*/ 8392320 w 10723525"/>
              <a:gd name="connsiteY1717" fmla="*/ 1596385 h 5706064"/>
              <a:gd name="connsiteX1718" fmla="*/ 8382765 w 10723525"/>
              <a:gd name="connsiteY1718" fmla="*/ 1509531 h 5706064"/>
              <a:gd name="connsiteX1719" fmla="*/ 8476025 w 10723525"/>
              <a:gd name="connsiteY1719" fmla="*/ 1520974 h 5706064"/>
              <a:gd name="connsiteX1720" fmla="*/ 8424458 w 10723525"/>
              <a:gd name="connsiteY1720" fmla="*/ 1569769 h 5706064"/>
              <a:gd name="connsiteX1721" fmla="*/ 8391174 w 10723525"/>
              <a:gd name="connsiteY1721" fmla="*/ 1567652 h 5706064"/>
              <a:gd name="connsiteX1722" fmla="*/ 8479657 w 10723525"/>
              <a:gd name="connsiteY1722" fmla="*/ 1521427 h 5706064"/>
              <a:gd name="connsiteX1723" fmla="*/ 8648723 w 10723525"/>
              <a:gd name="connsiteY1723" fmla="*/ 1542170 h 5706064"/>
              <a:gd name="connsiteX1724" fmla="*/ 8685543 w 10723525"/>
              <a:gd name="connsiteY1724" fmla="*/ 1586404 h 5706064"/>
              <a:gd name="connsiteX1725" fmla="*/ 8428408 w 10723525"/>
              <a:gd name="connsiteY1725" fmla="*/ 1570021 h 5706064"/>
              <a:gd name="connsiteX1726" fmla="*/ 8616617 w 10723525"/>
              <a:gd name="connsiteY1726" fmla="*/ 1499248 h 5706064"/>
              <a:gd name="connsiteX1727" fmla="*/ 8797023 w 10723525"/>
              <a:gd name="connsiteY1727" fmla="*/ 1557923 h 5706064"/>
              <a:gd name="connsiteX1728" fmla="*/ 8650507 w 10723525"/>
              <a:gd name="connsiteY1728" fmla="*/ 1539952 h 5706064"/>
              <a:gd name="connsiteX1729" fmla="*/ 8646302 w 10723525"/>
              <a:gd name="connsiteY1729" fmla="*/ 1539574 h 5706064"/>
              <a:gd name="connsiteX1730" fmla="*/ 8481791 w 10723525"/>
              <a:gd name="connsiteY1730" fmla="*/ 1519411 h 5706064"/>
              <a:gd name="connsiteX1731" fmla="*/ 8532020 w 10723525"/>
              <a:gd name="connsiteY1731" fmla="*/ 1471750 h 5706064"/>
              <a:gd name="connsiteX1732" fmla="*/ 8611393 w 10723525"/>
              <a:gd name="connsiteY1732" fmla="*/ 1497609 h 5706064"/>
              <a:gd name="connsiteX1733" fmla="*/ 8534090 w 10723525"/>
              <a:gd name="connsiteY1733" fmla="*/ 1469356 h 5706064"/>
              <a:gd name="connsiteX1734" fmla="*/ 8564540 w 10723525"/>
              <a:gd name="connsiteY1734" fmla="*/ 1440623 h 5706064"/>
              <a:gd name="connsiteX1735" fmla="*/ 8608272 w 10723525"/>
              <a:gd name="connsiteY1735" fmla="*/ 1493551 h 5706064"/>
              <a:gd name="connsiteX1736" fmla="*/ 8518675 w 10723525"/>
              <a:gd name="connsiteY1736" fmla="*/ 1380914 h 5706064"/>
              <a:gd name="connsiteX1737" fmla="*/ 8598876 w 10723525"/>
              <a:gd name="connsiteY1737" fmla="*/ 1403976 h 5706064"/>
              <a:gd name="connsiteX1738" fmla="*/ 8564700 w 10723525"/>
              <a:gd name="connsiteY1738" fmla="*/ 1436338 h 5706064"/>
              <a:gd name="connsiteX1739" fmla="*/ 8515903 w 10723525"/>
              <a:gd name="connsiteY1739" fmla="*/ 1377587 h 5706064"/>
              <a:gd name="connsiteX1740" fmla="*/ 8389518 w 10723525"/>
              <a:gd name="connsiteY1740" fmla="*/ 1225429 h 5706064"/>
              <a:gd name="connsiteX1741" fmla="*/ 8460514 w 10723525"/>
              <a:gd name="connsiteY1741" fmla="*/ 1069012 h 5706064"/>
              <a:gd name="connsiteX1742" fmla="*/ 8761349 w 10723525"/>
              <a:gd name="connsiteY1742" fmla="*/ 1250306 h 5706064"/>
              <a:gd name="connsiteX1743" fmla="*/ 8600946 w 10723525"/>
              <a:gd name="connsiteY1743" fmla="*/ 1402035 h 5706064"/>
              <a:gd name="connsiteX1744" fmla="*/ 8461534 w 10723525"/>
              <a:gd name="connsiteY1744" fmla="*/ 1066769 h 5706064"/>
              <a:gd name="connsiteX1745" fmla="*/ 8485740 w 10723525"/>
              <a:gd name="connsiteY1745" fmla="*/ 1013412 h 5706064"/>
              <a:gd name="connsiteX1746" fmla="*/ 8624740 w 10723525"/>
              <a:gd name="connsiteY1746" fmla="*/ 1086504 h 5706064"/>
              <a:gd name="connsiteX1747" fmla="*/ 8801864 w 10723525"/>
              <a:gd name="connsiteY1747" fmla="*/ 1211920 h 5706064"/>
              <a:gd name="connsiteX1748" fmla="*/ 8763197 w 10723525"/>
              <a:gd name="connsiteY1748" fmla="*/ 1248491 h 5706064"/>
              <a:gd name="connsiteX1749" fmla="*/ 8804317 w 10723525"/>
              <a:gd name="connsiteY1749" fmla="*/ 1213709 h 5706064"/>
              <a:gd name="connsiteX1750" fmla="*/ 9369485 w 10723525"/>
              <a:gd name="connsiteY1750" fmla="*/ 1613876 h 5706064"/>
              <a:gd name="connsiteX1751" fmla="*/ 8765840 w 10723525"/>
              <a:gd name="connsiteY1751" fmla="*/ 1250129 h 5706064"/>
              <a:gd name="connsiteX1752" fmla="*/ 8803807 w 10723525"/>
              <a:gd name="connsiteY1752" fmla="*/ 1210105 h 5706064"/>
              <a:gd name="connsiteX1753" fmla="*/ 8642480 w 10723525"/>
              <a:gd name="connsiteY1753" fmla="*/ 1095880 h 5706064"/>
              <a:gd name="connsiteX1754" fmla="*/ 8823746 w 10723525"/>
              <a:gd name="connsiteY1754" fmla="*/ 1191278 h 5706064"/>
              <a:gd name="connsiteX1755" fmla="*/ 8625981 w 10723525"/>
              <a:gd name="connsiteY1755" fmla="*/ 1084084 h 5706064"/>
              <a:gd name="connsiteX1756" fmla="*/ 8495391 w 10723525"/>
              <a:gd name="connsiteY1756" fmla="*/ 991660 h 5706064"/>
              <a:gd name="connsiteX1757" fmla="*/ 8538932 w 10723525"/>
              <a:gd name="connsiteY1757" fmla="*/ 896288 h 5706064"/>
              <a:gd name="connsiteX1758" fmla="*/ 8570369 w 10723525"/>
              <a:gd name="connsiteY1758" fmla="*/ 878267 h 5706064"/>
              <a:gd name="connsiteX1759" fmla="*/ 8867510 w 10723525"/>
              <a:gd name="connsiteY1759" fmla="*/ 1149666 h 5706064"/>
              <a:gd name="connsiteX1760" fmla="*/ 8825784 w 10723525"/>
              <a:gd name="connsiteY1760" fmla="*/ 1189160 h 5706064"/>
              <a:gd name="connsiteX1761" fmla="*/ 8540907 w 10723525"/>
              <a:gd name="connsiteY1761" fmla="*/ 892230 h 5706064"/>
              <a:gd name="connsiteX1762" fmla="*/ 8554029 w 10723525"/>
              <a:gd name="connsiteY1762" fmla="*/ 863270 h 5706064"/>
              <a:gd name="connsiteX1763" fmla="*/ 8568458 w 10723525"/>
              <a:gd name="connsiteY1763" fmla="*/ 876427 h 5706064"/>
              <a:gd name="connsiteX1764" fmla="*/ 8536161 w 10723525"/>
              <a:gd name="connsiteY1764" fmla="*/ 894750 h 5706064"/>
              <a:gd name="connsiteX1765" fmla="*/ 8438059 w 10723525"/>
              <a:gd name="connsiteY1765" fmla="*/ 951006 h 5706064"/>
              <a:gd name="connsiteX1766" fmla="*/ 8284982 w 10723525"/>
              <a:gd name="connsiteY1766" fmla="*/ 842628 h 5706064"/>
              <a:gd name="connsiteX1767" fmla="*/ 8277911 w 10723525"/>
              <a:gd name="connsiteY1767" fmla="*/ 794387 h 5706064"/>
              <a:gd name="connsiteX1768" fmla="*/ 8414043 w 10723525"/>
              <a:gd name="connsiteY1768" fmla="*/ 735384 h 5706064"/>
              <a:gd name="connsiteX1769" fmla="*/ 8551514 w 10723525"/>
              <a:gd name="connsiteY1769" fmla="*/ 860951 h 5706064"/>
              <a:gd name="connsiteX1770" fmla="*/ 8315241 w 10723525"/>
              <a:gd name="connsiteY1770" fmla="*/ 641650 h 5706064"/>
              <a:gd name="connsiteX1771" fmla="*/ 8682836 w 10723525"/>
              <a:gd name="connsiteY1771" fmla="*/ 511596 h 5706064"/>
              <a:gd name="connsiteX1772" fmla="*/ 8685639 w 10723525"/>
              <a:gd name="connsiteY1772" fmla="*/ 510613 h 5706064"/>
              <a:gd name="connsiteX1773" fmla="*/ 8715484 w 10723525"/>
              <a:gd name="connsiteY1773" fmla="*/ 500002 h 5706064"/>
              <a:gd name="connsiteX1774" fmla="*/ 8719401 w 10723525"/>
              <a:gd name="connsiteY1774" fmla="*/ 498767 h 5706064"/>
              <a:gd name="connsiteX1775" fmla="*/ 10025813 w 10723525"/>
              <a:gd name="connsiteY1775" fmla="*/ 35489 h 5706064"/>
              <a:gd name="connsiteX1776" fmla="*/ 8737812 w 10723525"/>
              <a:gd name="connsiteY1776" fmla="*/ 592502 h 5706064"/>
              <a:gd name="connsiteX1777" fmla="*/ 8735104 w 10723525"/>
              <a:gd name="connsiteY1777" fmla="*/ 593661 h 5706064"/>
              <a:gd name="connsiteX1778" fmla="*/ 8661846 w 10723525"/>
              <a:gd name="connsiteY1778" fmla="*/ 625343 h 5706064"/>
              <a:gd name="connsiteX1779" fmla="*/ 8657833 w 10723525"/>
              <a:gd name="connsiteY1779" fmla="*/ 627359 h 5706064"/>
              <a:gd name="connsiteX1780" fmla="*/ 8414489 w 10723525"/>
              <a:gd name="connsiteY1780" fmla="*/ 732536 h 5706064"/>
              <a:gd name="connsiteX1781" fmla="*/ 8411877 w 10723525"/>
              <a:gd name="connsiteY1781" fmla="*/ 733418 h 5706064"/>
              <a:gd name="connsiteX1782" fmla="*/ 8277497 w 10723525"/>
              <a:gd name="connsiteY1782" fmla="*/ 791514 h 5706064"/>
              <a:gd name="connsiteX1783" fmla="*/ 8258386 w 10723525"/>
              <a:gd name="connsiteY1783" fmla="*/ 661763 h 5706064"/>
              <a:gd name="connsiteX1784" fmla="*/ 8312534 w 10723525"/>
              <a:gd name="connsiteY1784" fmla="*/ 642608 h 5706064"/>
              <a:gd name="connsiteX1785" fmla="*/ 8258100 w 10723525"/>
              <a:gd name="connsiteY1785" fmla="*/ 659192 h 5706064"/>
              <a:gd name="connsiteX1786" fmla="*/ 8246952 w 10723525"/>
              <a:gd name="connsiteY1786" fmla="*/ 582924 h 5706064"/>
              <a:gd name="connsiteX1787" fmla="*/ 8310431 w 10723525"/>
              <a:gd name="connsiteY1787" fmla="*/ 640894 h 5706064"/>
              <a:gd name="connsiteX1788" fmla="*/ 8035714 w 10723525"/>
              <a:gd name="connsiteY1788" fmla="*/ 666199 h 5706064"/>
              <a:gd name="connsiteX1789" fmla="*/ 7999404 w 10723525"/>
              <a:gd name="connsiteY1789" fmla="*/ 640516 h 5706064"/>
              <a:gd name="connsiteX1790" fmla="*/ 8108526 w 10723525"/>
              <a:gd name="connsiteY1790" fmla="*/ 456323 h 5706064"/>
              <a:gd name="connsiteX1791" fmla="*/ 8127637 w 10723525"/>
              <a:gd name="connsiteY1791" fmla="*/ 473714 h 5706064"/>
              <a:gd name="connsiteX1792" fmla="*/ 8034599 w 10723525"/>
              <a:gd name="connsiteY1792" fmla="*/ 668568 h 5706064"/>
              <a:gd name="connsiteX1793" fmla="*/ 8009628 w 10723525"/>
              <a:gd name="connsiteY1793" fmla="*/ 720841 h 5706064"/>
              <a:gd name="connsiteX1794" fmla="*/ 7984147 w 10723525"/>
              <a:gd name="connsiteY1794" fmla="*/ 720514 h 5706064"/>
              <a:gd name="connsiteX1795" fmla="*/ 7980580 w 10723525"/>
              <a:gd name="connsiteY1795" fmla="*/ 721270 h 5706064"/>
              <a:gd name="connsiteX1796" fmla="*/ 7966979 w 10723525"/>
              <a:gd name="connsiteY1796" fmla="*/ 695335 h 5706064"/>
              <a:gd name="connsiteX1797" fmla="*/ 7998161 w 10723525"/>
              <a:gd name="connsiteY1797" fmla="*/ 642734 h 5706064"/>
              <a:gd name="connsiteX1798" fmla="*/ 7965323 w 10723525"/>
              <a:gd name="connsiteY1798" fmla="*/ 692260 h 5706064"/>
              <a:gd name="connsiteX1799" fmla="*/ 7905379 w 10723525"/>
              <a:gd name="connsiteY1799" fmla="*/ 577051 h 5706064"/>
              <a:gd name="connsiteX1800" fmla="*/ 7995709 w 10723525"/>
              <a:gd name="connsiteY1800" fmla="*/ 641020 h 5706064"/>
              <a:gd name="connsiteX1801" fmla="*/ 7977681 w 10723525"/>
              <a:gd name="connsiteY1801" fmla="*/ 722303 h 5706064"/>
              <a:gd name="connsiteX1802" fmla="*/ 7971311 w 10723525"/>
              <a:gd name="connsiteY1802" fmla="*/ 724975 h 5706064"/>
              <a:gd name="connsiteX1803" fmla="*/ 7957965 w 10723525"/>
              <a:gd name="connsiteY1803" fmla="*/ 710231 h 5706064"/>
              <a:gd name="connsiteX1804" fmla="*/ 7965004 w 10723525"/>
              <a:gd name="connsiteY1804" fmla="*/ 698259 h 5706064"/>
              <a:gd name="connsiteX1805" fmla="*/ 7968890 w 10723525"/>
              <a:gd name="connsiteY1805" fmla="*/ 726361 h 5706064"/>
              <a:gd name="connsiteX1806" fmla="*/ 7961182 w 10723525"/>
              <a:gd name="connsiteY1806" fmla="*/ 732813 h 5706064"/>
              <a:gd name="connsiteX1807" fmla="*/ 7948697 w 10723525"/>
              <a:gd name="connsiteY1807" fmla="*/ 725731 h 5706064"/>
              <a:gd name="connsiteX1808" fmla="*/ 7956659 w 10723525"/>
              <a:gd name="connsiteY1808" fmla="*/ 712650 h 5706064"/>
              <a:gd name="connsiteX1809" fmla="*/ 7959334 w 10723525"/>
              <a:gd name="connsiteY1809" fmla="*/ 734830 h 5706064"/>
              <a:gd name="connsiteX1810" fmla="*/ 7952773 w 10723525"/>
              <a:gd name="connsiteY1810" fmla="*/ 759883 h 5706064"/>
              <a:gd name="connsiteX1811" fmla="*/ 7934969 w 10723525"/>
              <a:gd name="connsiteY1811" fmla="*/ 749146 h 5706064"/>
              <a:gd name="connsiteX1812" fmla="*/ 7947550 w 10723525"/>
              <a:gd name="connsiteY1812" fmla="*/ 728352 h 5706064"/>
              <a:gd name="connsiteX1813" fmla="*/ 7932293 w 10723525"/>
              <a:gd name="connsiteY1813" fmla="*/ 747432 h 5706064"/>
              <a:gd name="connsiteX1814" fmla="*/ 7746409 w 10723525"/>
              <a:gd name="connsiteY1814" fmla="*/ 635374 h 5706064"/>
              <a:gd name="connsiteX1815" fmla="*/ 7748925 w 10723525"/>
              <a:gd name="connsiteY1815" fmla="*/ 632299 h 5706064"/>
              <a:gd name="connsiteX1816" fmla="*/ 7753480 w 10723525"/>
              <a:gd name="connsiteY1816" fmla="*/ 621285 h 5706064"/>
              <a:gd name="connsiteX1817" fmla="*/ 7944588 w 10723525"/>
              <a:gd name="connsiteY1817" fmla="*/ 726512 h 5706064"/>
              <a:gd name="connsiteX1818" fmla="*/ 7933694 w 10723525"/>
              <a:gd name="connsiteY1818" fmla="*/ 751212 h 5706064"/>
              <a:gd name="connsiteX1819" fmla="*/ 7953920 w 10723525"/>
              <a:gd name="connsiteY1819" fmla="*/ 763638 h 5706064"/>
              <a:gd name="connsiteX1820" fmla="*/ 7970514 w 10723525"/>
              <a:gd name="connsiteY1820" fmla="*/ 781936 h 5706064"/>
              <a:gd name="connsiteX1821" fmla="*/ 7794250 w 10723525"/>
              <a:gd name="connsiteY1821" fmla="*/ 989392 h 5706064"/>
              <a:gd name="connsiteX1822" fmla="*/ 7793103 w 10723525"/>
              <a:gd name="connsiteY1822" fmla="*/ 988712 h 5706064"/>
              <a:gd name="connsiteX1823" fmla="*/ 7806831 w 10723525"/>
              <a:gd name="connsiteY1823" fmla="*/ 1002296 h 5706064"/>
              <a:gd name="connsiteX1824" fmla="*/ 7805079 w 10723525"/>
              <a:gd name="connsiteY1824" fmla="*/ 998743 h 5706064"/>
              <a:gd name="connsiteX1825" fmla="*/ 8093747 w 10723525"/>
              <a:gd name="connsiteY1825" fmla="*/ 873680 h 5706064"/>
              <a:gd name="connsiteX1826" fmla="*/ 8248257 w 10723525"/>
              <a:gd name="connsiteY1826" fmla="*/ 1059712 h 5706064"/>
              <a:gd name="connsiteX1827" fmla="*/ 7968699 w 10723525"/>
              <a:gd name="connsiteY1827" fmla="*/ 1219935 h 5706064"/>
              <a:gd name="connsiteX1828" fmla="*/ 7831229 w 10723525"/>
              <a:gd name="connsiteY1828" fmla="*/ 1180415 h 5706064"/>
              <a:gd name="connsiteX1829" fmla="*/ 7818169 w 10723525"/>
              <a:gd name="connsiteY1829" fmla="*/ 1157504 h 5706064"/>
              <a:gd name="connsiteX1830" fmla="*/ 7804378 w 10723525"/>
              <a:gd name="connsiteY1830" fmla="*/ 1154984 h 5706064"/>
              <a:gd name="connsiteX1831" fmla="*/ 7783548 w 10723525"/>
              <a:gd name="connsiteY1831" fmla="*/ 1030349 h 5706064"/>
              <a:gd name="connsiteX1832" fmla="*/ 7787114 w 10723525"/>
              <a:gd name="connsiteY1832" fmla="*/ 1029820 h 5706064"/>
              <a:gd name="connsiteX1833" fmla="*/ 7806831 w 10723525"/>
              <a:gd name="connsiteY1833" fmla="*/ 1002649 h 5706064"/>
              <a:gd name="connsiteX1834" fmla="*/ 7800301 w 10723525"/>
              <a:gd name="connsiteY1834" fmla="*/ 1147246 h 5706064"/>
              <a:gd name="connsiteX1835" fmla="*/ 7769342 w 10723525"/>
              <a:gd name="connsiteY1835" fmla="*/ 1031836 h 5706064"/>
              <a:gd name="connsiteX1836" fmla="*/ 7770584 w 10723525"/>
              <a:gd name="connsiteY1836" fmla="*/ 1029316 h 5706064"/>
              <a:gd name="connsiteX1837" fmla="*/ 7780744 w 10723525"/>
              <a:gd name="connsiteY1837" fmla="*/ 1030500 h 5706064"/>
              <a:gd name="connsiteX1838" fmla="*/ 7799282 w 10723525"/>
              <a:gd name="connsiteY1838" fmla="*/ 1155563 h 5706064"/>
              <a:gd name="connsiteX1839" fmla="*/ 7782528 w 10723525"/>
              <a:gd name="connsiteY1839" fmla="*/ 1165645 h 5706064"/>
              <a:gd name="connsiteX1840" fmla="*/ 7779853 w 10723525"/>
              <a:gd name="connsiteY1840" fmla="*/ 1171795 h 5706064"/>
              <a:gd name="connsiteX1841" fmla="*/ 7747014 w 10723525"/>
              <a:gd name="connsiteY1841" fmla="*/ 1170131 h 5706064"/>
              <a:gd name="connsiteX1842" fmla="*/ 7710290 w 10723525"/>
              <a:gd name="connsiteY1842" fmla="*/ 1147725 h 5706064"/>
              <a:gd name="connsiteX1843" fmla="*/ 7767239 w 10723525"/>
              <a:gd name="connsiteY1843" fmla="*/ 1035869 h 5706064"/>
              <a:gd name="connsiteX1844" fmla="*/ 7758958 w 10723525"/>
              <a:gd name="connsiteY1844" fmla="*/ 993097 h 5706064"/>
              <a:gd name="connsiteX1845" fmla="*/ 7749689 w 10723525"/>
              <a:gd name="connsiteY1845" fmla="*/ 958618 h 5706064"/>
              <a:gd name="connsiteX1846" fmla="*/ 7766666 w 10723525"/>
              <a:gd name="connsiteY1846" fmla="*/ 988359 h 5706064"/>
              <a:gd name="connsiteX1847" fmla="*/ 7758958 w 10723525"/>
              <a:gd name="connsiteY1847" fmla="*/ 993450 h 5706064"/>
              <a:gd name="connsiteX1848" fmla="*/ 7756442 w 10723525"/>
              <a:gd name="connsiteY1848" fmla="*/ 995618 h 5706064"/>
              <a:gd name="connsiteX1849" fmla="*/ 7752493 w 10723525"/>
              <a:gd name="connsiteY1849" fmla="*/ 1014218 h 5706064"/>
              <a:gd name="connsiteX1850" fmla="*/ 7760296 w 10723525"/>
              <a:gd name="connsiteY1850" fmla="*/ 1024300 h 5706064"/>
              <a:gd name="connsiteX1851" fmla="*/ 7657703 w 10723525"/>
              <a:gd name="connsiteY1851" fmla="*/ 1116497 h 5706064"/>
              <a:gd name="connsiteX1852" fmla="*/ 7539280 w 10723525"/>
              <a:gd name="connsiteY1852" fmla="*/ 1044236 h 5706064"/>
              <a:gd name="connsiteX1853" fmla="*/ 7513162 w 10723525"/>
              <a:gd name="connsiteY1853" fmla="*/ 840561 h 5706064"/>
              <a:gd name="connsiteX1854" fmla="*/ 7616742 w 10723525"/>
              <a:gd name="connsiteY1854" fmla="*/ 725731 h 5706064"/>
              <a:gd name="connsiteX1855" fmla="*/ 7743702 w 10723525"/>
              <a:gd name="connsiteY1855" fmla="*/ 948385 h 5706064"/>
              <a:gd name="connsiteX1856" fmla="*/ 7618685 w 10723525"/>
              <a:gd name="connsiteY1856" fmla="*/ 723311 h 5706064"/>
              <a:gd name="connsiteX1857" fmla="*/ 7668564 w 10723525"/>
              <a:gd name="connsiteY1857" fmla="*/ 668038 h 5706064"/>
              <a:gd name="connsiteX1858" fmla="*/ 7740803 w 10723525"/>
              <a:gd name="connsiteY1858" fmla="*/ 937547 h 5706064"/>
              <a:gd name="connsiteX1859" fmla="*/ 7617316 w 10723525"/>
              <a:gd name="connsiteY1859" fmla="*/ 720791 h 5706064"/>
              <a:gd name="connsiteX1860" fmla="*/ 7602632 w 10723525"/>
              <a:gd name="connsiteY1860" fmla="*/ 695058 h 5706064"/>
              <a:gd name="connsiteX1861" fmla="*/ 7664360 w 10723525"/>
              <a:gd name="connsiteY1861" fmla="*/ 651983 h 5706064"/>
              <a:gd name="connsiteX1862" fmla="*/ 7667768 w 10723525"/>
              <a:gd name="connsiteY1862" fmla="*/ 664888 h 5706064"/>
              <a:gd name="connsiteX1863" fmla="*/ 7615277 w 10723525"/>
              <a:gd name="connsiteY1863" fmla="*/ 723059 h 5706064"/>
              <a:gd name="connsiteX1864" fmla="*/ 7512652 w 10723525"/>
              <a:gd name="connsiteY1864" fmla="*/ 836806 h 5706064"/>
              <a:gd name="connsiteX1865" fmla="*/ 7503352 w 10723525"/>
              <a:gd name="connsiteY1865" fmla="*/ 764369 h 5706064"/>
              <a:gd name="connsiteX1866" fmla="*/ 7600243 w 10723525"/>
              <a:gd name="connsiteY1866" fmla="*/ 696721 h 5706064"/>
              <a:gd name="connsiteX1867" fmla="*/ 7509945 w 10723525"/>
              <a:gd name="connsiteY1867" fmla="*/ 839780 h 5706064"/>
              <a:gd name="connsiteX1868" fmla="*/ 7430158 w 10723525"/>
              <a:gd name="connsiteY1868" fmla="*/ 928222 h 5706064"/>
              <a:gd name="connsiteX1869" fmla="*/ 7399995 w 10723525"/>
              <a:gd name="connsiteY1869" fmla="*/ 836529 h 5706064"/>
              <a:gd name="connsiteX1870" fmla="*/ 7500485 w 10723525"/>
              <a:gd name="connsiteY1870" fmla="*/ 766360 h 5706064"/>
              <a:gd name="connsiteX1871" fmla="*/ 7427673 w 10723525"/>
              <a:gd name="connsiteY1871" fmla="*/ 930944 h 5706064"/>
              <a:gd name="connsiteX1872" fmla="*/ 7401396 w 10723525"/>
              <a:gd name="connsiteY1872" fmla="*/ 960079 h 5706064"/>
              <a:gd name="connsiteX1873" fmla="*/ 7306192 w 10723525"/>
              <a:gd name="connsiteY1873" fmla="*/ 902110 h 5706064"/>
              <a:gd name="connsiteX1874" fmla="*/ 7397255 w 10723525"/>
              <a:gd name="connsiteY1874" fmla="*/ 838520 h 5706064"/>
              <a:gd name="connsiteX1875" fmla="*/ 7399708 w 10723525"/>
              <a:gd name="connsiteY1875" fmla="*/ 962247 h 5706064"/>
              <a:gd name="connsiteX1876" fmla="*/ 7304154 w 10723525"/>
              <a:gd name="connsiteY1876" fmla="*/ 1068256 h 5706064"/>
              <a:gd name="connsiteX1877" fmla="*/ 7216786 w 10723525"/>
              <a:gd name="connsiteY1877" fmla="*/ 964742 h 5706064"/>
              <a:gd name="connsiteX1878" fmla="*/ 7303963 w 10723525"/>
              <a:gd name="connsiteY1878" fmla="*/ 903874 h 5706064"/>
              <a:gd name="connsiteX1879" fmla="*/ 7214971 w 10723525"/>
              <a:gd name="connsiteY1879" fmla="*/ 962726 h 5706064"/>
              <a:gd name="connsiteX1880" fmla="*/ 7123971 w 10723525"/>
              <a:gd name="connsiteY1880" fmla="*/ 854928 h 5706064"/>
              <a:gd name="connsiteX1881" fmla="*/ 7144706 w 10723525"/>
              <a:gd name="connsiteY1881" fmla="*/ 807040 h 5706064"/>
              <a:gd name="connsiteX1882" fmla="*/ 7301446 w 10723525"/>
              <a:gd name="connsiteY1882" fmla="*/ 902538 h 5706064"/>
              <a:gd name="connsiteX1883" fmla="*/ 7121806 w 10723525"/>
              <a:gd name="connsiteY1883" fmla="*/ 852382 h 5706064"/>
              <a:gd name="connsiteX1884" fmla="*/ 7120564 w 10723525"/>
              <a:gd name="connsiteY1884" fmla="*/ 850895 h 5706064"/>
              <a:gd name="connsiteX1885" fmla="*/ 7114543 w 10723525"/>
              <a:gd name="connsiteY1885" fmla="*/ 836579 h 5706064"/>
              <a:gd name="connsiteX1886" fmla="*/ 7140311 w 10723525"/>
              <a:gd name="connsiteY1886" fmla="*/ 809913 h 5706064"/>
              <a:gd name="connsiteX1887" fmla="*/ 7114639 w 10723525"/>
              <a:gd name="connsiteY1887" fmla="*/ 843863 h 5706064"/>
              <a:gd name="connsiteX1888" fmla="*/ 7111454 w 10723525"/>
              <a:gd name="connsiteY1888" fmla="*/ 839982 h 5706064"/>
              <a:gd name="connsiteX1889" fmla="*/ 7112569 w 10723525"/>
              <a:gd name="connsiteY1889" fmla="*/ 838797 h 5706064"/>
              <a:gd name="connsiteX1890" fmla="*/ 7110626 w 10723525"/>
              <a:gd name="connsiteY1890" fmla="*/ 827077 h 5706064"/>
              <a:gd name="connsiteX1891" fmla="*/ 7103555 w 10723525"/>
              <a:gd name="connsiteY1891" fmla="*/ 810619 h 5706064"/>
              <a:gd name="connsiteX1892" fmla="*/ 7130501 w 10723525"/>
              <a:gd name="connsiteY1892" fmla="*/ 802175 h 5706064"/>
              <a:gd name="connsiteX1893" fmla="*/ 7108460 w 10723525"/>
              <a:gd name="connsiteY1893" fmla="*/ 829799 h 5706064"/>
              <a:gd name="connsiteX1894" fmla="*/ 7105816 w 10723525"/>
              <a:gd name="connsiteY1894" fmla="*/ 833126 h 5706064"/>
              <a:gd name="connsiteX1895" fmla="*/ 7090241 w 10723525"/>
              <a:gd name="connsiteY1895" fmla="*/ 814702 h 5706064"/>
              <a:gd name="connsiteX1896" fmla="*/ 7100657 w 10723525"/>
              <a:gd name="connsiteY1896" fmla="*/ 811450 h 5706064"/>
              <a:gd name="connsiteX1897" fmla="*/ 7103905 w 10723525"/>
              <a:gd name="connsiteY1897" fmla="*/ 835672 h 5706064"/>
              <a:gd name="connsiteX1898" fmla="*/ 7071449 w 10723525"/>
              <a:gd name="connsiteY1898" fmla="*/ 877183 h 5706064"/>
              <a:gd name="connsiteX1899" fmla="*/ 6922735 w 10723525"/>
              <a:gd name="connsiteY1899" fmla="*/ 1030803 h 5706064"/>
              <a:gd name="connsiteX1900" fmla="*/ 6975990 w 10723525"/>
              <a:gd name="connsiteY1900" fmla="*/ 850719 h 5706064"/>
              <a:gd name="connsiteX1901" fmla="*/ 7086992 w 10723525"/>
              <a:gd name="connsiteY1901" fmla="*/ 815735 h 5706064"/>
              <a:gd name="connsiteX1902" fmla="*/ 6917926 w 10723525"/>
              <a:gd name="connsiteY1902" fmla="*/ 1035843 h 5706064"/>
              <a:gd name="connsiteX1903" fmla="*/ 6832310 w 10723525"/>
              <a:gd name="connsiteY1903" fmla="*/ 1124335 h 5706064"/>
              <a:gd name="connsiteX1904" fmla="*/ 6741247 w 10723525"/>
              <a:gd name="connsiteY1904" fmla="*/ 1119622 h 5706064"/>
              <a:gd name="connsiteX1905" fmla="*/ 6880087 w 10723525"/>
              <a:gd name="connsiteY1905" fmla="*/ 911057 h 5706064"/>
              <a:gd name="connsiteX1906" fmla="*/ 6907861 w 10723525"/>
              <a:gd name="connsiteY1906" fmla="*/ 872268 h 5706064"/>
              <a:gd name="connsiteX1907" fmla="*/ 6972392 w 10723525"/>
              <a:gd name="connsiteY1907" fmla="*/ 851928 h 5706064"/>
              <a:gd name="connsiteX1908" fmla="*/ 6877888 w 10723525"/>
              <a:gd name="connsiteY1908" fmla="*/ 909243 h 5706064"/>
              <a:gd name="connsiteX1909" fmla="*/ 6727806 w 10723525"/>
              <a:gd name="connsiteY1909" fmla="*/ 1119017 h 5706064"/>
              <a:gd name="connsiteX1910" fmla="*/ 6621136 w 10723525"/>
              <a:gd name="connsiteY1910" fmla="*/ 1113573 h 5706064"/>
              <a:gd name="connsiteX1911" fmla="*/ 6670505 w 10723525"/>
              <a:gd name="connsiteY1911" fmla="*/ 946797 h 5706064"/>
              <a:gd name="connsiteX1912" fmla="*/ 6901108 w 10723525"/>
              <a:gd name="connsiteY1912" fmla="*/ 874285 h 5706064"/>
              <a:gd name="connsiteX1913" fmla="*/ 6618046 w 10723525"/>
              <a:gd name="connsiteY1913" fmla="*/ 1113397 h 5706064"/>
              <a:gd name="connsiteX1914" fmla="*/ 6416555 w 10723525"/>
              <a:gd name="connsiteY1914" fmla="*/ 1103113 h 5706064"/>
              <a:gd name="connsiteX1915" fmla="*/ 6476722 w 10723525"/>
              <a:gd name="connsiteY1915" fmla="*/ 1007741 h 5706064"/>
              <a:gd name="connsiteX1916" fmla="*/ 6667352 w 10723525"/>
              <a:gd name="connsiteY1916" fmla="*/ 947830 h 5706064"/>
              <a:gd name="connsiteX1917" fmla="*/ 6413274 w 10723525"/>
              <a:gd name="connsiteY1917" fmla="*/ 1102937 h 5706064"/>
              <a:gd name="connsiteX1918" fmla="*/ 6207037 w 10723525"/>
              <a:gd name="connsiteY1918" fmla="*/ 1092654 h 5706064"/>
              <a:gd name="connsiteX1919" fmla="*/ 6472453 w 10723525"/>
              <a:gd name="connsiteY1919" fmla="*/ 1009001 h 5706064"/>
              <a:gd name="connsiteX1920" fmla="*/ 6411936 w 10723525"/>
              <a:gd name="connsiteY1920" fmla="*/ 1105256 h 5706064"/>
              <a:gd name="connsiteX1921" fmla="*/ 6318357 w 10723525"/>
              <a:gd name="connsiteY1921" fmla="*/ 1253961 h 5706064"/>
              <a:gd name="connsiteX1922" fmla="*/ 5904291 w 10723525"/>
              <a:gd name="connsiteY1922" fmla="*/ 1203250 h 5706064"/>
              <a:gd name="connsiteX1923" fmla="*/ 5901551 w 10723525"/>
              <a:gd name="connsiteY1923" fmla="*/ 1188556 h 5706064"/>
              <a:gd name="connsiteX1924" fmla="*/ 6200348 w 10723525"/>
              <a:gd name="connsiteY1924" fmla="*/ 1094619 h 5706064"/>
              <a:gd name="connsiteX1925" fmla="*/ 6257426 w 10723525"/>
              <a:gd name="connsiteY1925" fmla="*/ 1350417 h 5706064"/>
              <a:gd name="connsiteX1926" fmla="*/ 6203279 w 10723525"/>
              <a:gd name="connsiteY1926" fmla="*/ 1436262 h 5706064"/>
              <a:gd name="connsiteX1927" fmla="*/ 5990958 w 10723525"/>
              <a:gd name="connsiteY1927" fmla="*/ 1428701 h 5706064"/>
              <a:gd name="connsiteX1928" fmla="*/ 5882122 w 10723525"/>
              <a:gd name="connsiteY1928" fmla="*/ 1229588 h 5706064"/>
              <a:gd name="connsiteX1929" fmla="*/ 5899577 w 10723525"/>
              <a:gd name="connsiteY1929" fmla="*/ 1216154 h 5706064"/>
              <a:gd name="connsiteX1930" fmla="*/ 5900341 w 10723525"/>
              <a:gd name="connsiteY1930" fmla="*/ 1214440 h 5706064"/>
              <a:gd name="connsiteX1931" fmla="*/ 5987869 w 10723525"/>
              <a:gd name="connsiteY1931" fmla="*/ 1428348 h 5706064"/>
              <a:gd name="connsiteX1932" fmla="*/ 5789021 w 10723525"/>
              <a:gd name="connsiteY1932" fmla="*/ 1421064 h 5706064"/>
              <a:gd name="connsiteX1933" fmla="*/ 5663113 w 10723525"/>
              <a:gd name="connsiteY1933" fmla="*/ 1340990 h 5706064"/>
              <a:gd name="connsiteX1934" fmla="*/ 5833486 w 10723525"/>
              <a:gd name="connsiteY1934" fmla="*/ 1222228 h 5706064"/>
              <a:gd name="connsiteX1935" fmla="*/ 5843805 w 10723525"/>
              <a:gd name="connsiteY1935" fmla="*/ 1228756 h 5706064"/>
              <a:gd name="connsiteX1936" fmla="*/ 5879415 w 10723525"/>
              <a:gd name="connsiteY1936" fmla="*/ 1230243 h 5706064"/>
              <a:gd name="connsiteX1937" fmla="*/ 5660629 w 10723525"/>
              <a:gd name="connsiteY1937" fmla="*/ 1339453 h 5706064"/>
              <a:gd name="connsiteX1938" fmla="*/ 5588804 w 10723525"/>
              <a:gd name="connsiteY1938" fmla="*/ 1294085 h 5706064"/>
              <a:gd name="connsiteX1939" fmla="*/ 5825778 w 10723525"/>
              <a:gd name="connsiteY1939" fmla="*/ 1212777 h 5706064"/>
              <a:gd name="connsiteX1940" fmla="*/ 5831478 w 10723525"/>
              <a:gd name="connsiteY1940" fmla="*/ 1220338 h 5706064"/>
              <a:gd name="connsiteX1941" fmla="*/ 5658431 w 10723525"/>
              <a:gd name="connsiteY1941" fmla="*/ 1341117 h 5706064"/>
              <a:gd name="connsiteX1942" fmla="*/ 5555965 w 10723525"/>
              <a:gd name="connsiteY1942" fmla="*/ 1412545 h 5706064"/>
              <a:gd name="connsiteX1943" fmla="*/ 5291186 w 10723525"/>
              <a:gd name="connsiteY1943" fmla="*/ 1403018 h 5706064"/>
              <a:gd name="connsiteX1944" fmla="*/ 5289625 w 10723525"/>
              <a:gd name="connsiteY1944" fmla="*/ 1396515 h 5706064"/>
              <a:gd name="connsiteX1945" fmla="*/ 5585842 w 10723525"/>
              <a:gd name="connsiteY1945" fmla="*/ 1294993 h 5706064"/>
              <a:gd name="connsiteX1946" fmla="*/ 5485860 w 10723525"/>
              <a:gd name="connsiteY1946" fmla="*/ 1461517 h 5706064"/>
              <a:gd name="connsiteX1947" fmla="*/ 5310328 w 10723525"/>
              <a:gd name="connsiteY1947" fmla="*/ 1583757 h 5706064"/>
              <a:gd name="connsiteX1948" fmla="*/ 5270769 w 10723525"/>
              <a:gd name="connsiteY1948" fmla="*/ 1423988 h 5706064"/>
              <a:gd name="connsiteX1949" fmla="*/ 5288192 w 10723525"/>
              <a:gd name="connsiteY1949" fmla="*/ 1413629 h 5706064"/>
              <a:gd name="connsiteX1950" fmla="*/ 5289657 w 10723525"/>
              <a:gd name="connsiteY1950" fmla="*/ 1411109 h 5706064"/>
              <a:gd name="connsiteX1951" fmla="*/ 5307812 w 10723525"/>
              <a:gd name="connsiteY1951" fmla="*/ 1585496 h 5706064"/>
              <a:gd name="connsiteX1952" fmla="*/ 5214902 w 10723525"/>
              <a:gd name="connsiteY1952" fmla="*/ 1650347 h 5706064"/>
              <a:gd name="connsiteX1953" fmla="*/ 5262010 w 10723525"/>
              <a:gd name="connsiteY1953" fmla="*/ 1424492 h 5706064"/>
              <a:gd name="connsiteX1954" fmla="*/ 5267743 w 10723525"/>
              <a:gd name="connsiteY1954" fmla="*/ 1424492 h 5706064"/>
              <a:gd name="connsiteX1955" fmla="*/ 5211143 w 10723525"/>
              <a:gd name="connsiteY1955" fmla="*/ 1653094 h 5706064"/>
              <a:gd name="connsiteX1956" fmla="*/ 4969870 w 10723525"/>
              <a:gd name="connsiteY1956" fmla="*/ 1821433 h 5706064"/>
              <a:gd name="connsiteX1957" fmla="*/ 4949453 w 10723525"/>
              <a:gd name="connsiteY1957" fmla="*/ 1798346 h 5706064"/>
              <a:gd name="connsiteX1958" fmla="*/ 5251881 w 10723525"/>
              <a:gd name="connsiteY1958" fmla="*/ 1421871 h 5706064"/>
              <a:gd name="connsiteX1959" fmla="*/ 5252168 w 10723525"/>
              <a:gd name="connsiteY1959" fmla="*/ 1421871 h 5706064"/>
              <a:gd name="connsiteX1960" fmla="*/ 5259271 w 10723525"/>
              <a:gd name="connsiteY1960" fmla="*/ 1423786 h 5706064"/>
              <a:gd name="connsiteX1961" fmla="*/ 4919354 w 10723525"/>
              <a:gd name="connsiteY1961" fmla="*/ 1764925 h 5706064"/>
              <a:gd name="connsiteX1962" fmla="*/ 4781693 w 10723525"/>
              <a:gd name="connsiteY1962" fmla="*/ 1610423 h 5706064"/>
              <a:gd name="connsiteX1963" fmla="*/ 4856767 w 10723525"/>
              <a:gd name="connsiteY1963" fmla="*/ 1506758 h 5706064"/>
              <a:gd name="connsiteX1964" fmla="*/ 5032203 w 10723525"/>
              <a:gd name="connsiteY1964" fmla="*/ 1462954 h 5706064"/>
              <a:gd name="connsiteX1965" fmla="*/ 4779718 w 10723525"/>
              <a:gd name="connsiteY1965" fmla="*/ 1608331 h 5706064"/>
              <a:gd name="connsiteX1966" fmla="*/ 4719200 w 10723525"/>
              <a:gd name="connsiteY1966" fmla="*/ 1540784 h 5706064"/>
              <a:gd name="connsiteX1967" fmla="*/ 4852690 w 10723525"/>
              <a:gd name="connsiteY1967" fmla="*/ 1507691 h 5706064"/>
              <a:gd name="connsiteX1968" fmla="*/ 4642280 w 10723525"/>
              <a:gd name="connsiteY1968" fmla="*/ 1798422 h 5706064"/>
              <a:gd name="connsiteX1969" fmla="*/ 4626578 w 10723525"/>
              <a:gd name="connsiteY1969" fmla="*/ 1819996 h 5706064"/>
              <a:gd name="connsiteX1970" fmla="*/ 4291534 w 10723525"/>
              <a:gd name="connsiteY1970" fmla="*/ 1729261 h 5706064"/>
              <a:gd name="connsiteX1971" fmla="*/ 4280131 w 10723525"/>
              <a:gd name="connsiteY1971" fmla="*/ 1670888 h 5706064"/>
              <a:gd name="connsiteX1972" fmla="*/ 4297522 w 10723525"/>
              <a:gd name="connsiteY1972" fmla="*/ 1660806 h 5706064"/>
              <a:gd name="connsiteX1973" fmla="*/ 4288221 w 10723525"/>
              <a:gd name="connsiteY1973" fmla="*/ 1728530 h 5706064"/>
              <a:gd name="connsiteX1974" fmla="*/ 4186584 w 10723525"/>
              <a:gd name="connsiteY1974" fmla="*/ 1700957 h 5706064"/>
              <a:gd name="connsiteX1975" fmla="*/ 4254140 w 10723525"/>
              <a:gd name="connsiteY1975" fmla="*/ 1663151 h 5706064"/>
              <a:gd name="connsiteX1976" fmla="*/ 4261880 w 10723525"/>
              <a:gd name="connsiteY1976" fmla="*/ 1668695 h 5706064"/>
              <a:gd name="connsiteX1977" fmla="*/ 4277296 w 10723525"/>
              <a:gd name="connsiteY1977" fmla="*/ 1671090 h 5706064"/>
              <a:gd name="connsiteX1978" fmla="*/ 4288922 w 10723525"/>
              <a:gd name="connsiteY1978" fmla="*/ 1731051 h 5706064"/>
              <a:gd name="connsiteX1979" fmla="*/ 4333131 w 10723525"/>
              <a:gd name="connsiteY1979" fmla="*/ 1961820 h 5706064"/>
              <a:gd name="connsiteX1980" fmla="*/ 4017804 w 10723525"/>
              <a:gd name="connsiteY1980" fmla="*/ 1795069 h 5706064"/>
              <a:gd name="connsiteX1981" fmla="*/ 4183430 w 10723525"/>
              <a:gd name="connsiteY1981" fmla="*/ 1702671 h 5706064"/>
              <a:gd name="connsiteX1982" fmla="*/ 4015479 w 10723525"/>
              <a:gd name="connsiteY1982" fmla="*/ 1793733 h 5706064"/>
              <a:gd name="connsiteX1983" fmla="*/ 3936647 w 10723525"/>
              <a:gd name="connsiteY1983" fmla="*/ 1751920 h 5706064"/>
              <a:gd name="connsiteX1984" fmla="*/ 3939832 w 10723525"/>
              <a:gd name="connsiteY1984" fmla="*/ 1637064 h 5706064"/>
              <a:gd name="connsiteX1985" fmla="*/ 4179863 w 10723525"/>
              <a:gd name="connsiteY1985" fmla="*/ 1701788 h 5706064"/>
              <a:gd name="connsiteX1986" fmla="*/ 4012803 w 10723525"/>
              <a:gd name="connsiteY1986" fmla="*/ 1795094 h 5706064"/>
              <a:gd name="connsiteX1987" fmla="*/ 3953401 w 10723525"/>
              <a:gd name="connsiteY1987" fmla="*/ 1828490 h 5706064"/>
              <a:gd name="connsiteX1988" fmla="*/ 3945215 w 10723525"/>
              <a:gd name="connsiteY1988" fmla="*/ 1823046 h 5706064"/>
              <a:gd name="connsiteX1989" fmla="*/ 3934990 w 10723525"/>
              <a:gd name="connsiteY1989" fmla="*/ 1820525 h 5706064"/>
              <a:gd name="connsiteX1990" fmla="*/ 3936647 w 10723525"/>
              <a:gd name="connsiteY1990" fmla="*/ 1754994 h 5706064"/>
              <a:gd name="connsiteX1991" fmla="*/ 3937475 w 10723525"/>
              <a:gd name="connsiteY1991" fmla="*/ 1862138 h 5706064"/>
              <a:gd name="connsiteX1992" fmla="*/ 4058510 w 10723525"/>
              <a:gd name="connsiteY1992" fmla="*/ 2249703 h 5706064"/>
              <a:gd name="connsiteX1993" fmla="*/ 3879601 w 10723525"/>
              <a:gd name="connsiteY1993" fmla="*/ 2022058 h 5706064"/>
              <a:gd name="connsiteX1994" fmla="*/ 3927537 w 10723525"/>
              <a:gd name="connsiteY1994" fmla="*/ 1862062 h 5706064"/>
              <a:gd name="connsiteX1995" fmla="*/ 3937475 w 10723525"/>
              <a:gd name="connsiteY1995" fmla="*/ 1862138 h 5706064"/>
              <a:gd name="connsiteX1996" fmla="*/ 3931805 w 10723525"/>
              <a:gd name="connsiteY1996" fmla="*/ 1820374 h 5706064"/>
              <a:gd name="connsiteX1997" fmla="*/ 3914223 w 10723525"/>
              <a:gd name="connsiteY1997" fmla="*/ 1826600 h 5706064"/>
              <a:gd name="connsiteX1998" fmla="*/ 3628231 w 10723525"/>
              <a:gd name="connsiteY1998" fmla="*/ 1619320 h 5706064"/>
              <a:gd name="connsiteX1999" fmla="*/ 3640972 w 10723525"/>
              <a:gd name="connsiteY1999" fmla="*/ 1598225 h 5706064"/>
              <a:gd name="connsiteX2000" fmla="*/ 3933780 w 10723525"/>
              <a:gd name="connsiteY2000" fmla="*/ 1753256 h 5706064"/>
              <a:gd name="connsiteX2001" fmla="*/ 3912280 w 10723525"/>
              <a:gd name="connsiteY2001" fmla="*/ 1828263 h 5706064"/>
              <a:gd name="connsiteX2002" fmla="*/ 3909509 w 10723525"/>
              <a:gd name="connsiteY2002" fmla="*/ 1831540 h 5706064"/>
              <a:gd name="connsiteX2003" fmla="*/ 3908554 w 10723525"/>
              <a:gd name="connsiteY2003" fmla="*/ 1849636 h 5706064"/>
              <a:gd name="connsiteX2004" fmla="*/ 3782455 w 10723525"/>
              <a:gd name="connsiteY2004" fmla="*/ 1898457 h 5706064"/>
              <a:gd name="connsiteX2005" fmla="*/ 3599851 w 10723525"/>
              <a:gd name="connsiteY2005" fmla="*/ 1666100 h 5706064"/>
              <a:gd name="connsiteX2006" fmla="*/ 3626861 w 10723525"/>
              <a:gd name="connsiteY2006" fmla="*/ 1621337 h 5706064"/>
              <a:gd name="connsiteX2007" fmla="*/ 3780098 w 10723525"/>
              <a:gd name="connsiteY2007" fmla="*/ 1899415 h 5706064"/>
              <a:gd name="connsiteX2008" fmla="*/ 3393837 w 10723525"/>
              <a:gd name="connsiteY2008" fmla="*/ 2049581 h 5706064"/>
              <a:gd name="connsiteX2009" fmla="*/ 3377179 w 10723525"/>
              <a:gd name="connsiteY2009" fmla="*/ 2036651 h 5706064"/>
              <a:gd name="connsiteX2010" fmla="*/ 3376574 w 10723525"/>
              <a:gd name="connsiteY2010" fmla="*/ 2036399 h 5706064"/>
              <a:gd name="connsiteX2011" fmla="*/ 3598482 w 10723525"/>
              <a:gd name="connsiteY2011" fmla="*/ 1668620 h 5706064"/>
              <a:gd name="connsiteX2012" fmla="*/ 3382339 w 10723525"/>
              <a:gd name="connsiteY2012" fmla="*/ 2090740 h 5706064"/>
              <a:gd name="connsiteX2013" fmla="*/ 3748629 w 10723525"/>
              <a:gd name="connsiteY2013" fmla="*/ 2446724 h 5706064"/>
              <a:gd name="connsiteX2014" fmla="*/ 3684926 w 10723525"/>
              <a:gd name="connsiteY2014" fmla="*/ 2658993 h 5706064"/>
              <a:gd name="connsiteX2015" fmla="*/ 3363802 w 10723525"/>
              <a:gd name="connsiteY2015" fmla="*/ 2495670 h 5706064"/>
              <a:gd name="connsiteX2016" fmla="*/ 3359820 w 10723525"/>
              <a:gd name="connsiteY2016" fmla="*/ 2097066 h 5706064"/>
              <a:gd name="connsiteX2017" fmla="*/ 3382212 w 10723525"/>
              <a:gd name="connsiteY2017" fmla="*/ 2090740 h 5706064"/>
              <a:gd name="connsiteX2018" fmla="*/ 3360712 w 10723525"/>
              <a:gd name="connsiteY2018" fmla="*/ 2494259 h 5706064"/>
              <a:gd name="connsiteX2019" fmla="*/ 3204482 w 10723525"/>
              <a:gd name="connsiteY2019" fmla="*/ 2415118 h 5706064"/>
              <a:gd name="connsiteX2020" fmla="*/ 3345838 w 10723525"/>
              <a:gd name="connsiteY2020" fmla="*/ 2095831 h 5706064"/>
              <a:gd name="connsiteX2021" fmla="*/ 3356540 w 10723525"/>
              <a:gd name="connsiteY2021" fmla="*/ 2097268 h 5706064"/>
              <a:gd name="connsiteX2022" fmla="*/ 3202125 w 10723525"/>
              <a:gd name="connsiteY2022" fmla="*/ 2413605 h 5706064"/>
              <a:gd name="connsiteX2023" fmla="*/ 3177312 w 10723525"/>
              <a:gd name="connsiteY2023" fmla="*/ 2401230 h 5706064"/>
              <a:gd name="connsiteX2024" fmla="*/ 3277549 w 10723525"/>
              <a:gd name="connsiteY2024" fmla="*/ 2103443 h 5706064"/>
              <a:gd name="connsiteX2025" fmla="*/ 3323191 w 10723525"/>
              <a:gd name="connsiteY2025" fmla="*/ 2082120 h 5706064"/>
              <a:gd name="connsiteX2026" fmla="*/ 3338066 w 10723525"/>
              <a:gd name="connsiteY2026" fmla="*/ 2093260 h 5706064"/>
              <a:gd name="connsiteX2027" fmla="*/ 3343003 w 10723525"/>
              <a:gd name="connsiteY2027" fmla="*/ 2095075 h 5706064"/>
              <a:gd name="connsiteX2028" fmla="*/ 3077491 w 10723525"/>
              <a:gd name="connsiteY2028" fmla="*/ 2195589 h 5706064"/>
              <a:gd name="connsiteX2029" fmla="*/ 3273726 w 10723525"/>
              <a:gd name="connsiteY2029" fmla="*/ 2104854 h 5706064"/>
              <a:gd name="connsiteX2030" fmla="*/ 3174701 w 10723525"/>
              <a:gd name="connsiteY2030" fmla="*/ 2399516 h 5706064"/>
              <a:gd name="connsiteX2031" fmla="*/ 3008055 w 10723525"/>
              <a:gd name="connsiteY2031" fmla="*/ 2314906 h 5706064"/>
              <a:gd name="connsiteX2032" fmla="*/ 3005475 w 10723525"/>
              <a:gd name="connsiteY2032" fmla="*/ 2313696 h 5706064"/>
              <a:gd name="connsiteX2033" fmla="*/ 2917534 w 10723525"/>
              <a:gd name="connsiteY2033" fmla="*/ 2269286 h 5706064"/>
              <a:gd name="connsiteX2034" fmla="*/ 3072777 w 10723525"/>
              <a:gd name="connsiteY2034" fmla="*/ 2197706 h 5706064"/>
              <a:gd name="connsiteX2035" fmla="*/ 3278217 w 10723525"/>
              <a:gd name="connsiteY2035" fmla="*/ 2100242 h 5706064"/>
              <a:gd name="connsiteX2036" fmla="*/ 3286690 w 10723525"/>
              <a:gd name="connsiteY2036" fmla="*/ 2075642 h 5706064"/>
              <a:gd name="connsiteX2037" fmla="*/ 3317554 w 10723525"/>
              <a:gd name="connsiteY2037" fmla="*/ 2071660 h 5706064"/>
              <a:gd name="connsiteX2038" fmla="*/ 3321599 w 10723525"/>
              <a:gd name="connsiteY2038" fmla="*/ 2080255 h 5706064"/>
              <a:gd name="connsiteX2039" fmla="*/ 3317108 w 10723525"/>
              <a:gd name="connsiteY2039" fmla="*/ 2069266 h 5706064"/>
              <a:gd name="connsiteX2040" fmla="*/ 3287677 w 10723525"/>
              <a:gd name="connsiteY2040" fmla="*/ 2073072 h 5706064"/>
              <a:gd name="connsiteX2041" fmla="*/ 3292327 w 10723525"/>
              <a:gd name="connsiteY2041" fmla="*/ 2058554 h 5706064"/>
              <a:gd name="connsiteX2042" fmla="*/ 3317140 w 10723525"/>
              <a:gd name="connsiteY2042" fmla="*/ 2060848 h 5706064"/>
              <a:gd name="connsiteX2043" fmla="*/ 3317108 w 10723525"/>
              <a:gd name="connsiteY2043" fmla="*/ 2069215 h 5706064"/>
              <a:gd name="connsiteX2044" fmla="*/ 3284237 w 10723525"/>
              <a:gd name="connsiteY2044" fmla="*/ 2073651 h 5706064"/>
              <a:gd name="connsiteX2045" fmla="*/ 3136670 w 10723525"/>
              <a:gd name="connsiteY2045" fmla="*/ 2093134 h 5706064"/>
              <a:gd name="connsiteX2046" fmla="*/ 3164126 w 10723525"/>
              <a:gd name="connsiteY2046" fmla="*/ 2046204 h 5706064"/>
              <a:gd name="connsiteX2047" fmla="*/ 3289493 w 10723525"/>
              <a:gd name="connsiteY2047" fmla="*/ 2058252 h 5706064"/>
              <a:gd name="connsiteX2048" fmla="*/ 3283505 w 10723525"/>
              <a:gd name="connsiteY2048" fmla="*/ 2076020 h 5706064"/>
              <a:gd name="connsiteX2049" fmla="*/ 3274714 w 10723525"/>
              <a:gd name="connsiteY2049" fmla="*/ 2101855 h 5706064"/>
              <a:gd name="connsiteX2050" fmla="*/ 3079434 w 10723525"/>
              <a:gd name="connsiteY2050" fmla="*/ 2191859 h 5706064"/>
              <a:gd name="connsiteX2051" fmla="*/ 3135109 w 10723525"/>
              <a:gd name="connsiteY2051" fmla="*/ 2095579 h 5706064"/>
              <a:gd name="connsiteX2052" fmla="*/ 2912055 w 10723525"/>
              <a:gd name="connsiteY2052" fmla="*/ 2268883 h 5706064"/>
              <a:gd name="connsiteX2053" fmla="*/ 2630585 w 10723525"/>
              <a:gd name="connsiteY2053" fmla="*/ 2398811 h 5706064"/>
              <a:gd name="connsiteX2054" fmla="*/ 2677439 w 10723525"/>
              <a:gd name="connsiteY2054" fmla="*/ 2199546 h 5706064"/>
              <a:gd name="connsiteX2055" fmla="*/ 2735758 w 10723525"/>
              <a:gd name="connsiteY2055" fmla="*/ 2179585 h 5706064"/>
              <a:gd name="connsiteX2056" fmla="*/ 2627432 w 10723525"/>
              <a:gd name="connsiteY2056" fmla="*/ 2400146 h 5706064"/>
              <a:gd name="connsiteX2057" fmla="*/ 2612653 w 10723525"/>
              <a:gd name="connsiteY2057" fmla="*/ 2407052 h 5706064"/>
              <a:gd name="connsiteX2058" fmla="*/ 2524775 w 10723525"/>
              <a:gd name="connsiteY2058" fmla="*/ 2349889 h 5706064"/>
              <a:gd name="connsiteX2059" fmla="*/ 2655557 w 10723525"/>
              <a:gd name="connsiteY2059" fmla="*/ 2193195 h 5706064"/>
              <a:gd name="connsiteX2060" fmla="*/ 2658169 w 10723525"/>
              <a:gd name="connsiteY2060" fmla="*/ 2194329 h 5706064"/>
              <a:gd name="connsiteX2061" fmla="*/ 2674445 w 10723525"/>
              <a:gd name="connsiteY2061" fmla="*/ 2199093 h 5706064"/>
              <a:gd name="connsiteX2062" fmla="*/ 2626668 w 10723525"/>
              <a:gd name="connsiteY2062" fmla="*/ 2403347 h 5706064"/>
              <a:gd name="connsiteX2063" fmla="*/ 2623992 w 10723525"/>
              <a:gd name="connsiteY2063" fmla="*/ 2414236 h 5706064"/>
              <a:gd name="connsiteX2064" fmla="*/ 2615074 w 10723525"/>
              <a:gd name="connsiteY2064" fmla="*/ 2408514 h 5706064"/>
              <a:gd name="connsiteX2065" fmla="*/ 2522578 w 10723525"/>
              <a:gd name="connsiteY2065" fmla="*/ 2348503 h 5706064"/>
              <a:gd name="connsiteX2066" fmla="*/ 2426037 w 10723525"/>
              <a:gd name="connsiteY2066" fmla="*/ 2285971 h 5706064"/>
              <a:gd name="connsiteX2067" fmla="*/ 2637338 w 10723525"/>
              <a:gd name="connsiteY2067" fmla="*/ 2179080 h 5706064"/>
              <a:gd name="connsiteX2068" fmla="*/ 2653264 w 10723525"/>
              <a:gd name="connsiteY2068" fmla="*/ 2191682 h 5706064"/>
              <a:gd name="connsiteX2069" fmla="*/ 2523024 w 10723525"/>
              <a:gd name="connsiteY2069" fmla="*/ 2352233 h 5706064"/>
              <a:gd name="connsiteX2070" fmla="*/ 2609946 w 10723525"/>
              <a:gd name="connsiteY2070" fmla="*/ 2408161 h 5706064"/>
              <a:gd name="connsiteX2071" fmla="*/ 2421737 w 10723525"/>
              <a:gd name="connsiteY2071" fmla="*/ 2495166 h 5706064"/>
              <a:gd name="connsiteX2072" fmla="*/ 2411417 w 10723525"/>
              <a:gd name="connsiteY2072" fmla="*/ 2486345 h 5706064"/>
              <a:gd name="connsiteX2073" fmla="*/ 2423393 w 10723525"/>
              <a:gd name="connsiteY2073" fmla="*/ 2528234 h 5706064"/>
              <a:gd name="connsiteX2074" fmla="*/ 2423393 w 10723525"/>
              <a:gd name="connsiteY2074" fmla="*/ 2496905 h 5706064"/>
              <a:gd name="connsiteX2075" fmla="*/ 2612144 w 10723525"/>
              <a:gd name="connsiteY2075" fmla="*/ 2409900 h 5706064"/>
              <a:gd name="connsiteX2076" fmla="*/ 2623355 w 10723525"/>
              <a:gd name="connsiteY2076" fmla="*/ 2417033 h 5706064"/>
              <a:gd name="connsiteX2077" fmla="*/ 2554716 w 10723525"/>
              <a:gd name="connsiteY2077" fmla="*/ 2708847 h 5706064"/>
              <a:gd name="connsiteX2078" fmla="*/ 2412691 w 10723525"/>
              <a:gd name="connsiteY2078" fmla="*/ 2538240 h 5706064"/>
              <a:gd name="connsiteX2079" fmla="*/ 2423393 w 10723525"/>
              <a:gd name="connsiteY2079" fmla="*/ 2528184 h 5706064"/>
              <a:gd name="connsiteX2080" fmla="*/ 2625935 w 10723525"/>
              <a:gd name="connsiteY2080" fmla="*/ 2418621 h 5706064"/>
              <a:gd name="connsiteX2081" fmla="*/ 2857526 w 10723525"/>
              <a:gd name="connsiteY2081" fmla="*/ 2568561 h 5706064"/>
              <a:gd name="connsiteX2082" fmla="*/ 2685338 w 10723525"/>
              <a:gd name="connsiteY2082" fmla="*/ 2865113 h 5706064"/>
              <a:gd name="connsiteX2083" fmla="*/ 2557391 w 10723525"/>
              <a:gd name="connsiteY2083" fmla="*/ 2711368 h 5706064"/>
              <a:gd name="connsiteX2084" fmla="*/ 2626636 w 10723525"/>
              <a:gd name="connsiteY2084" fmla="*/ 2416101 h 5706064"/>
              <a:gd name="connsiteX2085" fmla="*/ 2630140 w 10723525"/>
              <a:gd name="connsiteY2085" fmla="*/ 2401684 h 5706064"/>
              <a:gd name="connsiteX2086" fmla="*/ 2914763 w 10723525"/>
              <a:gd name="connsiteY2086" fmla="*/ 2270446 h 5706064"/>
              <a:gd name="connsiteX2087" fmla="*/ 3004137 w 10723525"/>
              <a:gd name="connsiteY2087" fmla="*/ 2315813 h 5706064"/>
              <a:gd name="connsiteX2088" fmla="*/ 2858768 w 10723525"/>
              <a:gd name="connsiteY2088" fmla="*/ 2566393 h 5706064"/>
              <a:gd name="connsiteX2089" fmla="*/ 3006590 w 10723525"/>
              <a:gd name="connsiteY2089" fmla="*/ 2317174 h 5706064"/>
              <a:gd name="connsiteX2090" fmla="*/ 3173713 w 10723525"/>
              <a:gd name="connsiteY2090" fmla="*/ 2402087 h 5706064"/>
              <a:gd name="connsiteX2091" fmla="*/ 3078159 w 10723525"/>
              <a:gd name="connsiteY2091" fmla="*/ 2686517 h 5706064"/>
              <a:gd name="connsiteX2092" fmla="*/ 3053889 w 10723525"/>
              <a:gd name="connsiteY2092" fmla="*/ 2692943 h 5706064"/>
              <a:gd name="connsiteX2093" fmla="*/ 2861093 w 10723525"/>
              <a:gd name="connsiteY2093" fmla="*/ 2567830 h 5706064"/>
              <a:gd name="connsiteX2094" fmla="*/ 3176516 w 10723525"/>
              <a:gd name="connsiteY2094" fmla="*/ 2403297 h 5706064"/>
              <a:gd name="connsiteX2095" fmla="*/ 3200914 w 10723525"/>
              <a:gd name="connsiteY2095" fmla="*/ 2415899 h 5706064"/>
              <a:gd name="connsiteX2096" fmla="*/ 3081090 w 10723525"/>
              <a:gd name="connsiteY2096" fmla="*/ 2686491 h 5706064"/>
              <a:gd name="connsiteX2097" fmla="*/ 3363547 w 10723525"/>
              <a:gd name="connsiteY2097" fmla="*/ 2498392 h 5706064"/>
              <a:gd name="connsiteX2098" fmla="*/ 3684035 w 10723525"/>
              <a:gd name="connsiteY2098" fmla="*/ 2661514 h 5706064"/>
              <a:gd name="connsiteX2099" fmla="*/ 3547361 w 10723525"/>
              <a:gd name="connsiteY2099" fmla="*/ 3114610 h 5706064"/>
              <a:gd name="connsiteX2100" fmla="*/ 3368229 w 10723525"/>
              <a:gd name="connsiteY2100" fmla="*/ 2959528 h 5706064"/>
              <a:gd name="connsiteX2101" fmla="*/ 3686423 w 10723525"/>
              <a:gd name="connsiteY2101" fmla="*/ 2662900 h 5706064"/>
              <a:gd name="connsiteX2102" fmla="*/ 3959102 w 10723525"/>
              <a:gd name="connsiteY2102" fmla="*/ 2801296 h 5706064"/>
              <a:gd name="connsiteX2103" fmla="*/ 3679002 w 10723525"/>
              <a:gd name="connsiteY2103" fmla="*/ 3227776 h 5706064"/>
              <a:gd name="connsiteX2104" fmla="*/ 3549940 w 10723525"/>
              <a:gd name="connsiteY2104" fmla="*/ 3116475 h 5706064"/>
              <a:gd name="connsiteX2105" fmla="*/ 3961746 w 10723525"/>
              <a:gd name="connsiteY2105" fmla="*/ 2802430 h 5706064"/>
              <a:gd name="connsiteX2106" fmla="*/ 4084851 w 10723525"/>
              <a:gd name="connsiteY2106" fmla="*/ 2865088 h 5706064"/>
              <a:gd name="connsiteX2107" fmla="*/ 3733181 w 10723525"/>
              <a:gd name="connsiteY2107" fmla="*/ 3274808 h 5706064"/>
              <a:gd name="connsiteX2108" fmla="*/ 3681040 w 10723525"/>
              <a:gd name="connsiteY2108" fmla="*/ 3229591 h 5706064"/>
              <a:gd name="connsiteX2109" fmla="*/ 4087271 w 10723525"/>
              <a:gd name="connsiteY2109" fmla="*/ 2866550 h 5706064"/>
              <a:gd name="connsiteX2110" fmla="*/ 4259778 w 10723525"/>
              <a:gd name="connsiteY2110" fmla="*/ 2954110 h 5706064"/>
              <a:gd name="connsiteX2111" fmla="*/ 4259555 w 10723525"/>
              <a:gd name="connsiteY2111" fmla="*/ 2954437 h 5706064"/>
              <a:gd name="connsiteX2112" fmla="*/ 4263282 w 10723525"/>
              <a:gd name="connsiteY2112" fmla="*/ 2978305 h 5706064"/>
              <a:gd name="connsiteX2113" fmla="*/ 3811216 w 10723525"/>
              <a:gd name="connsiteY2113" fmla="*/ 3341850 h 5706064"/>
              <a:gd name="connsiteX2114" fmla="*/ 3735379 w 10723525"/>
              <a:gd name="connsiteY2114" fmla="*/ 3276496 h 5706064"/>
              <a:gd name="connsiteX2115" fmla="*/ 4261402 w 10723525"/>
              <a:gd name="connsiteY2115" fmla="*/ 2952118 h 5706064"/>
              <a:gd name="connsiteX2116" fmla="*/ 4088928 w 10723525"/>
              <a:gd name="connsiteY2116" fmla="*/ 2864559 h 5706064"/>
              <a:gd name="connsiteX2117" fmla="*/ 4129697 w 10723525"/>
              <a:gd name="connsiteY2117" fmla="*/ 2817150 h 5706064"/>
              <a:gd name="connsiteX2118" fmla="*/ 4264970 w 10723525"/>
              <a:gd name="connsiteY2118" fmla="*/ 2948867 h 5706064"/>
              <a:gd name="connsiteX2119" fmla="*/ 4261402 w 10723525"/>
              <a:gd name="connsiteY2119" fmla="*/ 2952093 h 5706064"/>
              <a:gd name="connsiteX2120" fmla="*/ 4131545 w 10723525"/>
              <a:gd name="connsiteY2120" fmla="*/ 2815259 h 5706064"/>
              <a:gd name="connsiteX2121" fmla="*/ 4207287 w 10723525"/>
              <a:gd name="connsiteY2121" fmla="*/ 2727045 h 5706064"/>
              <a:gd name="connsiteX2122" fmla="*/ 4275003 w 10723525"/>
              <a:gd name="connsiteY2122" fmla="*/ 2944380 h 5706064"/>
              <a:gd name="connsiteX2123" fmla="*/ 4267263 w 10723525"/>
              <a:gd name="connsiteY2123" fmla="*/ 2947607 h 5706064"/>
              <a:gd name="connsiteX2124" fmla="*/ 4209294 w 10723525"/>
              <a:gd name="connsiteY2124" fmla="*/ 2724272 h 5706064"/>
              <a:gd name="connsiteX2125" fmla="*/ 4309689 w 10723525"/>
              <a:gd name="connsiteY2125" fmla="*/ 2607552 h 5706064"/>
              <a:gd name="connsiteX2126" fmla="*/ 4310485 w 10723525"/>
              <a:gd name="connsiteY2126" fmla="*/ 2607904 h 5706064"/>
              <a:gd name="connsiteX2127" fmla="*/ 4319818 w 10723525"/>
              <a:gd name="connsiteY2127" fmla="*/ 2610173 h 5706064"/>
              <a:gd name="connsiteX2128" fmla="*/ 4283571 w 10723525"/>
              <a:gd name="connsiteY2128" fmla="*/ 2943649 h 5706064"/>
              <a:gd name="connsiteX2129" fmla="*/ 4277838 w 10723525"/>
              <a:gd name="connsiteY2129" fmla="*/ 2943649 h 5706064"/>
              <a:gd name="connsiteX2130" fmla="*/ 4322653 w 10723525"/>
              <a:gd name="connsiteY2130" fmla="*/ 2610249 h 5706064"/>
              <a:gd name="connsiteX2131" fmla="*/ 4349821 w 10723525"/>
              <a:gd name="connsiteY2131" fmla="*/ 2589909 h 5706064"/>
              <a:gd name="connsiteX2132" fmla="*/ 4348484 w 10723525"/>
              <a:gd name="connsiteY2132" fmla="*/ 2582776 h 5706064"/>
              <a:gd name="connsiteX2133" fmla="*/ 4553606 w 10723525"/>
              <a:gd name="connsiteY2133" fmla="*/ 2517245 h 5706064"/>
              <a:gd name="connsiteX2134" fmla="*/ 4639987 w 10723525"/>
              <a:gd name="connsiteY2134" fmla="*/ 2683971 h 5706064"/>
              <a:gd name="connsiteX2135" fmla="*/ 4300325 w 10723525"/>
              <a:gd name="connsiteY2135" fmla="*/ 2948993 h 5706064"/>
              <a:gd name="connsiteX2136" fmla="*/ 4295324 w 10723525"/>
              <a:gd name="connsiteY2136" fmla="*/ 2945994 h 5706064"/>
              <a:gd name="connsiteX2137" fmla="*/ 4286469 w 10723525"/>
              <a:gd name="connsiteY2137" fmla="*/ 2943599 h 5706064"/>
              <a:gd name="connsiteX2138" fmla="*/ 4305771 w 10723525"/>
              <a:gd name="connsiteY2138" fmla="*/ 2974449 h 5706064"/>
              <a:gd name="connsiteX2139" fmla="*/ 4308415 w 10723525"/>
              <a:gd name="connsiteY2139" fmla="*/ 2959604 h 5706064"/>
              <a:gd name="connsiteX2140" fmla="*/ 4694484 w 10723525"/>
              <a:gd name="connsiteY2140" fmla="*/ 2870280 h 5706064"/>
              <a:gd name="connsiteX2141" fmla="*/ 4699517 w 10723525"/>
              <a:gd name="connsiteY2141" fmla="*/ 2878396 h 5706064"/>
              <a:gd name="connsiteX2142" fmla="*/ 4317747 w 10723525"/>
              <a:gd name="connsiteY2142" fmla="*/ 3113097 h 5706064"/>
              <a:gd name="connsiteX2143" fmla="*/ 4288763 w 10723525"/>
              <a:gd name="connsiteY2143" fmla="*/ 2984556 h 5706064"/>
              <a:gd name="connsiteX2144" fmla="*/ 4305771 w 10723525"/>
              <a:gd name="connsiteY2144" fmla="*/ 2974398 h 5706064"/>
              <a:gd name="connsiteX2145" fmla="*/ 4697287 w 10723525"/>
              <a:gd name="connsiteY2145" fmla="*/ 2844572 h 5706064"/>
              <a:gd name="connsiteX2146" fmla="*/ 4693719 w 10723525"/>
              <a:gd name="connsiteY2146" fmla="*/ 2867961 h 5706064"/>
              <a:gd name="connsiteX2147" fmla="*/ 4307523 w 10723525"/>
              <a:gd name="connsiteY2147" fmla="*/ 2957461 h 5706064"/>
              <a:gd name="connsiteX2148" fmla="*/ 4302427 w 10723525"/>
              <a:gd name="connsiteY2148" fmla="*/ 2950581 h 5706064"/>
              <a:gd name="connsiteX2149" fmla="*/ 4641388 w 10723525"/>
              <a:gd name="connsiteY2149" fmla="*/ 2686289 h 5706064"/>
              <a:gd name="connsiteX2150" fmla="*/ 4716589 w 10723525"/>
              <a:gd name="connsiteY2150" fmla="*/ 2830382 h 5706064"/>
              <a:gd name="connsiteX2151" fmla="*/ 4697287 w 10723525"/>
              <a:gd name="connsiteY2151" fmla="*/ 2844522 h 5706064"/>
              <a:gd name="connsiteX2152" fmla="*/ 4643490 w 10723525"/>
              <a:gd name="connsiteY2152" fmla="*/ 2684676 h 5706064"/>
              <a:gd name="connsiteX2153" fmla="*/ 5049498 w 10723525"/>
              <a:gd name="connsiteY2153" fmla="*/ 2368137 h 5706064"/>
              <a:gd name="connsiteX2154" fmla="*/ 5053416 w 10723525"/>
              <a:gd name="connsiteY2154" fmla="*/ 2370657 h 5706064"/>
              <a:gd name="connsiteX2155" fmla="*/ 4750638 w 10723525"/>
              <a:gd name="connsiteY2155" fmla="*/ 2830861 h 5706064"/>
              <a:gd name="connsiteX2156" fmla="*/ 4719200 w 10723525"/>
              <a:gd name="connsiteY2156" fmla="*/ 2829600 h 5706064"/>
              <a:gd name="connsiteX2157" fmla="*/ 4758155 w 10723525"/>
              <a:gd name="connsiteY2157" fmla="*/ 2885604 h 5706064"/>
              <a:gd name="connsiteX2158" fmla="*/ 5066507 w 10723525"/>
              <a:gd name="connsiteY2158" fmla="*/ 3201514 h 5706064"/>
              <a:gd name="connsiteX2159" fmla="*/ 4975317 w 10723525"/>
              <a:gd name="connsiteY2159" fmla="*/ 3319746 h 5706064"/>
              <a:gd name="connsiteX2160" fmla="*/ 4750065 w 10723525"/>
              <a:gd name="connsiteY2160" fmla="*/ 2889284 h 5706064"/>
              <a:gd name="connsiteX2161" fmla="*/ 4758250 w 10723525"/>
              <a:gd name="connsiteY2161" fmla="*/ 2885554 h 5706064"/>
              <a:gd name="connsiteX2162" fmla="*/ 5068450 w 10723525"/>
              <a:gd name="connsiteY2162" fmla="*/ 3203606 h 5706064"/>
              <a:gd name="connsiteX2163" fmla="*/ 5152888 w 10723525"/>
              <a:gd name="connsiteY2163" fmla="*/ 3290157 h 5706064"/>
              <a:gd name="connsiteX2164" fmla="*/ 5155340 w 10723525"/>
              <a:gd name="connsiteY2164" fmla="*/ 3316697 h 5706064"/>
              <a:gd name="connsiteX2165" fmla="*/ 5101193 w 10723525"/>
              <a:gd name="connsiteY2165" fmla="*/ 3392309 h 5706064"/>
              <a:gd name="connsiteX2166" fmla="*/ 5081541 w 10723525"/>
              <a:gd name="connsiteY2166" fmla="*/ 3390872 h 5706064"/>
              <a:gd name="connsiteX2167" fmla="*/ 5062366 w 10723525"/>
              <a:gd name="connsiteY2167" fmla="*/ 3418774 h 5706064"/>
              <a:gd name="connsiteX2168" fmla="*/ 5096702 w 10723525"/>
              <a:gd name="connsiteY2168" fmla="*/ 3434148 h 5706064"/>
              <a:gd name="connsiteX2169" fmla="*/ 5116449 w 10723525"/>
              <a:gd name="connsiteY2169" fmla="*/ 3406550 h 5706064"/>
              <a:gd name="connsiteX2170" fmla="*/ 5108742 w 10723525"/>
              <a:gd name="connsiteY2170" fmla="*/ 3396619 h 5706064"/>
              <a:gd name="connsiteX2171" fmla="*/ 5113679 w 10723525"/>
              <a:gd name="connsiteY2171" fmla="*/ 3392208 h 5706064"/>
              <a:gd name="connsiteX2172" fmla="*/ 5158844 w 10723525"/>
              <a:gd name="connsiteY2172" fmla="*/ 3355687 h 5706064"/>
              <a:gd name="connsiteX2173" fmla="*/ 5180375 w 10723525"/>
              <a:gd name="connsiteY2173" fmla="*/ 3587415 h 5706064"/>
              <a:gd name="connsiteX2174" fmla="*/ 5128967 w 10723525"/>
              <a:gd name="connsiteY2174" fmla="*/ 3613905 h 5706064"/>
              <a:gd name="connsiteX2175" fmla="*/ 4976591 w 10723525"/>
              <a:gd name="connsiteY2175" fmla="*/ 3322393 h 5706064"/>
              <a:gd name="connsiteX2176" fmla="*/ 5161806 w 10723525"/>
              <a:gd name="connsiteY2176" fmla="*/ 3353318 h 5706064"/>
              <a:gd name="connsiteX2177" fmla="*/ 5191268 w 10723525"/>
              <a:gd name="connsiteY2177" fmla="*/ 3329501 h 5706064"/>
              <a:gd name="connsiteX2178" fmla="*/ 5291154 w 10723525"/>
              <a:gd name="connsiteY2178" fmla="*/ 3431754 h 5706064"/>
              <a:gd name="connsiteX2179" fmla="*/ 5255481 w 10723525"/>
              <a:gd name="connsiteY2179" fmla="*/ 3548752 h 5706064"/>
              <a:gd name="connsiteX2180" fmla="*/ 5183337 w 10723525"/>
              <a:gd name="connsiteY2180" fmla="*/ 3585802 h 5706064"/>
              <a:gd name="connsiteX2181" fmla="*/ 5293351 w 10723525"/>
              <a:gd name="connsiteY2181" fmla="*/ 3434325 h 5706064"/>
              <a:gd name="connsiteX2182" fmla="*/ 5355207 w 10723525"/>
              <a:gd name="connsiteY2182" fmla="*/ 3497587 h 5706064"/>
              <a:gd name="connsiteX2183" fmla="*/ 5259303 w 10723525"/>
              <a:gd name="connsiteY2183" fmla="*/ 3546811 h 5706064"/>
              <a:gd name="connsiteX2184" fmla="*/ 5294371 w 10723525"/>
              <a:gd name="connsiteY2184" fmla="*/ 3431325 h 5706064"/>
              <a:gd name="connsiteX2185" fmla="*/ 5369285 w 10723525"/>
              <a:gd name="connsiteY2185" fmla="*/ 3185660 h 5706064"/>
              <a:gd name="connsiteX2186" fmla="*/ 5608966 w 10723525"/>
              <a:gd name="connsiteY2186" fmla="*/ 2991966 h 5706064"/>
              <a:gd name="connsiteX2187" fmla="*/ 5630784 w 10723525"/>
              <a:gd name="connsiteY2187" fmla="*/ 3159398 h 5706064"/>
              <a:gd name="connsiteX2188" fmla="*/ 5394639 w 10723525"/>
              <a:gd name="connsiteY2188" fmla="*/ 3477449 h 5706064"/>
              <a:gd name="connsiteX2189" fmla="*/ 5357628 w 10723525"/>
              <a:gd name="connsiteY2189" fmla="*/ 3496352 h 5706064"/>
              <a:gd name="connsiteX2190" fmla="*/ 5391422 w 10723525"/>
              <a:gd name="connsiteY2190" fmla="*/ 3481885 h 5706064"/>
              <a:gd name="connsiteX2191" fmla="*/ 5370591 w 10723525"/>
              <a:gd name="connsiteY2191" fmla="*/ 3509610 h 5706064"/>
              <a:gd name="connsiteX2192" fmla="*/ 5359507 w 10723525"/>
              <a:gd name="connsiteY2192" fmla="*/ 3498243 h 5706064"/>
              <a:gd name="connsiteX2193" fmla="*/ 5370973 w 10723525"/>
              <a:gd name="connsiteY2193" fmla="*/ 3513768 h 5706064"/>
              <a:gd name="connsiteX2194" fmla="*/ 5431013 w 10723525"/>
              <a:gd name="connsiteY2194" fmla="*/ 3575317 h 5706064"/>
              <a:gd name="connsiteX2195" fmla="*/ 5226050 w 10723525"/>
              <a:gd name="connsiteY2195" fmla="*/ 3723392 h 5706064"/>
              <a:gd name="connsiteX2196" fmla="*/ 5218629 w 10723525"/>
              <a:gd name="connsiteY2196" fmla="*/ 3718729 h 5706064"/>
              <a:gd name="connsiteX2197" fmla="*/ 5372566 w 10723525"/>
              <a:gd name="connsiteY2197" fmla="*/ 3511651 h 5706064"/>
              <a:gd name="connsiteX2198" fmla="*/ 5396614 w 10723525"/>
              <a:gd name="connsiteY2198" fmla="*/ 3479112 h 5706064"/>
              <a:gd name="connsiteX2199" fmla="*/ 5655310 w 10723525"/>
              <a:gd name="connsiteY2199" fmla="*/ 3346211 h 5706064"/>
              <a:gd name="connsiteX2200" fmla="*/ 5663400 w 10723525"/>
              <a:gd name="connsiteY2200" fmla="*/ 3407507 h 5706064"/>
              <a:gd name="connsiteX2201" fmla="*/ 5433275 w 10723525"/>
              <a:gd name="connsiteY2201" fmla="*/ 3573578 h 5706064"/>
              <a:gd name="connsiteX2202" fmla="*/ 5663814 w 10723525"/>
              <a:gd name="connsiteY2202" fmla="*/ 3410305 h 5706064"/>
              <a:gd name="connsiteX2203" fmla="*/ 5724331 w 10723525"/>
              <a:gd name="connsiteY2203" fmla="*/ 3872097 h 5706064"/>
              <a:gd name="connsiteX2204" fmla="*/ 5434898 w 10723525"/>
              <a:gd name="connsiteY2204" fmla="*/ 3575493 h 5706064"/>
              <a:gd name="connsiteX2205" fmla="*/ 5658080 w 10723525"/>
              <a:gd name="connsiteY2205" fmla="*/ 3344774 h 5706064"/>
              <a:gd name="connsiteX2206" fmla="*/ 5964203 w 10723525"/>
              <a:gd name="connsiteY2206" fmla="*/ 3187702 h 5706064"/>
              <a:gd name="connsiteX2207" fmla="*/ 5965381 w 10723525"/>
              <a:gd name="connsiteY2207" fmla="*/ 3189063 h 5706064"/>
              <a:gd name="connsiteX2208" fmla="*/ 5665979 w 10723525"/>
              <a:gd name="connsiteY2208" fmla="*/ 3405340 h 5706064"/>
              <a:gd name="connsiteX2209" fmla="*/ 5962643 w 10723525"/>
              <a:gd name="connsiteY2209" fmla="*/ 3166026 h 5706064"/>
              <a:gd name="connsiteX2210" fmla="*/ 5962643 w 10723525"/>
              <a:gd name="connsiteY2210" fmla="*/ 3185534 h 5706064"/>
              <a:gd name="connsiteX2211" fmla="*/ 5657794 w 10723525"/>
              <a:gd name="connsiteY2211" fmla="*/ 3342254 h 5706064"/>
              <a:gd name="connsiteX2212" fmla="*/ 5633906 w 10723525"/>
              <a:gd name="connsiteY2212" fmla="*/ 3159775 h 5706064"/>
              <a:gd name="connsiteX2213" fmla="*/ 5861483 w 10723525"/>
              <a:gd name="connsiteY2213" fmla="*/ 2853393 h 5706064"/>
              <a:gd name="connsiteX2214" fmla="*/ 5894767 w 10723525"/>
              <a:gd name="connsiteY2214" fmla="*/ 2847017 h 5706064"/>
              <a:gd name="connsiteX2215" fmla="*/ 6003253 w 10723525"/>
              <a:gd name="connsiteY2215" fmla="*/ 2900626 h 5706064"/>
              <a:gd name="connsiteX2216" fmla="*/ 5986340 w 10723525"/>
              <a:gd name="connsiteY2216" fmla="*/ 3155062 h 5706064"/>
              <a:gd name="connsiteX2217" fmla="*/ 5962738 w 10723525"/>
              <a:gd name="connsiteY2217" fmla="*/ 3166102 h 5706064"/>
              <a:gd name="connsiteX2218" fmla="*/ 5998443 w 10723525"/>
              <a:gd name="connsiteY2218" fmla="*/ 3194406 h 5706064"/>
              <a:gd name="connsiteX2219" fmla="*/ 6008954 w 10723525"/>
              <a:gd name="connsiteY2219" fmla="*/ 3186064 h 5706064"/>
              <a:gd name="connsiteX2220" fmla="*/ 6009177 w 10723525"/>
              <a:gd name="connsiteY2220" fmla="*/ 3185761 h 5706064"/>
              <a:gd name="connsiteX2221" fmla="*/ 6254750 w 10723525"/>
              <a:gd name="connsiteY2221" fmla="*/ 3274480 h 5706064"/>
              <a:gd name="connsiteX2222" fmla="*/ 6206559 w 10723525"/>
              <a:gd name="connsiteY2222" fmla="*/ 3437198 h 5706064"/>
              <a:gd name="connsiteX2223" fmla="*/ 6194233 w 10723525"/>
              <a:gd name="connsiteY2223" fmla="*/ 3437677 h 5706064"/>
              <a:gd name="connsiteX2224" fmla="*/ 6173848 w 10723525"/>
              <a:gd name="connsiteY2224" fmla="*/ 3464822 h 5706064"/>
              <a:gd name="connsiteX2225" fmla="*/ 6208152 w 10723525"/>
              <a:gd name="connsiteY2225" fmla="*/ 3480953 h 5706064"/>
              <a:gd name="connsiteX2226" fmla="*/ 6209330 w 10723525"/>
              <a:gd name="connsiteY2226" fmla="*/ 3480701 h 5706064"/>
              <a:gd name="connsiteX2227" fmla="*/ 6229046 w 10723525"/>
              <a:gd name="connsiteY2227" fmla="*/ 3453026 h 5706064"/>
              <a:gd name="connsiteX2228" fmla="*/ 6229014 w 10723525"/>
              <a:gd name="connsiteY2228" fmla="*/ 3452976 h 5706064"/>
              <a:gd name="connsiteX2229" fmla="*/ 6219682 w 10723525"/>
              <a:gd name="connsiteY2229" fmla="*/ 3441684 h 5706064"/>
              <a:gd name="connsiteX2230" fmla="*/ 6328200 w 10723525"/>
              <a:gd name="connsiteY2230" fmla="*/ 3300894 h 5706064"/>
              <a:gd name="connsiteX2231" fmla="*/ 6710860 w 10723525"/>
              <a:gd name="connsiteY2231" fmla="*/ 3439164 h 5706064"/>
              <a:gd name="connsiteX2232" fmla="*/ 6819155 w 10723525"/>
              <a:gd name="connsiteY2232" fmla="*/ 3757216 h 5706064"/>
              <a:gd name="connsiteX2233" fmla="*/ 6286793 w 10723525"/>
              <a:gd name="connsiteY2233" fmla="*/ 3678352 h 5706064"/>
              <a:gd name="connsiteX2234" fmla="*/ 6329697 w 10723525"/>
              <a:gd name="connsiteY2234" fmla="*/ 3298978 h 5706064"/>
              <a:gd name="connsiteX2235" fmla="*/ 6462134 w 10723525"/>
              <a:gd name="connsiteY2235" fmla="*/ 3127161 h 5706064"/>
              <a:gd name="connsiteX2236" fmla="*/ 6633494 w 10723525"/>
              <a:gd name="connsiteY2236" fmla="*/ 3211747 h 5706064"/>
              <a:gd name="connsiteX2237" fmla="*/ 6709745 w 10723525"/>
              <a:gd name="connsiteY2237" fmla="*/ 3436240 h 5706064"/>
              <a:gd name="connsiteX2238" fmla="*/ 6463631 w 10723525"/>
              <a:gd name="connsiteY2238" fmla="*/ 3125221 h 5706064"/>
              <a:gd name="connsiteX2239" fmla="*/ 6560936 w 10723525"/>
              <a:gd name="connsiteY2239" fmla="*/ 2998998 h 5706064"/>
              <a:gd name="connsiteX2240" fmla="*/ 6632284 w 10723525"/>
              <a:gd name="connsiteY2240" fmla="*/ 3208546 h 5706064"/>
              <a:gd name="connsiteX2241" fmla="*/ 6546285 w 10723525"/>
              <a:gd name="connsiteY2241" fmla="*/ 2946271 h 5706064"/>
              <a:gd name="connsiteX2242" fmla="*/ 6731182 w 10723525"/>
              <a:gd name="connsiteY2242" fmla="*/ 2669857 h 5706064"/>
              <a:gd name="connsiteX2243" fmla="*/ 6768702 w 10723525"/>
              <a:gd name="connsiteY2243" fmla="*/ 2664816 h 5706064"/>
              <a:gd name="connsiteX2244" fmla="*/ 6795426 w 10723525"/>
              <a:gd name="connsiteY2244" fmla="*/ 2690020 h 5706064"/>
              <a:gd name="connsiteX2245" fmla="*/ 6562083 w 10723525"/>
              <a:gd name="connsiteY2245" fmla="*/ 2992772 h 5706064"/>
              <a:gd name="connsiteX2246" fmla="*/ 6770996 w 10723525"/>
              <a:gd name="connsiteY2246" fmla="*/ 2663102 h 5706064"/>
              <a:gd name="connsiteX2247" fmla="*/ 6779532 w 10723525"/>
              <a:gd name="connsiteY2247" fmla="*/ 2654759 h 5706064"/>
              <a:gd name="connsiteX2248" fmla="*/ 6784278 w 10723525"/>
              <a:gd name="connsiteY2248" fmla="*/ 2638175 h 5706064"/>
              <a:gd name="connsiteX2249" fmla="*/ 6837437 w 10723525"/>
              <a:gd name="connsiteY2249" fmla="*/ 2635377 h 5706064"/>
              <a:gd name="connsiteX2250" fmla="*/ 6797114 w 10723525"/>
              <a:gd name="connsiteY2250" fmla="*/ 2687726 h 5706064"/>
              <a:gd name="connsiteX2251" fmla="*/ 6784469 w 10723525"/>
              <a:gd name="connsiteY2251" fmla="*/ 2635654 h 5706064"/>
              <a:gd name="connsiteX2252" fmla="*/ 6768543 w 10723525"/>
              <a:gd name="connsiteY2252" fmla="*/ 2613853 h 5706064"/>
              <a:gd name="connsiteX2253" fmla="*/ 6775168 w 10723525"/>
              <a:gd name="connsiteY2253" fmla="*/ 2603948 h 5706064"/>
              <a:gd name="connsiteX2254" fmla="*/ 7105752 w 10723525"/>
              <a:gd name="connsiteY2254" fmla="*/ 2215954 h 5706064"/>
              <a:gd name="connsiteX2255" fmla="*/ 7129577 w 10723525"/>
              <a:gd name="connsiteY2255" fmla="*/ 2256281 h 5706064"/>
              <a:gd name="connsiteX2256" fmla="*/ 6839349 w 10723525"/>
              <a:gd name="connsiteY2256" fmla="*/ 2632907 h 5706064"/>
              <a:gd name="connsiteX2257" fmla="*/ 7131329 w 10723525"/>
              <a:gd name="connsiteY2257" fmla="*/ 2258953 h 5706064"/>
              <a:gd name="connsiteX2258" fmla="*/ 7337534 w 10723525"/>
              <a:gd name="connsiteY2258" fmla="*/ 2606770 h 5706064"/>
              <a:gd name="connsiteX2259" fmla="*/ 6843330 w 10723525"/>
              <a:gd name="connsiteY2259" fmla="*/ 2632680 h 5706064"/>
              <a:gd name="connsiteX2260" fmla="*/ 7133081 w 10723525"/>
              <a:gd name="connsiteY2260" fmla="*/ 2256684 h 5706064"/>
              <a:gd name="connsiteX2261" fmla="*/ 7279087 w 10723525"/>
              <a:gd name="connsiteY2261" fmla="*/ 2067274 h 5706064"/>
              <a:gd name="connsiteX2262" fmla="*/ 7630438 w 10723525"/>
              <a:gd name="connsiteY2262" fmla="*/ 2200857 h 5706064"/>
              <a:gd name="connsiteX2263" fmla="*/ 7711563 w 10723525"/>
              <a:gd name="connsiteY2263" fmla="*/ 2481128 h 5706064"/>
              <a:gd name="connsiteX2264" fmla="*/ 7724304 w 10723525"/>
              <a:gd name="connsiteY2264" fmla="*/ 2586078 h 5706064"/>
              <a:gd name="connsiteX2265" fmla="*/ 7340942 w 10723525"/>
              <a:gd name="connsiteY2265" fmla="*/ 2606241 h 5706064"/>
              <a:gd name="connsiteX2266" fmla="*/ 7716692 w 10723525"/>
              <a:gd name="connsiteY2266" fmla="*/ 2498922 h 5706064"/>
              <a:gd name="connsiteX2267" fmla="*/ 7741663 w 10723525"/>
              <a:gd name="connsiteY2267" fmla="*/ 2585145 h 5706064"/>
              <a:gd name="connsiteX2268" fmla="*/ 7727139 w 10723525"/>
              <a:gd name="connsiteY2268" fmla="*/ 2585926 h 5706064"/>
              <a:gd name="connsiteX2269" fmla="*/ 7742173 w 10723525"/>
              <a:gd name="connsiteY2269" fmla="*/ 2587615 h 5706064"/>
              <a:gd name="connsiteX2270" fmla="*/ 7789026 w 10723525"/>
              <a:gd name="connsiteY2270" fmla="*/ 2749653 h 5706064"/>
              <a:gd name="connsiteX2271" fmla="*/ 7762876 w 10723525"/>
              <a:gd name="connsiteY2271" fmla="*/ 2825946 h 5706064"/>
              <a:gd name="connsiteX2272" fmla="*/ 7755837 w 10723525"/>
              <a:gd name="connsiteY2272" fmla="*/ 2825568 h 5706064"/>
              <a:gd name="connsiteX2273" fmla="*/ 7727330 w 10723525"/>
              <a:gd name="connsiteY2273" fmla="*/ 2588396 h 5706064"/>
              <a:gd name="connsiteX2274" fmla="*/ 7790491 w 10723525"/>
              <a:gd name="connsiteY2274" fmla="*/ 2754694 h 5706064"/>
              <a:gd name="connsiteX2275" fmla="*/ 7812022 w 10723525"/>
              <a:gd name="connsiteY2275" fmla="*/ 2829248 h 5706064"/>
              <a:gd name="connsiteX2276" fmla="*/ 7782560 w 10723525"/>
              <a:gd name="connsiteY2276" fmla="*/ 2838397 h 5706064"/>
              <a:gd name="connsiteX2277" fmla="*/ 7765870 w 10723525"/>
              <a:gd name="connsiteY2277" fmla="*/ 2826475 h 5706064"/>
              <a:gd name="connsiteX2278" fmla="*/ 7745007 w 10723525"/>
              <a:gd name="connsiteY2278" fmla="*/ 2587489 h 5706064"/>
              <a:gd name="connsiteX2279" fmla="*/ 7846454 w 10723525"/>
              <a:gd name="connsiteY2279" fmla="*/ 2582121 h 5706064"/>
              <a:gd name="connsiteX2280" fmla="*/ 7790587 w 10723525"/>
              <a:gd name="connsiteY2280" fmla="*/ 2745091 h 5706064"/>
              <a:gd name="connsiteX2281" fmla="*/ 7744402 w 10723525"/>
              <a:gd name="connsiteY2281" fmla="*/ 2585145 h 5706064"/>
              <a:gd name="connsiteX2282" fmla="*/ 7714526 w 10723525"/>
              <a:gd name="connsiteY2282" fmla="*/ 2481808 h 5706064"/>
              <a:gd name="connsiteX2283" fmla="*/ 7683184 w 10723525"/>
              <a:gd name="connsiteY2283" fmla="*/ 2221096 h 5706064"/>
              <a:gd name="connsiteX2284" fmla="*/ 7937102 w 10723525"/>
              <a:gd name="connsiteY2284" fmla="*/ 2317653 h 5706064"/>
              <a:gd name="connsiteX2285" fmla="*/ 7847282 w 10723525"/>
              <a:gd name="connsiteY2285" fmla="*/ 2579777 h 5706064"/>
              <a:gd name="connsiteX2286" fmla="*/ 7939969 w 10723525"/>
              <a:gd name="connsiteY2286" fmla="*/ 2318762 h 5706064"/>
              <a:gd name="connsiteX2287" fmla="*/ 8508864 w 10723525"/>
              <a:gd name="connsiteY2287" fmla="*/ 2535064 h 5706064"/>
              <a:gd name="connsiteX2288" fmla="*/ 8505934 w 10723525"/>
              <a:gd name="connsiteY2288" fmla="*/ 2544818 h 5706064"/>
              <a:gd name="connsiteX2289" fmla="*/ 7850531 w 10723525"/>
              <a:gd name="connsiteY2289" fmla="*/ 2579525 h 5706064"/>
              <a:gd name="connsiteX2290" fmla="*/ 7961787 w 10723525"/>
              <a:gd name="connsiteY2290" fmla="*/ 2255021 h 5706064"/>
              <a:gd name="connsiteX2291" fmla="*/ 8002111 w 10723525"/>
              <a:gd name="connsiteY2291" fmla="*/ 2137418 h 5706064"/>
              <a:gd name="connsiteX2292" fmla="*/ 8512400 w 10723525"/>
              <a:gd name="connsiteY2292" fmla="*/ 2530906 h 5706064"/>
              <a:gd name="connsiteX2293" fmla="*/ 8510839 w 10723525"/>
              <a:gd name="connsiteY2293" fmla="*/ 2532393 h 5706064"/>
              <a:gd name="connsiteX2294" fmla="*/ 8002971 w 10723525"/>
              <a:gd name="connsiteY2294" fmla="*/ 2134973 h 5706064"/>
              <a:gd name="connsiteX2295" fmla="*/ 8074414 w 10723525"/>
              <a:gd name="connsiteY2295" fmla="*/ 1926585 h 5706064"/>
              <a:gd name="connsiteX2296" fmla="*/ 8096009 w 10723525"/>
              <a:gd name="connsiteY2296" fmla="*/ 1926181 h 5706064"/>
              <a:gd name="connsiteX2297" fmla="*/ 8123114 w 10723525"/>
              <a:gd name="connsiteY2297" fmla="*/ 1908715 h 5706064"/>
              <a:gd name="connsiteX2298" fmla="*/ 8455896 w 10723525"/>
              <a:gd name="connsiteY2298" fmla="*/ 2033173 h 5706064"/>
              <a:gd name="connsiteX2299" fmla="*/ 8527688 w 10723525"/>
              <a:gd name="connsiteY2299" fmla="*/ 2524000 h 5706064"/>
              <a:gd name="connsiteX2300" fmla="*/ 8514374 w 10723525"/>
              <a:gd name="connsiteY2300" fmla="*/ 2529368 h 5706064"/>
              <a:gd name="connsiteX2301" fmla="*/ 8124420 w 10723525"/>
              <a:gd name="connsiteY2301" fmla="*/ 1906598 h 5706064"/>
              <a:gd name="connsiteX2302" fmla="*/ 8126586 w 10723525"/>
              <a:gd name="connsiteY2302" fmla="*/ 1883662 h 5706064"/>
              <a:gd name="connsiteX2303" fmla="*/ 8113622 w 10723525"/>
              <a:gd name="connsiteY2303" fmla="*/ 1867103 h 5706064"/>
              <a:gd name="connsiteX2304" fmla="*/ 8392958 w 10723525"/>
              <a:gd name="connsiteY2304" fmla="*/ 1602635 h 5706064"/>
              <a:gd name="connsiteX2305" fmla="*/ 8455513 w 10723525"/>
              <a:gd name="connsiteY2305" fmla="*/ 2030426 h 5706064"/>
              <a:gd name="connsiteX2306" fmla="*/ 8391110 w 10723525"/>
              <a:gd name="connsiteY2306" fmla="*/ 1569668 h 5706064"/>
              <a:gd name="connsiteX2307" fmla="*/ 8421751 w 10723525"/>
              <a:gd name="connsiteY2307" fmla="*/ 1571609 h 5706064"/>
              <a:gd name="connsiteX2308" fmla="*/ 8395092 w 10723525"/>
              <a:gd name="connsiteY2308" fmla="*/ 1596813 h 5706064"/>
              <a:gd name="connsiteX2309" fmla="*/ 8425732 w 10723525"/>
              <a:gd name="connsiteY2309" fmla="*/ 1571861 h 5706064"/>
              <a:gd name="connsiteX2310" fmla="*/ 8686913 w 10723525"/>
              <a:gd name="connsiteY2310" fmla="*/ 1588521 h 5706064"/>
              <a:gd name="connsiteX2311" fmla="*/ 8772338 w 10723525"/>
              <a:gd name="connsiteY2311" fmla="*/ 1691228 h 5706064"/>
              <a:gd name="connsiteX2312" fmla="*/ 8398754 w 10723525"/>
              <a:gd name="connsiteY2312" fmla="*/ 1597897 h 5706064"/>
              <a:gd name="connsiteX2313" fmla="*/ 8652322 w 10723525"/>
              <a:gd name="connsiteY2313" fmla="*/ 1542422 h 5706064"/>
              <a:gd name="connsiteX2314" fmla="*/ 8808807 w 10723525"/>
              <a:gd name="connsiteY2314" fmla="*/ 1561603 h 5706064"/>
              <a:gd name="connsiteX2315" fmla="*/ 8932741 w 10723525"/>
              <a:gd name="connsiteY2315" fmla="*/ 1601929 h 5706064"/>
              <a:gd name="connsiteX2316" fmla="*/ 8688824 w 10723525"/>
              <a:gd name="connsiteY2316" fmla="*/ 1586404 h 5706064"/>
              <a:gd name="connsiteX2317" fmla="*/ 8822249 w 10723525"/>
              <a:gd name="connsiteY2317" fmla="*/ 1563266 h 5706064"/>
              <a:gd name="connsiteX2318" fmla="*/ 9358561 w 10723525"/>
              <a:gd name="connsiteY2318" fmla="*/ 1629175 h 5706064"/>
              <a:gd name="connsiteX2319" fmla="*/ 8943507 w 10723525"/>
              <a:gd name="connsiteY2319" fmla="*/ 1602736 h 5706064"/>
              <a:gd name="connsiteX2320" fmla="*/ 8810178 w 10723525"/>
              <a:gd name="connsiteY2320" fmla="*/ 1559334 h 5706064"/>
              <a:gd name="connsiteX2321" fmla="*/ 8613177 w 10723525"/>
              <a:gd name="connsiteY2321" fmla="*/ 1495240 h 5706064"/>
              <a:gd name="connsiteX2322" fmla="*/ 8566260 w 10723525"/>
              <a:gd name="connsiteY2322" fmla="*/ 1438808 h 5706064"/>
              <a:gd name="connsiteX2323" fmla="*/ 8602029 w 10723525"/>
              <a:gd name="connsiteY2323" fmla="*/ 1404933 h 5706064"/>
              <a:gd name="connsiteX2324" fmla="*/ 9372830 w 10723525"/>
              <a:gd name="connsiteY2324" fmla="*/ 1626579 h 5706064"/>
              <a:gd name="connsiteX2325" fmla="*/ 9372448 w 10723525"/>
              <a:gd name="connsiteY2325" fmla="*/ 1628293 h 5706064"/>
              <a:gd name="connsiteX2326" fmla="*/ 8604099 w 10723525"/>
              <a:gd name="connsiteY2326" fmla="*/ 1403068 h 5706064"/>
              <a:gd name="connsiteX2327" fmla="*/ 8763674 w 10723525"/>
              <a:gd name="connsiteY2327" fmla="*/ 1251843 h 5706064"/>
              <a:gd name="connsiteX2328" fmla="*/ 9376238 w 10723525"/>
              <a:gd name="connsiteY2328" fmla="*/ 1621059 h 5706064"/>
              <a:gd name="connsiteX2329" fmla="*/ 9374932 w 10723525"/>
              <a:gd name="connsiteY2329" fmla="*/ 1622572 h 5706064"/>
              <a:gd name="connsiteX2330" fmla="*/ 9373913 w 10723525"/>
              <a:gd name="connsiteY2330" fmla="*/ 1624412 h 5706064"/>
              <a:gd name="connsiteX2331" fmla="*/ 9025906 w 10723525"/>
              <a:gd name="connsiteY2331" fmla="*/ 1294690 h 5706064"/>
              <a:gd name="connsiteX2332" fmla="*/ 8828078 w 10723525"/>
              <a:gd name="connsiteY2332" fmla="*/ 1190622 h 5706064"/>
              <a:gd name="connsiteX2333" fmla="*/ 8869293 w 10723525"/>
              <a:gd name="connsiteY2333" fmla="*/ 1151631 h 5706064"/>
              <a:gd name="connsiteX2334" fmla="*/ 10042471 w 10723525"/>
              <a:gd name="connsiteY2334" fmla="*/ 37757 h 5706064"/>
              <a:gd name="connsiteX2335" fmla="*/ 9008005 w 10723525"/>
              <a:gd name="connsiteY2335" fmla="*/ 1016940 h 5706064"/>
              <a:gd name="connsiteX2336" fmla="*/ 9005872 w 10723525"/>
              <a:gd name="connsiteY2336" fmla="*/ 1018931 h 5706064"/>
              <a:gd name="connsiteX2337" fmla="*/ 8869516 w 10723525"/>
              <a:gd name="connsiteY2337" fmla="*/ 1148002 h 5706064"/>
              <a:gd name="connsiteX2338" fmla="*/ 8572822 w 10723525"/>
              <a:gd name="connsiteY2338" fmla="*/ 877057 h 5706064"/>
              <a:gd name="connsiteX2339" fmla="*/ 8823873 w 10723525"/>
              <a:gd name="connsiteY2339" fmla="*/ 733015 h 5706064"/>
              <a:gd name="connsiteX2340" fmla="*/ 8826357 w 10723525"/>
              <a:gd name="connsiteY2340" fmla="*/ 731578 h 5706064"/>
              <a:gd name="connsiteX2341" fmla="*/ 10039605 w 10723525"/>
              <a:gd name="connsiteY2341" fmla="*/ 35413 h 5706064"/>
              <a:gd name="connsiteX2342" fmla="*/ 10042471 w 10723525"/>
              <a:gd name="connsiteY2342" fmla="*/ 37757 h 5706064"/>
              <a:gd name="connsiteX2343" fmla="*/ 10037948 w 10723525"/>
              <a:gd name="connsiteY2343" fmla="*/ 33599 h 5706064"/>
              <a:gd name="connsiteX2344" fmla="*/ 8824988 w 10723525"/>
              <a:gd name="connsiteY2344" fmla="*/ 729461 h 5706064"/>
              <a:gd name="connsiteX2345" fmla="*/ 8822504 w 10723525"/>
              <a:gd name="connsiteY2345" fmla="*/ 730898 h 5706064"/>
              <a:gd name="connsiteX2346" fmla="*/ 8570879 w 10723525"/>
              <a:gd name="connsiteY2346" fmla="*/ 875268 h 5706064"/>
              <a:gd name="connsiteX2347" fmla="*/ 8555208 w 10723525"/>
              <a:gd name="connsiteY2347" fmla="*/ 860977 h 5706064"/>
              <a:gd name="connsiteX2348" fmla="*/ 8552692 w 10723525"/>
              <a:gd name="connsiteY2348" fmla="*/ 858658 h 5706064"/>
              <a:gd name="connsiteX2349" fmla="*/ 8416687 w 10723525"/>
              <a:gd name="connsiteY2349" fmla="*/ 734502 h 5706064"/>
              <a:gd name="connsiteX2350" fmla="*/ 8656113 w 10723525"/>
              <a:gd name="connsiteY2350" fmla="*/ 630736 h 5706064"/>
              <a:gd name="connsiteX2351" fmla="*/ 8660381 w 10723525"/>
              <a:gd name="connsiteY2351" fmla="*/ 628997 h 5706064"/>
              <a:gd name="connsiteX2352" fmla="*/ 8736633 w 10723525"/>
              <a:gd name="connsiteY2352" fmla="*/ 596005 h 5706064"/>
              <a:gd name="connsiteX2353" fmla="*/ 8739340 w 10723525"/>
              <a:gd name="connsiteY2353" fmla="*/ 594846 h 5706064"/>
              <a:gd name="connsiteX2354" fmla="*/ 10037821 w 10723525"/>
              <a:gd name="connsiteY2354" fmla="*/ 33221 h 5706064"/>
              <a:gd name="connsiteX2355" fmla="*/ 8256507 w 10723525"/>
              <a:gd name="connsiteY2355" fmla="*/ 211666 h 5706064"/>
              <a:gd name="connsiteX2356" fmla="*/ 8271764 w 10723525"/>
              <a:gd name="connsiteY2356" fmla="*/ 211666 h 5706064"/>
              <a:gd name="connsiteX2357" fmla="*/ 8292244 w 10723525"/>
              <a:gd name="connsiteY2357" fmla="*/ 190369 h 5706064"/>
              <a:gd name="connsiteX2358" fmla="*/ 8468126 w 10723525"/>
              <a:gd name="connsiteY2358" fmla="*/ 173709 h 5706064"/>
              <a:gd name="connsiteX2359" fmla="*/ 8471311 w 10723525"/>
              <a:gd name="connsiteY2359" fmla="*/ 173406 h 5706064"/>
              <a:gd name="connsiteX2360" fmla="*/ 8881684 w 10723525"/>
              <a:gd name="connsiteY2360" fmla="*/ 134542 h 5706064"/>
              <a:gd name="connsiteX2361" fmla="*/ 8885187 w 10723525"/>
              <a:gd name="connsiteY2361" fmla="*/ 134290 h 5706064"/>
              <a:gd name="connsiteX2362" fmla="*/ 10034285 w 10723525"/>
              <a:gd name="connsiteY2362" fmla="*/ 25332 h 5706064"/>
              <a:gd name="connsiteX2363" fmla="*/ 10034540 w 10723525"/>
              <a:gd name="connsiteY2363" fmla="*/ 27499 h 5706064"/>
              <a:gd name="connsiteX2364" fmla="*/ 10035687 w 10723525"/>
              <a:gd name="connsiteY2364" fmla="*/ 29364 h 5706064"/>
              <a:gd name="connsiteX2365" fmla="*/ 8313362 w 10723525"/>
              <a:gd name="connsiteY2365" fmla="*/ 639911 h 5706064"/>
              <a:gd name="connsiteX2366" fmla="*/ 8246474 w 10723525"/>
              <a:gd name="connsiteY2366" fmla="*/ 578866 h 5706064"/>
              <a:gd name="connsiteX2367" fmla="*/ 8207679 w 10723525"/>
              <a:gd name="connsiteY2367" fmla="*/ 313995 h 5706064"/>
              <a:gd name="connsiteX2368" fmla="*/ 8206755 w 10723525"/>
              <a:gd name="connsiteY2368" fmla="*/ 308375 h 5706064"/>
              <a:gd name="connsiteX2369" fmla="*/ 8204525 w 10723525"/>
              <a:gd name="connsiteY2369" fmla="*/ 313063 h 5706064"/>
              <a:gd name="connsiteX2370" fmla="*/ 8128879 w 10723525"/>
              <a:gd name="connsiteY2370" fmla="*/ 471572 h 5706064"/>
              <a:gd name="connsiteX2371" fmla="*/ 8109991 w 10723525"/>
              <a:gd name="connsiteY2371" fmla="*/ 454332 h 5706064"/>
              <a:gd name="connsiteX2372" fmla="*/ 8202360 w 10723525"/>
              <a:gd name="connsiteY2372" fmla="*/ 298369 h 5706064"/>
              <a:gd name="connsiteX2373" fmla="*/ 8204685 w 10723525"/>
              <a:gd name="connsiteY2373" fmla="*/ 294437 h 5706064"/>
              <a:gd name="connsiteX2374" fmla="*/ 8249532 w 10723525"/>
              <a:gd name="connsiteY2374" fmla="*/ 218824 h 5706064"/>
              <a:gd name="connsiteX2375" fmla="*/ 8196149 w 10723525"/>
              <a:gd name="connsiteY2375" fmla="*/ 255748 h 5706064"/>
              <a:gd name="connsiteX2376" fmla="*/ 8198729 w 10723525"/>
              <a:gd name="connsiteY2376" fmla="*/ 253732 h 5706064"/>
              <a:gd name="connsiteX2377" fmla="*/ 8247079 w 10723525"/>
              <a:gd name="connsiteY2377" fmla="*/ 217438 h 5706064"/>
              <a:gd name="connsiteX2378" fmla="*/ 8204080 w 10723525"/>
              <a:gd name="connsiteY2378" fmla="*/ 290001 h 5706064"/>
              <a:gd name="connsiteX2379" fmla="*/ 8201723 w 10723525"/>
              <a:gd name="connsiteY2379" fmla="*/ 293908 h 5706064"/>
              <a:gd name="connsiteX2380" fmla="*/ 8107825 w 10723525"/>
              <a:gd name="connsiteY2380" fmla="*/ 452341 h 5706064"/>
              <a:gd name="connsiteX2381" fmla="*/ 8029630 w 10723525"/>
              <a:gd name="connsiteY2381" fmla="*/ 380963 h 5706064"/>
              <a:gd name="connsiteX2382" fmla="*/ 8027337 w 10723525"/>
              <a:gd name="connsiteY2382" fmla="*/ 382526 h 5706064"/>
              <a:gd name="connsiteX2383" fmla="*/ 8106329 w 10723525"/>
              <a:gd name="connsiteY2383" fmla="*/ 454610 h 5706064"/>
              <a:gd name="connsiteX2384" fmla="*/ 7996983 w 10723525"/>
              <a:gd name="connsiteY2384" fmla="*/ 639079 h 5706064"/>
              <a:gd name="connsiteX2385" fmla="*/ 7902958 w 10723525"/>
              <a:gd name="connsiteY2385" fmla="*/ 572363 h 5706064"/>
              <a:gd name="connsiteX2386" fmla="*/ 7866870 w 10723525"/>
              <a:gd name="connsiteY2386" fmla="*/ 503052 h 5706064"/>
              <a:gd name="connsiteX2387" fmla="*/ 7897575 w 10723525"/>
              <a:gd name="connsiteY2387" fmla="*/ 568709 h 5706064"/>
              <a:gd name="connsiteX2388" fmla="*/ 7892542 w 10723525"/>
              <a:gd name="connsiteY2388" fmla="*/ 565130 h 5706064"/>
              <a:gd name="connsiteX2389" fmla="*/ 7895314 w 10723525"/>
              <a:gd name="connsiteY2389" fmla="*/ 564323 h 5706064"/>
              <a:gd name="connsiteX2390" fmla="*/ 7864354 w 10723525"/>
              <a:gd name="connsiteY2390" fmla="*/ 504841 h 5706064"/>
              <a:gd name="connsiteX2391" fmla="*/ 7894167 w 10723525"/>
              <a:gd name="connsiteY2391" fmla="*/ 562131 h 5706064"/>
              <a:gd name="connsiteX2392" fmla="*/ 7889962 w 10723525"/>
              <a:gd name="connsiteY2392" fmla="*/ 563391 h 5706064"/>
              <a:gd name="connsiteX2393" fmla="*/ 7836707 w 10723525"/>
              <a:gd name="connsiteY2393" fmla="*/ 525585 h 5706064"/>
              <a:gd name="connsiteX2394" fmla="*/ 7834478 w 10723525"/>
              <a:gd name="connsiteY2394" fmla="*/ 527324 h 5706064"/>
              <a:gd name="connsiteX2395" fmla="*/ 7886905 w 10723525"/>
              <a:gd name="connsiteY2395" fmla="*/ 564349 h 5706064"/>
              <a:gd name="connsiteX2396" fmla="*/ 7889517 w 10723525"/>
              <a:gd name="connsiteY2396" fmla="*/ 566113 h 5706064"/>
              <a:gd name="connsiteX2397" fmla="*/ 7900123 w 10723525"/>
              <a:gd name="connsiteY2397" fmla="*/ 573674 h 5706064"/>
              <a:gd name="connsiteX2398" fmla="*/ 7963507 w 10723525"/>
              <a:gd name="connsiteY2398" fmla="*/ 695511 h 5706064"/>
              <a:gd name="connsiteX2399" fmla="*/ 7956022 w 10723525"/>
              <a:gd name="connsiteY2399" fmla="*/ 708390 h 5706064"/>
              <a:gd name="connsiteX2400" fmla="*/ 7809889 w 10723525"/>
              <a:gd name="connsiteY2400" fmla="*/ 545874 h 5706064"/>
              <a:gd name="connsiteX2401" fmla="*/ 7807723 w 10723525"/>
              <a:gd name="connsiteY2401" fmla="*/ 547487 h 5706064"/>
              <a:gd name="connsiteX2402" fmla="*/ 7954493 w 10723525"/>
              <a:gd name="connsiteY2402" fmla="*/ 710508 h 5706064"/>
              <a:gd name="connsiteX2403" fmla="*/ 7946085 w 10723525"/>
              <a:gd name="connsiteY2403" fmla="*/ 724496 h 5706064"/>
              <a:gd name="connsiteX2404" fmla="*/ 7753798 w 10723525"/>
              <a:gd name="connsiteY2404" fmla="*/ 618638 h 5706064"/>
              <a:gd name="connsiteX2405" fmla="*/ 7751441 w 10723525"/>
              <a:gd name="connsiteY2405" fmla="*/ 606868 h 5706064"/>
              <a:gd name="connsiteX2406" fmla="*/ 7750423 w 10723525"/>
              <a:gd name="connsiteY2406" fmla="*/ 604549 h 5706064"/>
              <a:gd name="connsiteX2407" fmla="*/ 7743478 w 10723525"/>
              <a:gd name="connsiteY2407" fmla="*/ 595929 h 5706064"/>
              <a:gd name="connsiteX2408" fmla="*/ 7744562 w 10723525"/>
              <a:gd name="connsiteY2408" fmla="*/ 637617 h 5706064"/>
              <a:gd name="connsiteX2409" fmla="*/ 7931019 w 10723525"/>
              <a:gd name="connsiteY2409" fmla="*/ 749952 h 5706064"/>
              <a:gd name="connsiteX2410" fmla="*/ 7790141 w 10723525"/>
              <a:gd name="connsiteY2410" fmla="*/ 987804 h 5706064"/>
              <a:gd name="connsiteX2411" fmla="*/ 7776126 w 10723525"/>
              <a:gd name="connsiteY2411" fmla="*/ 986368 h 5706064"/>
              <a:gd name="connsiteX2412" fmla="*/ 7719686 w 10723525"/>
              <a:gd name="connsiteY2412" fmla="*/ 648909 h 5706064"/>
              <a:gd name="connsiteX2413" fmla="*/ 7744562 w 10723525"/>
              <a:gd name="connsiteY2413" fmla="*/ 637617 h 5706064"/>
              <a:gd name="connsiteX2414" fmla="*/ 7693153 w 10723525"/>
              <a:gd name="connsiteY2414" fmla="*/ 645506 h 5706064"/>
              <a:gd name="connsiteX2415" fmla="*/ 7716787 w 10723525"/>
              <a:gd name="connsiteY2415" fmla="*/ 649312 h 5706064"/>
              <a:gd name="connsiteX2416" fmla="*/ 7773355 w 10723525"/>
              <a:gd name="connsiteY2416" fmla="*/ 986771 h 5706064"/>
              <a:gd name="connsiteX2417" fmla="*/ 7771954 w 10723525"/>
              <a:gd name="connsiteY2417" fmla="*/ 986947 h 5706064"/>
              <a:gd name="connsiteX2418" fmla="*/ 7769501 w 10723525"/>
              <a:gd name="connsiteY2418" fmla="*/ 988006 h 5706064"/>
              <a:gd name="connsiteX2419" fmla="*/ 7746823 w 10723525"/>
              <a:gd name="connsiteY2419" fmla="*/ 948234 h 5706064"/>
              <a:gd name="connsiteX2420" fmla="*/ 7670953 w 10723525"/>
              <a:gd name="connsiteY2420" fmla="*/ 665342 h 5706064"/>
              <a:gd name="connsiteX2421" fmla="*/ 7690542 w 10723525"/>
              <a:gd name="connsiteY2421" fmla="*/ 644070 h 5706064"/>
              <a:gd name="connsiteX2422" fmla="*/ 7693153 w 10723525"/>
              <a:gd name="connsiteY2422" fmla="*/ 645506 h 5706064"/>
              <a:gd name="connsiteX2423" fmla="*/ 7688121 w 10723525"/>
              <a:gd name="connsiteY2423" fmla="*/ 642708 h 5706064"/>
              <a:gd name="connsiteX2424" fmla="*/ 7670189 w 10723525"/>
              <a:gd name="connsiteY2424" fmla="*/ 662393 h 5706064"/>
              <a:gd name="connsiteX2425" fmla="*/ 7667003 w 10723525"/>
              <a:gd name="connsiteY2425" fmla="*/ 650371 h 5706064"/>
              <a:gd name="connsiteX2426" fmla="*/ 7683089 w 10723525"/>
              <a:gd name="connsiteY2426" fmla="*/ 639255 h 5706064"/>
              <a:gd name="connsiteX2427" fmla="*/ 7688121 w 10723525"/>
              <a:gd name="connsiteY2427" fmla="*/ 642658 h 5706064"/>
              <a:gd name="connsiteX2428" fmla="*/ 7675699 w 10723525"/>
              <a:gd name="connsiteY2428" fmla="*/ 630484 h 5706064"/>
              <a:gd name="connsiteX2429" fmla="*/ 7681146 w 10723525"/>
              <a:gd name="connsiteY2429" fmla="*/ 637416 h 5706064"/>
              <a:gd name="connsiteX2430" fmla="*/ 7666335 w 10723525"/>
              <a:gd name="connsiteY2430" fmla="*/ 647825 h 5706064"/>
              <a:gd name="connsiteX2431" fmla="*/ 7662608 w 10723525"/>
              <a:gd name="connsiteY2431" fmla="*/ 634593 h 5706064"/>
              <a:gd name="connsiteX2432" fmla="*/ 7659773 w 10723525"/>
              <a:gd name="connsiteY2432" fmla="*/ 635525 h 5706064"/>
              <a:gd name="connsiteX2433" fmla="*/ 7663660 w 10723525"/>
              <a:gd name="connsiteY2433" fmla="*/ 649690 h 5706064"/>
              <a:gd name="connsiteX2434" fmla="*/ 7601422 w 10723525"/>
              <a:gd name="connsiteY2434" fmla="*/ 693066 h 5706064"/>
              <a:gd name="connsiteX2435" fmla="*/ 7582470 w 10723525"/>
              <a:gd name="connsiteY2435" fmla="*/ 659772 h 5706064"/>
              <a:gd name="connsiteX2436" fmla="*/ 7579508 w 10723525"/>
              <a:gd name="connsiteY2436" fmla="*/ 660729 h 5706064"/>
              <a:gd name="connsiteX2437" fmla="*/ 7598938 w 10723525"/>
              <a:gd name="connsiteY2437" fmla="*/ 694780 h 5706064"/>
              <a:gd name="connsiteX2438" fmla="*/ 7502906 w 10723525"/>
              <a:gd name="connsiteY2438" fmla="*/ 761773 h 5706064"/>
              <a:gd name="connsiteX2439" fmla="*/ 7493350 w 10723525"/>
              <a:gd name="connsiteY2439" fmla="*/ 687824 h 5706064"/>
              <a:gd name="connsiteX2440" fmla="*/ 7490325 w 10723525"/>
              <a:gd name="connsiteY2440" fmla="*/ 688757 h 5706064"/>
              <a:gd name="connsiteX2441" fmla="*/ 7499880 w 10723525"/>
              <a:gd name="connsiteY2441" fmla="*/ 763764 h 5706064"/>
              <a:gd name="connsiteX2442" fmla="*/ 7398880 w 10723525"/>
              <a:gd name="connsiteY2442" fmla="*/ 834336 h 5706064"/>
              <a:gd name="connsiteX2443" fmla="*/ 7364098 w 10723525"/>
              <a:gd name="connsiteY2443" fmla="*/ 728478 h 5706064"/>
              <a:gd name="connsiteX2444" fmla="*/ 7155122 w 10723525"/>
              <a:gd name="connsiteY2444" fmla="*/ 794186 h 5706064"/>
              <a:gd name="connsiteX2445" fmla="*/ 7361199 w 10723525"/>
              <a:gd name="connsiteY2445" fmla="*/ 729386 h 5706064"/>
              <a:gd name="connsiteX2446" fmla="*/ 7396236 w 10723525"/>
              <a:gd name="connsiteY2446" fmla="*/ 836100 h 5706064"/>
              <a:gd name="connsiteX2447" fmla="*/ 7303581 w 10723525"/>
              <a:gd name="connsiteY2447" fmla="*/ 900724 h 5706064"/>
              <a:gd name="connsiteX2448" fmla="*/ 7145566 w 10723525"/>
              <a:gd name="connsiteY2448" fmla="*/ 804318 h 5706064"/>
              <a:gd name="connsiteX2449" fmla="*/ 7145566 w 10723525"/>
              <a:gd name="connsiteY2449" fmla="*/ 804040 h 5706064"/>
              <a:gd name="connsiteX2450" fmla="*/ 7145566 w 10723525"/>
              <a:gd name="connsiteY2450" fmla="*/ 797361 h 5706064"/>
              <a:gd name="connsiteX2451" fmla="*/ 7143082 w 10723525"/>
              <a:gd name="connsiteY2451" fmla="*/ 802806 h 5706064"/>
              <a:gd name="connsiteX2452" fmla="*/ 7138018 w 10723525"/>
              <a:gd name="connsiteY2452" fmla="*/ 799705 h 5706064"/>
              <a:gd name="connsiteX2453" fmla="*/ 7134610 w 10723525"/>
              <a:gd name="connsiteY2453" fmla="*/ 800940 h 5706064"/>
              <a:gd name="connsiteX2454" fmla="*/ 7140980 w 10723525"/>
              <a:gd name="connsiteY2454" fmla="*/ 804897 h 5706064"/>
              <a:gd name="connsiteX2455" fmla="*/ 7113110 w 10723525"/>
              <a:gd name="connsiteY2455" fmla="*/ 833857 h 5706064"/>
              <a:gd name="connsiteX2456" fmla="*/ 7111581 w 10723525"/>
              <a:gd name="connsiteY2456" fmla="*/ 830278 h 5706064"/>
              <a:gd name="connsiteX2457" fmla="*/ 7131648 w 10723525"/>
              <a:gd name="connsiteY2457" fmla="*/ 799100 h 5706064"/>
              <a:gd name="connsiteX2458" fmla="*/ 7102249 w 10723525"/>
              <a:gd name="connsiteY2458" fmla="*/ 808325 h 5706064"/>
              <a:gd name="connsiteX2459" fmla="*/ 7086578 w 10723525"/>
              <a:gd name="connsiteY2459" fmla="*/ 771477 h 5706064"/>
              <a:gd name="connsiteX2460" fmla="*/ 7032909 w 10723525"/>
              <a:gd name="connsiteY2460" fmla="*/ 738610 h 5706064"/>
              <a:gd name="connsiteX2461" fmla="*/ 7082278 w 10723525"/>
              <a:gd name="connsiteY2461" fmla="*/ 768855 h 5706064"/>
              <a:gd name="connsiteX2462" fmla="*/ 7099446 w 10723525"/>
              <a:gd name="connsiteY2462" fmla="*/ 809182 h 5706064"/>
              <a:gd name="connsiteX2463" fmla="*/ 7088234 w 10723525"/>
              <a:gd name="connsiteY2463" fmla="*/ 812736 h 5706064"/>
              <a:gd name="connsiteX2464" fmla="*/ 7028513 w 10723525"/>
              <a:gd name="connsiteY2464" fmla="*/ 742164 h 5706064"/>
              <a:gd name="connsiteX2465" fmla="*/ 7033163 w 10723525"/>
              <a:gd name="connsiteY2465" fmla="*/ 738635 h 5706064"/>
              <a:gd name="connsiteX2466" fmla="*/ 7019117 w 10723525"/>
              <a:gd name="connsiteY2466" fmla="*/ 745869 h 5706064"/>
              <a:gd name="connsiteX2467" fmla="*/ 7025965 w 10723525"/>
              <a:gd name="connsiteY2467" fmla="*/ 743550 h 5706064"/>
              <a:gd name="connsiteX2468" fmla="*/ 7085049 w 10723525"/>
              <a:gd name="connsiteY2468" fmla="*/ 813719 h 5706064"/>
              <a:gd name="connsiteX2469" fmla="*/ 6976595 w 10723525"/>
              <a:gd name="connsiteY2469" fmla="*/ 847795 h 5706064"/>
              <a:gd name="connsiteX2470" fmla="*/ 7006664 w 10723525"/>
              <a:gd name="connsiteY2470" fmla="*/ 746096 h 5706064"/>
              <a:gd name="connsiteX2471" fmla="*/ 7019372 w 10723525"/>
              <a:gd name="connsiteY2471" fmla="*/ 745995 h 5706064"/>
              <a:gd name="connsiteX2472" fmla="*/ 6999114 w 10723525"/>
              <a:gd name="connsiteY2472" fmla="*/ 744206 h 5706064"/>
              <a:gd name="connsiteX2473" fmla="*/ 7003637 w 10723525"/>
              <a:gd name="connsiteY2473" fmla="*/ 745441 h 5706064"/>
              <a:gd name="connsiteX2474" fmla="*/ 6972965 w 10723525"/>
              <a:gd name="connsiteY2474" fmla="*/ 848929 h 5706064"/>
              <a:gd name="connsiteX2475" fmla="*/ 6910026 w 10723525"/>
              <a:gd name="connsiteY2475" fmla="*/ 868714 h 5706064"/>
              <a:gd name="connsiteX2476" fmla="*/ 6923945 w 10723525"/>
              <a:gd name="connsiteY2476" fmla="*/ 844392 h 5706064"/>
              <a:gd name="connsiteX2477" fmla="*/ 6992808 w 10723525"/>
              <a:gd name="connsiteY2477" fmla="*/ 740828 h 5706064"/>
              <a:gd name="connsiteX2478" fmla="*/ 6996439 w 10723525"/>
              <a:gd name="connsiteY2478" fmla="*/ 743071 h 5706064"/>
              <a:gd name="connsiteX2479" fmla="*/ 6803580 w 10723525"/>
              <a:gd name="connsiteY2479" fmla="*/ 498793 h 5706064"/>
              <a:gd name="connsiteX2480" fmla="*/ 6822691 w 10723525"/>
              <a:gd name="connsiteY2480" fmla="*/ 495692 h 5706064"/>
              <a:gd name="connsiteX2481" fmla="*/ 6994910 w 10723525"/>
              <a:gd name="connsiteY2481" fmla="*/ 706273 h 5706064"/>
              <a:gd name="connsiteX2482" fmla="*/ 6984176 w 10723525"/>
              <a:gd name="connsiteY2482" fmla="*/ 730369 h 5706064"/>
              <a:gd name="connsiteX2483" fmla="*/ 6990547 w 10723525"/>
              <a:gd name="connsiteY2483" fmla="*/ 739089 h 5706064"/>
              <a:gd name="connsiteX2484" fmla="*/ 6902956 w 10723525"/>
              <a:gd name="connsiteY2484" fmla="*/ 870957 h 5706064"/>
              <a:gd name="connsiteX2485" fmla="*/ 6670951 w 10723525"/>
              <a:gd name="connsiteY2485" fmla="*/ 944050 h 5706064"/>
              <a:gd name="connsiteX2486" fmla="*/ 6797655 w 10723525"/>
              <a:gd name="connsiteY2486" fmla="*/ 497482 h 5706064"/>
              <a:gd name="connsiteX2487" fmla="*/ 6800840 w 10723525"/>
              <a:gd name="connsiteY2487" fmla="*/ 498389 h 5706064"/>
              <a:gd name="connsiteX2488" fmla="*/ 6667989 w 10723525"/>
              <a:gd name="connsiteY2488" fmla="*/ 945108 h 5706064"/>
              <a:gd name="connsiteX2489" fmla="*/ 6478537 w 10723525"/>
              <a:gd name="connsiteY2489" fmla="*/ 1004666 h 5706064"/>
              <a:gd name="connsiteX2490" fmla="*/ 6790107 w 10723525"/>
              <a:gd name="connsiteY2490" fmla="*/ 493575 h 5706064"/>
              <a:gd name="connsiteX2491" fmla="*/ 6794916 w 10723525"/>
              <a:gd name="connsiteY2491" fmla="*/ 496499 h 5706064"/>
              <a:gd name="connsiteX2492" fmla="*/ 6474301 w 10723525"/>
              <a:gd name="connsiteY2492" fmla="*/ 1005926 h 5706064"/>
              <a:gd name="connsiteX2493" fmla="*/ 6199807 w 10723525"/>
              <a:gd name="connsiteY2493" fmla="*/ 1092099 h 5706064"/>
              <a:gd name="connsiteX2494" fmla="*/ 6017363 w 10723525"/>
              <a:gd name="connsiteY2494" fmla="*/ 1082975 h 5706064"/>
              <a:gd name="connsiteX2495" fmla="*/ 6014623 w 10723525"/>
              <a:gd name="connsiteY2495" fmla="*/ 1085244 h 5706064"/>
              <a:gd name="connsiteX2496" fmla="*/ 6193660 w 10723525"/>
              <a:gd name="connsiteY2496" fmla="*/ 1094141 h 5706064"/>
              <a:gd name="connsiteX2497" fmla="*/ 5900628 w 10723525"/>
              <a:gd name="connsiteY2497" fmla="*/ 1186388 h 5706064"/>
              <a:gd name="connsiteX2498" fmla="*/ 5893079 w 10723525"/>
              <a:gd name="connsiteY2498" fmla="*/ 1177919 h 5706064"/>
              <a:gd name="connsiteX2499" fmla="*/ 5217355 w 10723525"/>
              <a:gd name="connsiteY2499" fmla="*/ 1044917 h 5706064"/>
              <a:gd name="connsiteX2500" fmla="*/ 6010610 w 10723525"/>
              <a:gd name="connsiteY2500" fmla="*/ 1084865 h 5706064"/>
              <a:gd name="connsiteX2501" fmla="*/ 5890913 w 10723525"/>
              <a:gd name="connsiteY2501" fmla="*/ 1176281 h 5706064"/>
              <a:gd name="connsiteX2502" fmla="*/ 5883078 w 10723525"/>
              <a:gd name="connsiteY2502" fmla="*/ 1171870 h 5706064"/>
              <a:gd name="connsiteX2503" fmla="*/ 5827688 w 10723525"/>
              <a:gd name="connsiteY2503" fmla="*/ 1184674 h 5706064"/>
              <a:gd name="connsiteX2504" fmla="*/ 5827688 w 10723525"/>
              <a:gd name="connsiteY2504" fmla="*/ 1184674 h 5706064"/>
              <a:gd name="connsiteX2505" fmla="*/ 5825555 w 10723525"/>
              <a:gd name="connsiteY2505" fmla="*/ 1188530 h 5706064"/>
              <a:gd name="connsiteX2506" fmla="*/ 5216940 w 10723525"/>
              <a:gd name="connsiteY2506" fmla="*/ 1047034 h 5706064"/>
              <a:gd name="connsiteX2507" fmla="*/ 5217355 w 10723525"/>
              <a:gd name="connsiteY2507" fmla="*/ 1045018 h 5706064"/>
              <a:gd name="connsiteX2508" fmla="*/ 5214170 w 10723525"/>
              <a:gd name="connsiteY2508" fmla="*/ 1052478 h 5706064"/>
              <a:gd name="connsiteX2509" fmla="*/ 5215858 w 10723525"/>
              <a:gd name="connsiteY2509" fmla="*/ 1049252 h 5706064"/>
              <a:gd name="connsiteX2510" fmla="*/ 5824439 w 10723525"/>
              <a:gd name="connsiteY2510" fmla="*/ 1190824 h 5706064"/>
              <a:gd name="connsiteX2511" fmla="*/ 5824854 w 10723525"/>
              <a:gd name="connsiteY2511" fmla="*/ 1210559 h 5706064"/>
              <a:gd name="connsiteX2512" fmla="*/ 5586287 w 10723525"/>
              <a:gd name="connsiteY2512" fmla="*/ 1292347 h 5706064"/>
              <a:gd name="connsiteX2513" fmla="*/ 5212545 w 10723525"/>
              <a:gd name="connsiteY2513" fmla="*/ 1054469 h 5706064"/>
              <a:gd name="connsiteX2514" fmla="*/ 5214265 w 10723525"/>
              <a:gd name="connsiteY2514" fmla="*/ 1052529 h 5706064"/>
              <a:gd name="connsiteX2515" fmla="*/ 5210761 w 10723525"/>
              <a:gd name="connsiteY2515" fmla="*/ 1056284 h 5706064"/>
              <a:gd name="connsiteX2516" fmla="*/ 5583166 w 10723525"/>
              <a:gd name="connsiteY2516" fmla="*/ 1293405 h 5706064"/>
              <a:gd name="connsiteX2517" fmla="*/ 5288574 w 10723525"/>
              <a:gd name="connsiteY2517" fmla="*/ 1394222 h 5706064"/>
              <a:gd name="connsiteX2518" fmla="*/ 5277490 w 10723525"/>
              <a:gd name="connsiteY2518" fmla="*/ 1385375 h 5706064"/>
              <a:gd name="connsiteX2519" fmla="*/ 5241912 w 10723525"/>
              <a:gd name="connsiteY2519" fmla="*/ 1393340 h 5706064"/>
              <a:gd name="connsiteX2520" fmla="*/ 5241784 w 10723525"/>
              <a:gd name="connsiteY2520" fmla="*/ 1393516 h 5706064"/>
              <a:gd name="connsiteX2521" fmla="*/ 5238599 w 10723525"/>
              <a:gd name="connsiteY2521" fmla="*/ 1401909 h 5706064"/>
              <a:gd name="connsiteX2522" fmla="*/ 5059500 w 10723525"/>
              <a:gd name="connsiteY2522" fmla="*/ 1398406 h 5706064"/>
              <a:gd name="connsiteX2523" fmla="*/ 5185121 w 10723525"/>
              <a:gd name="connsiteY2523" fmla="*/ 1062560 h 5706064"/>
              <a:gd name="connsiteX2524" fmla="*/ 5210857 w 10723525"/>
              <a:gd name="connsiteY2524" fmla="*/ 1056334 h 5706064"/>
              <a:gd name="connsiteX2525" fmla="*/ 5179356 w 10723525"/>
              <a:gd name="connsiteY2525" fmla="*/ 1060997 h 5706064"/>
              <a:gd name="connsiteX2526" fmla="*/ 5182063 w 10723525"/>
              <a:gd name="connsiteY2526" fmla="*/ 1062081 h 5706064"/>
              <a:gd name="connsiteX2527" fmla="*/ 5056346 w 10723525"/>
              <a:gd name="connsiteY2527" fmla="*/ 1398406 h 5706064"/>
              <a:gd name="connsiteX2528" fmla="*/ 4936745 w 10723525"/>
              <a:gd name="connsiteY2528" fmla="*/ 1396011 h 5706064"/>
              <a:gd name="connsiteX2529" fmla="*/ 4935152 w 10723525"/>
              <a:gd name="connsiteY2529" fmla="*/ 1398330 h 5706064"/>
              <a:gd name="connsiteX2530" fmla="*/ 5055518 w 10723525"/>
              <a:gd name="connsiteY2530" fmla="*/ 1400850 h 5706064"/>
              <a:gd name="connsiteX2531" fmla="*/ 5033222 w 10723525"/>
              <a:gd name="connsiteY2531" fmla="*/ 1460282 h 5706064"/>
              <a:gd name="connsiteX2532" fmla="*/ 4859250 w 10723525"/>
              <a:gd name="connsiteY2532" fmla="*/ 1503482 h 5706064"/>
              <a:gd name="connsiteX2533" fmla="*/ 4605747 w 10723525"/>
              <a:gd name="connsiteY2533" fmla="*/ 1401304 h 5706064"/>
              <a:gd name="connsiteX2534" fmla="*/ 4608932 w 10723525"/>
              <a:gd name="connsiteY2534" fmla="*/ 1392357 h 5706064"/>
              <a:gd name="connsiteX2535" fmla="*/ 4931712 w 10723525"/>
              <a:gd name="connsiteY2535" fmla="*/ 1398632 h 5706064"/>
              <a:gd name="connsiteX2536" fmla="*/ 4855015 w 10723525"/>
              <a:gd name="connsiteY2536" fmla="*/ 1504490 h 5706064"/>
              <a:gd name="connsiteX2537" fmla="*/ 4717640 w 10723525"/>
              <a:gd name="connsiteY2537" fmla="*/ 1538667 h 5706064"/>
              <a:gd name="connsiteX2538" fmla="*/ 4599981 w 10723525"/>
              <a:gd name="connsiteY2538" fmla="*/ 1407101 h 5706064"/>
              <a:gd name="connsiteX2539" fmla="*/ 4605747 w 10723525"/>
              <a:gd name="connsiteY2539" fmla="*/ 1401304 h 5706064"/>
              <a:gd name="connsiteX2540" fmla="*/ 4569818 w 10723525"/>
              <a:gd name="connsiteY2540" fmla="*/ 1409546 h 5706064"/>
              <a:gd name="connsiteX2541" fmla="*/ 4597529 w 10723525"/>
              <a:gd name="connsiteY2541" fmla="*/ 1408437 h 5706064"/>
              <a:gd name="connsiteX2542" fmla="*/ 4714773 w 10723525"/>
              <a:gd name="connsiteY2542" fmla="*/ 1539499 h 5706064"/>
              <a:gd name="connsiteX2543" fmla="*/ 4299592 w 10723525"/>
              <a:gd name="connsiteY2543" fmla="*/ 1643038 h 5706064"/>
              <a:gd name="connsiteX2544" fmla="*/ 4293859 w 10723525"/>
              <a:gd name="connsiteY2544" fmla="*/ 1636081 h 5706064"/>
              <a:gd name="connsiteX2545" fmla="*/ 4564594 w 10723525"/>
              <a:gd name="connsiteY2545" fmla="*/ 1406925 h 5706064"/>
              <a:gd name="connsiteX2546" fmla="*/ 4569818 w 10723525"/>
              <a:gd name="connsiteY2546" fmla="*/ 1409521 h 5706064"/>
              <a:gd name="connsiteX2547" fmla="*/ 3977926 w 10723525"/>
              <a:gd name="connsiteY2547" fmla="*/ 1085319 h 5706064"/>
              <a:gd name="connsiteX2548" fmla="*/ 4559976 w 10723525"/>
              <a:gd name="connsiteY2548" fmla="*/ 1380637 h 5706064"/>
              <a:gd name="connsiteX2549" fmla="*/ 4559562 w 10723525"/>
              <a:gd name="connsiteY2549" fmla="*/ 1381267 h 5706064"/>
              <a:gd name="connsiteX2550" fmla="*/ 4562397 w 10723525"/>
              <a:gd name="connsiteY2550" fmla="*/ 1405060 h 5706064"/>
              <a:gd name="connsiteX2551" fmla="*/ 4291884 w 10723525"/>
              <a:gd name="connsiteY2551" fmla="*/ 1634418 h 5706064"/>
              <a:gd name="connsiteX2552" fmla="*/ 4287457 w 10723525"/>
              <a:gd name="connsiteY2552" fmla="*/ 1632099 h 5706064"/>
              <a:gd name="connsiteX2553" fmla="*/ 4265511 w 10723525"/>
              <a:gd name="connsiteY2553" fmla="*/ 1630914 h 5706064"/>
              <a:gd name="connsiteX2554" fmla="*/ 3968434 w 10723525"/>
              <a:gd name="connsiteY2554" fmla="*/ 1092528 h 5706064"/>
              <a:gd name="connsiteX2555" fmla="*/ 3977926 w 10723525"/>
              <a:gd name="connsiteY2555" fmla="*/ 1085319 h 5706064"/>
              <a:gd name="connsiteX2556" fmla="*/ 3965599 w 10723525"/>
              <a:gd name="connsiteY2556" fmla="*/ 1093485 h 5706064"/>
              <a:gd name="connsiteX2557" fmla="*/ 4262868 w 10723525"/>
              <a:gd name="connsiteY2557" fmla="*/ 1631645 h 5706064"/>
              <a:gd name="connsiteX2558" fmla="*/ 4251497 w 10723525"/>
              <a:gd name="connsiteY2558" fmla="*/ 1659672 h 5706064"/>
              <a:gd name="connsiteX2559" fmla="*/ 4252707 w 10723525"/>
              <a:gd name="connsiteY2559" fmla="*/ 1661336 h 5706064"/>
              <a:gd name="connsiteX2560" fmla="*/ 4183176 w 10723525"/>
              <a:gd name="connsiteY2560" fmla="*/ 1700352 h 5706064"/>
              <a:gd name="connsiteX2561" fmla="*/ 3940214 w 10723525"/>
              <a:gd name="connsiteY2561" fmla="*/ 1634695 h 5706064"/>
              <a:gd name="connsiteX2562" fmla="*/ 3956808 w 10723525"/>
              <a:gd name="connsiteY2562" fmla="*/ 1094998 h 5706064"/>
              <a:gd name="connsiteX2563" fmla="*/ 3965599 w 10723525"/>
              <a:gd name="connsiteY2563" fmla="*/ 1093485 h 5706064"/>
              <a:gd name="connsiteX2564" fmla="*/ 3945501 w 10723525"/>
              <a:gd name="connsiteY2564" fmla="*/ 1093309 h 5706064"/>
              <a:gd name="connsiteX2565" fmla="*/ 3953878 w 10723525"/>
              <a:gd name="connsiteY2565" fmla="*/ 1095073 h 5706064"/>
              <a:gd name="connsiteX2566" fmla="*/ 3937252 w 10723525"/>
              <a:gd name="connsiteY2566" fmla="*/ 1633838 h 5706064"/>
              <a:gd name="connsiteX2567" fmla="*/ 3664127 w 10723525"/>
              <a:gd name="connsiteY2567" fmla="*/ 1560091 h 5706064"/>
              <a:gd name="connsiteX2568" fmla="*/ 3662758 w 10723525"/>
              <a:gd name="connsiteY2568" fmla="*/ 1562107 h 5706064"/>
              <a:gd name="connsiteX2569" fmla="*/ 3937252 w 10723525"/>
              <a:gd name="connsiteY2569" fmla="*/ 1636459 h 5706064"/>
              <a:gd name="connsiteX2570" fmla="*/ 3933780 w 10723525"/>
              <a:gd name="connsiteY2570" fmla="*/ 1750735 h 5706064"/>
              <a:gd name="connsiteX2571" fmla="*/ 3642214 w 10723525"/>
              <a:gd name="connsiteY2571" fmla="*/ 1596359 h 5706064"/>
              <a:gd name="connsiteX2572" fmla="*/ 3498405 w 10723525"/>
              <a:gd name="connsiteY2572" fmla="*/ 1519764 h 5706064"/>
              <a:gd name="connsiteX2573" fmla="*/ 3499361 w 10723525"/>
              <a:gd name="connsiteY2573" fmla="*/ 1518000 h 5706064"/>
              <a:gd name="connsiteX2574" fmla="*/ 3660114 w 10723525"/>
              <a:gd name="connsiteY2574" fmla="*/ 1561376 h 5706064"/>
              <a:gd name="connsiteX2575" fmla="*/ 3639825 w 10723525"/>
              <a:gd name="connsiteY2575" fmla="*/ 1594898 h 5706064"/>
              <a:gd name="connsiteX2576" fmla="*/ 3498341 w 10723525"/>
              <a:gd name="connsiteY2576" fmla="*/ 1519764 h 5706064"/>
              <a:gd name="connsiteX2577" fmla="*/ 3496589 w 10723525"/>
              <a:gd name="connsiteY2577" fmla="*/ 1521982 h 5706064"/>
              <a:gd name="connsiteX2578" fmla="*/ 3638551 w 10723525"/>
              <a:gd name="connsiteY2578" fmla="*/ 1597141 h 5706064"/>
              <a:gd name="connsiteX2579" fmla="*/ 3626193 w 10723525"/>
              <a:gd name="connsiteY2579" fmla="*/ 1617682 h 5706064"/>
              <a:gd name="connsiteX2580" fmla="*/ 3495602 w 10723525"/>
              <a:gd name="connsiteY2580" fmla="*/ 1523041 h 5706064"/>
              <a:gd name="connsiteX2581" fmla="*/ 3496589 w 10723525"/>
              <a:gd name="connsiteY2581" fmla="*/ 1521856 h 5706064"/>
              <a:gd name="connsiteX2582" fmla="*/ 3493564 w 10723525"/>
              <a:gd name="connsiteY2582" fmla="*/ 1524855 h 5706064"/>
              <a:gd name="connsiteX2583" fmla="*/ 3624568 w 10723525"/>
              <a:gd name="connsiteY2583" fmla="*/ 1620001 h 5706064"/>
              <a:gd name="connsiteX2584" fmla="*/ 3598291 w 10723525"/>
              <a:gd name="connsiteY2584" fmla="*/ 1663730 h 5706064"/>
              <a:gd name="connsiteX2585" fmla="*/ 3490187 w 10723525"/>
              <a:gd name="connsiteY2585" fmla="*/ 1526922 h 5706064"/>
              <a:gd name="connsiteX2586" fmla="*/ 3493564 w 10723525"/>
              <a:gd name="connsiteY2586" fmla="*/ 1524805 h 5706064"/>
              <a:gd name="connsiteX2587" fmla="*/ 3487958 w 10723525"/>
              <a:gd name="connsiteY2587" fmla="*/ 1528031 h 5706064"/>
              <a:gd name="connsiteX2588" fmla="*/ 3596603 w 10723525"/>
              <a:gd name="connsiteY2588" fmla="*/ 1666654 h 5706064"/>
              <a:gd name="connsiteX2589" fmla="*/ 3373899 w 10723525"/>
              <a:gd name="connsiteY2589" fmla="*/ 2035543 h 5706064"/>
              <a:gd name="connsiteX2590" fmla="*/ 3320165 w 10723525"/>
              <a:gd name="connsiteY2590" fmla="*/ 2052404 h 5706064"/>
              <a:gd name="connsiteX2591" fmla="*/ 3317649 w 10723525"/>
              <a:gd name="connsiteY2591" fmla="*/ 2058781 h 5706064"/>
              <a:gd name="connsiteX2592" fmla="*/ 3293251 w 10723525"/>
              <a:gd name="connsiteY2592" fmla="*/ 2056462 h 5706064"/>
              <a:gd name="connsiteX2593" fmla="*/ 3470185 w 10723525"/>
              <a:gd name="connsiteY2593" fmla="*/ 1530324 h 5706064"/>
              <a:gd name="connsiteX2594" fmla="*/ 3487958 w 10723525"/>
              <a:gd name="connsiteY2594" fmla="*/ 1527905 h 5706064"/>
              <a:gd name="connsiteX2595" fmla="*/ 3467255 w 10723525"/>
              <a:gd name="connsiteY2595" fmla="*/ 1529871 h 5706064"/>
              <a:gd name="connsiteX2596" fmla="*/ 3290225 w 10723525"/>
              <a:gd name="connsiteY2596" fmla="*/ 2055958 h 5706064"/>
              <a:gd name="connsiteX2597" fmla="*/ 3165368 w 10723525"/>
              <a:gd name="connsiteY2597" fmla="*/ 2044087 h 5706064"/>
              <a:gd name="connsiteX2598" fmla="*/ 3464324 w 10723525"/>
              <a:gd name="connsiteY2598" fmla="*/ 1528585 h 5706064"/>
              <a:gd name="connsiteX2599" fmla="*/ 3457699 w 10723525"/>
              <a:gd name="connsiteY2599" fmla="*/ 1525788 h 5706064"/>
              <a:gd name="connsiteX2600" fmla="*/ 3461330 w 10723525"/>
              <a:gd name="connsiteY2600" fmla="*/ 1527779 h 5706064"/>
              <a:gd name="connsiteX2601" fmla="*/ 3161928 w 10723525"/>
              <a:gd name="connsiteY2601" fmla="*/ 2043885 h 5706064"/>
              <a:gd name="connsiteX2602" fmla="*/ 2858067 w 10723525"/>
              <a:gd name="connsiteY2602" fmla="*/ 2014825 h 5706064"/>
              <a:gd name="connsiteX2603" fmla="*/ 2855710 w 10723525"/>
              <a:gd name="connsiteY2603" fmla="*/ 2016917 h 5706064"/>
              <a:gd name="connsiteX2604" fmla="*/ 3160782 w 10723525"/>
              <a:gd name="connsiteY2604" fmla="*/ 2046078 h 5706064"/>
              <a:gd name="connsiteX2605" fmla="*/ 3133103 w 10723525"/>
              <a:gd name="connsiteY2605" fmla="*/ 2093563 h 5706064"/>
              <a:gd name="connsiteX2606" fmla="*/ 2745155 w 10723525"/>
              <a:gd name="connsiteY2606" fmla="*/ 2144752 h 5706064"/>
              <a:gd name="connsiteX2607" fmla="*/ 2729229 w 10723525"/>
              <a:gd name="connsiteY2607" fmla="*/ 2120027 h 5706064"/>
              <a:gd name="connsiteX2608" fmla="*/ 1899949 w 10723525"/>
              <a:gd name="connsiteY2608" fmla="*/ 1925551 h 5706064"/>
              <a:gd name="connsiteX2609" fmla="*/ 2852047 w 10723525"/>
              <a:gd name="connsiteY2609" fmla="*/ 2016488 h 5706064"/>
              <a:gd name="connsiteX2610" fmla="*/ 2726808 w 10723525"/>
              <a:gd name="connsiteY2610" fmla="*/ 2118414 h 5706064"/>
              <a:gd name="connsiteX2611" fmla="*/ 2715246 w 10723525"/>
              <a:gd name="connsiteY2611" fmla="*/ 2111735 h 5706064"/>
              <a:gd name="connsiteX2612" fmla="*/ 2634567 w 10723525"/>
              <a:gd name="connsiteY2612" fmla="*/ 2130235 h 5706064"/>
              <a:gd name="connsiteX2613" fmla="*/ 2634440 w 10723525"/>
              <a:gd name="connsiteY2613" fmla="*/ 2130411 h 5706064"/>
              <a:gd name="connsiteX2614" fmla="*/ 2631254 w 10723525"/>
              <a:gd name="connsiteY2614" fmla="*/ 2136057 h 5706064"/>
              <a:gd name="connsiteX2615" fmla="*/ 1898675 w 10723525"/>
              <a:gd name="connsiteY2615" fmla="*/ 1929761 h 5706064"/>
              <a:gd name="connsiteX2616" fmla="*/ 1899949 w 10723525"/>
              <a:gd name="connsiteY2616" fmla="*/ 1925551 h 5706064"/>
              <a:gd name="connsiteX2617" fmla="*/ 1895554 w 10723525"/>
              <a:gd name="connsiteY2617" fmla="*/ 1935633 h 5706064"/>
              <a:gd name="connsiteX2618" fmla="*/ 1897815 w 10723525"/>
              <a:gd name="connsiteY2618" fmla="*/ 1931600 h 5706064"/>
              <a:gd name="connsiteX2619" fmla="*/ 2630203 w 10723525"/>
              <a:gd name="connsiteY2619" fmla="*/ 2138149 h 5706064"/>
              <a:gd name="connsiteX2620" fmla="*/ 2635777 w 10723525"/>
              <a:gd name="connsiteY2620" fmla="*/ 2177039 h 5706064"/>
              <a:gd name="connsiteX2621" fmla="*/ 2423743 w 10723525"/>
              <a:gd name="connsiteY2621" fmla="*/ 2284434 h 5706064"/>
              <a:gd name="connsiteX2622" fmla="*/ 1891827 w 10723525"/>
              <a:gd name="connsiteY2622" fmla="*/ 1940019 h 5706064"/>
              <a:gd name="connsiteX2623" fmla="*/ 1895554 w 10723525"/>
              <a:gd name="connsiteY2623" fmla="*/ 1935633 h 5706064"/>
              <a:gd name="connsiteX2624" fmla="*/ 1889884 w 10723525"/>
              <a:gd name="connsiteY2624" fmla="*/ 1941909 h 5706064"/>
              <a:gd name="connsiteX2625" fmla="*/ 2420940 w 10723525"/>
              <a:gd name="connsiteY2625" fmla="*/ 2285971 h 5706064"/>
              <a:gd name="connsiteX2626" fmla="*/ 2260633 w 10723525"/>
              <a:gd name="connsiteY2626" fmla="*/ 2366978 h 5706064"/>
              <a:gd name="connsiteX2627" fmla="*/ 1884151 w 10723525"/>
              <a:gd name="connsiteY2627" fmla="*/ 1946219 h 5706064"/>
              <a:gd name="connsiteX2628" fmla="*/ 1889884 w 10723525"/>
              <a:gd name="connsiteY2628" fmla="*/ 1941959 h 5706064"/>
              <a:gd name="connsiteX2629" fmla="*/ 1881953 w 10723525"/>
              <a:gd name="connsiteY2629" fmla="*/ 1947303 h 5706064"/>
              <a:gd name="connsiteX2630" fmla="*/ 2258212 w 10723525"/>
              <a:gd name="connsiteY2630" fmla="*/ 2368061 h 5706064"/>
              <a:gd name="connsiteX2631" fmla="*/ 2184572 w 10723525"/>
              <a:gd name="connsiteY2631" fmla="*/ 2405338 h 5706064"/>
              <a:gd name="connsiteX2632" fmla="*/ 2012575 w 10723525"/>
              <a:gd name="connsiteY2632" fmla="*/ 2316343 h 5706064"/>
              <a:gd name="connsiteX2633" fmla="*/ 1872844 w 10723525"/>
              <a:gd name="connsiteY2633" fmla="*/ 1950882 h 5706064"/>
              <a:gd name="connsiteX2634" fmla="*/ 1881953 w 10723525"/>
              <a:gd name="connsiteY2634" fmla="*/ 1947353 h 5706064"/>
              <a:gd name="connsiteX2635" fmla="*/ 1870105 w 10723525"/>
              <a:gd name="connsiteY2635" fmla="*/ 1951537 h 5706064"/>
              <a:gd name="connsiteX2636" fmla="*/ 2008817 w 10723525"/>
              <a:gd name="connsiteY2636" fmla="*/ 2314477 h 5706064"/>
              <a:gd name="connsiteX2637" fmla="*/ 1706230 w 10723525"/>
              <a:gd name="connsiteY2637" fmla="*/ 2157833 h 5706064"/>
              <a:gd name="connsiteX2638" fmla="*/ 1841948 w 10723525"/>
              <a:gd name="connsiteY2638" fmla="*/ 1949672 h 5706064"/>
              <a:gd name="connsiteX2639" fmla="*/ 1870105 w 10723525"/>
              <a:gd name="connsiteY2639" fmla="*/ 1951587 h 5706064"/>
              <a:gd name="connsiteX2640" fmla="*/ 1839623 w 10723525"/>
              <a:gd name="connsiteY2640" fmla="*/ 1948512 h 5706064"/>
              <a:gd name="connsiteX2641" fmla="*/ 1703873 w 10723525"/>
              <a:gd name="connsiteY2641" fmla="*/ 2156472 h 5706064"/>
              <a:gd name="connsiteX2642" fmla="*/ 1539998 w 10723525"/>
              <a:gd name="connsiteY2642" fmla="*/ 2071736 h 5706064"/>
              <a:gd name="connsiteX2643" fmla="*/ 1826373 w 10723525"/>
              <a:gd name="connsiteY2643" fmla="*/ 1939187 h 5706064"/>
              <a:gd name="connsiteX2644" fmla="*/ 1839623 w 10723525"/>
              <a:gd name="connsiteY2644" fmla="*/ 1948563 h 5706064"/>
              <a:gd name="connsiteX2645" fmla="*/ 1820002 w 10723525"/>
              <a:gd name="connsiteY2645" fmla="*/ 1928903 h 5706064"/>
              <a:gd name="connsiteX2646" fmla="*/ 1824685 w 10723525"/>
              <a:gd name="connsiteY2646" fmla="*/ 1936944 h 5706064"/>
              <a:gd name="connsiteX2647" fmla="*/ 1537004 w 10723525"/>
              <a:gd name="connsiteY2647" fmla="*/ 2070097 h 5706064"/>
              <a:gd name="connsiteX2648" fmla="*/ 1416925 w 10723525"/>
              <a:gd name="connsiteY2648" fmla="*/ 2007894 h 5706064"/>
              <a:gd name="connsiteX2649" fmla="*/ 1533946 w 10723525"/>
              <a:gd name="connsiteY2649" fmla="*/ 2071509 h 5706064"/>
              <a:gd name="connsiteX2650" fmla="*/ 1359497 w 10723525"/>
              <a:gd name="connsiteY2650" fmla="*/ 2152162 h 5706064"/>
              <a:gd name="connsiteX2651" fmla="*/ 1260057 w 10723525"/>
              <a:gd name="connsiteY2651" fmla="*/ 2038567 h 5706064"/>
              <a:gd name="connsiteX2652" fmla="*/ 1412688 w 10723525"/>
              <a:gd name="connsiteY2652" fmla="*/ 2008650 h 5706064"/>
              <a:gd name="connsiteX2653" fmla="*/ 1101342 w 10723525"/>
              <a:gd name="connsiteY2653" fmla="*/ 1847519 h 5706064"/>
              <a:gd name="connsiteX2654" fmla="*/ 1409121 w 10723525"/>
              <a:gd name="connsiteY2654" fmla="*/ 2006885 h 5706064"/>
              <a:gd name="connsiteX2655" fmla="*/ 1258178 w 10723525"/>
              <a:gd name="connsiteY2655" fmla="*/ 2036450 h 5706064"/>
              <a:gd name="connsiteX2656" fmla="*/ 1096342 w 10723525"/>
              <a:gd name="connsiteY2656" fmla="*/ 1851552 h 5706064"/>
              <a:gd name="connsiteX2657" fmla="*/ 1101342 w 10723525"/>
              <a:gd name="connsiteY2657" fmla="*/ 1847570 h 5706064"/>
              <a:gd name="connsiteX2658" fmla="*/ 1093634 w 10723525"/>
              <a:gd name="connsiteY2658" fmla="*/ 1852888 h 5706064"/>
              <a:gd name="connsiteX2659" fmla="*/ 1254866 w 10723525"/>
              <a:gd name="connsiteY2659" fmla="*/ 2037105 h 5706064"/>
              <a:gd name="connsiteX2660" fmla="*/ 1180875 w 10723525"/>
              <a:gd name="connsiteY2660" fmla="*/ 2051598 h 5706064"/>
              <a:gd name="connsiteX2661" fmla="*/ 1090354 w 10723525"/>
              <a:gd name="connsiteY2661" fmla="*/ 1854198 h 5706064"/>
              <a:gd name="connsiteX2662" fmla="*/ 1093634 w 10723525"/>
              <a:gd name="connsiteY2662" fmla="*/ 1852938 h 5706064"/>
              <a:gd name="connsiteX2663" fmla="*/ 1087264 w 10723525"/>
              <a:gd name="connsiteY2663" fmla="*/ 1854929 h 5706064"/>
              <a:gd name="connsiteX2664" fmla="*/ 1177690 w 10723525"/>
              <a:gd name="connsiteY2664" fmla="*/ 2052228 h 5706064"/>
              <a:gd name="connsiteX2665" fmla="*/ 1112904 w 10723525"/>
              <a:gd name="connsiteY2665" fmla="*/ 2064830 h 5706064"/>
              <a:gd name="connsiteX2666" fmla="*/ 1084238 w 10723525"/>
              <a:gd name="connsiteY2666" fmla="*/ 1855282 h 5706064"/>
              <a:gd name="connsiteX2667" fmla="*/ 1087328 w 10723525"/>
              <a:gd name="connsiteY2667" fmla="*/ 1854980 h 5706064"/>
              <a:gd name="connsiteX2668" fmla="*/ 1080894 w 10723525"/>
              <a:gd name="connsiteY2668" fmla="*/ 1855660 h 5706064"/>
              <a:gd name="connsiteX2669" fmla="*/ 1080894 w 10723525"/>
              <a:gd name="connsiteY2669" fmla="*/ 1855660 h 5706064"/>
              <a:gd name="connsiteX2670" fmla="*/ 1109560 w 10723525"/>
              <a:gd name="connsiteY2670" fmla="*/ 2065561 h 5706064"/>
              <a:gd name="connsiteX2671" fmla="*/ 1015057 w 10723525"/>
              <a:gd name="connsiteY2671" fmla="*/ 2084086 h 5706064"/>
              <a:gd name="connsiteX2672" fmla="*/ 1075415 w 10723525"/>
              <a:gd name="connsiteY2672" fmla="*/ 1855257 h 5706064"/>
              <a:gd name="connsiteX2673" fmla="*/ 1080926 w 10723525"/>
              <a:gd name="connsiteY2673" fmla="*/ 1855711 h 5706064"/>
              <a:gd name="connsiteX2674" fmla="*/ 1072612 w 10723525"/>
              <a:gd name="connsiteY2674" fmla="*/ 1854476 h 5706064"/>
              <a:gd name="connsiteX2675" fmla="*/ 1011904 w 10723525"/>
              <a:gd name="connsiteY2675" fmla="*/ 2084716 h 5706064"/>
              <a:gd name="connsiteX2676" fmla="*/ 826880 w 10723525"/>
              <a:gd name="connsiteY2676" fmla="*/ 2120985 h 5706064"/>
              <a:gd name="connsiteX2677" fmla="*/ 1066401 w 10723525"/>
              <a:gd name="connsiteY2677" fmla="*/ 1852106 h 5706064"/>
              <a:gd name="connsiteX2678" fmla="*/ 1072644 w 10723525"/>
              <a:gd name="connsiteY2678" fmla="*/ 1854526 h 5706064"/>
              <a:gd name="connsiteX2679" fmla="*/ 1058630 w 10723525"/>
              <a:gd name="connsiteY2679" fmla="*/ 1845276 h 5706064"/>
              <a:gd name="connsiteX2680" fmla="*/ 1063949 w 10723525"/>
              <a:gd name="connsiteY2680" fmla="*/ 1850493 h 5706064"/>
              <a:gd name="connsiteX2681" fmla="*/ 822166 w 10723525"/>
              <a:gd name="connsiteY2681" fmla="*/ 2121917 h 5706064"/>
              <a:gd name="connsiteX2682" fmla="*/ 61621 w 10723525"/>
              <a:gd name="connsiteY2682" fmla="*/ 2270975 h 5706064"/>
              <a:gd name="connsiteX2683" fmla="*/ 60506 w 10723525"/>
              <a:gd name="connsiteY2683" fmla="*/ 2268832 h 5706064"/>
              <a:gd name="connsiteX2684" fmla="*/ 57990 w 10723525"/>
              <a:gd name="connsiteY2684" fmla="*/ 2289046 h 5706064"/>
              <a:gd name="connsiteX2685" fmla="*/ 59519 w 10723525"/>
              <a:gd name="connsiteY2685" fmla="*/ 2287307 h 5706064"/>
              <a:gd name="connsiteX2686" fmla="*/ 62322 w 10723525"/>
              <a:gd name="connsiteY2686" fmla="*/ 2280931 h 5706064"/>
              <a:gd name="connsiteX2687" fmla="*/ 630230 w 10723525"/>
              <a:gd name="connsiteY2687" fmla="*/ 2337338 h 5706064"/>
              <a:gd name="connsiteX2688" fmla="*/ 479478 w 10723525"/>
              <a:gd name="connsiteY2688" fmla="*/ 2506609 h 5706064"/>
              <a:gd name="connsiteX2689" fmla="*/ 69329 w 10723525"/>
              <a:gd name="connsiteY2689" fmla="*/ 3003661 h 5706064"/>
              <a:gd name="connsiteX2690" fmla="*/ 56143 w 10723525"/>
              <a:gd name="connsiteY2690" fmla="*/ 2986270 h 5706064"/>
              <a:gd name="connsiteX2691" fmla="*/ 480434 w 10723525"/>
              <a:gd name="connsiteY2691" fmla="*/ 2510037 h 5706064"/>
              <a:gd name="connsiteX2692" fmla="*/ 849526 w 10723525"/>
              <a:gd name="connsiteY2692" fmla="*/ 2700530 h 5706064"/>
              <a:gd name="connsiteX2693" fmla="*/ 787958 w 10723525"/>
              <a:gd name="connsiteY2693" fmla="*/ 2933921 h 5706064"/>
              <a:gd name="connsiteX2694" fmla="*/ 721293 w 10723525"/>
              <a:gd name="connsiteY2694" fmla="*/ 3211696 h 5706064"/>
              <a:gd name="connsiteX2695" fmla="*/ 718108 w 10723525"/>
              <a:gd name="connsiteY2695" fmla="*/ 3210915 h 5706064"/>
              <a:gd name="connsiteX2696" fmla="*/ 790569 w 10723525"/>
              <a:gd name="connsiteY2696" fmla="*/ 2936240 h 5706064"/>
              <a:gd name="connsiteX2697" fmla="*/ 869274 w 10723525"/>
              <a:gd name="connsiteY2697" fmla="*/ 2928678 h 5706064"/>
              <a:gd name="connsiteX2698" fmla="*/ 870612 w 10723525"/>
              <a:gd name="connsiteY2698" fmla="*/ 2925906 h 5706064"/>
              <a:gd name="connsiteX2699" fmla="*/ 791302 w 10723525"/>
              <a:gd name="connsiteY2699" fmla="*/ 2933719 h 5706064"/>
              <a:gd name="connsiteX2700" fmla="*/ 852393 w 10723525"/>
              <a:gd name="connsiteY2700" fmla="*/ 2702118 h 5706064"/>
              <a:gd name="connsiteX2701" fmla="*/ 958935 w 10723525"/>
              <a:gd name="connsiteY2701" fmla="*/ 2757113 h 5706064"/>
              <a:gd name="connsiteX2702" fmla="*/ 1199317 w 10723525"/>
              <a:gd name="connsiteY2702" fmla="*/ 2893997 h 5706064"/>
              <a:gd name="connsiteX2703" fmla="*/ 874338 w 10723525"/>
              <a:gd name="connsiteY2703" fmla="*/ 2925553 h 5706064"/>
              <a:gd name="connsiteX2704" fmla="*/ 961674 w 10723525"/>
              <a:gd name="connsiteY2704" fmla="*/ 2758424 h 5706064"/>
              <a:gd name="connsiteX2705" fmla="*/ 1202215 w 10723525"/>
              <a:gd name="connsiteY2705" fmla="*/ 2882580 h 5706064"/>
              <a:gd name="connsiteX2706" fmla="*/ 1199412 w 10723525"/>
              <a:gd name="connsiteY2706" fmla="*/ 2893997 h 5706064"/>
              <a:gd name="connsiteX2707" fmla="*/ 1203744 w 10723525"/>
              <a:gd name="connsiteY2707" fmla="*/ 2880412 h 5706064"/>
              <a:gd name="connsiteX2708" fmla="*/ 962789 w 10723525"/>
              <a:gd name="connsiteY2708" fmla="*/ 2756055 h 5706064"/>
              <a:gd name="connsiteX2709" fmla="*/ 1154216 w 10723525"/>
              <a:gd name="connsiteY2709" fmla="*/ 2389687 h 5706064"/>
              <a:gd name="connsiteX2710" fmla="*/ 1220562 w 10723525"/>
              <a:gd name="connsiteY2710" fmla="*/ 2871490 h 5706064"/>
              <a:gd name="connsiteX2711" fmla="*/ 1203840 w 10723525"/>
              <a:gd name="connsiteY2711" fmla="*/ 2880412 h 5706064"/>
              <a:gd name="connsiteX2712" fmla="*/ 1223460 w 10723525"/>
              <a:gd name="connsiteY2712" fmla="*/ 2871162 h 5706064"/>
              <a:gd name="connsiteX2713" fmla="*/ 1157433 w 10723525"/>
              <a:gd name="connsiteY2713" fmla="*/ 2389762 h 5706064"/>
              <a:gd name="connsiteX2714" fmla="*/ 1241074 w 10723525"/>
              <a:gd name="connsiteY2714" fmla="*/ 2398080 h 5706064"/>
              <a:gd name="connsiteX2715" fmla="*/ 1224001 w 10723525"/>
              <a:gd name="connsiteY2715" fmla="*/ 2871187 h 5706064"/>
              <a:gd name="connsiteX2716" fmla="*/ 1227187 w 10723525"/>
              <a:gd name="connsiteY2716" fmla="*/ 2871162 h 5706064"/>
              <a:gd name="connsiteX2717" fmla="*/ 1244227 w 10723525"/>
              <a:gd name="connsiteY2717" fmla="*/ 2398382 h 5706064"/>
              <a:gd name="connsiteX2718" fmla="*/ 1464447 w 10723525"/>
              <a:gd name="connsiteY2718" fmla="*/ 2420259 h 5706064"/>
              <a:gd name="connsiteX2719" fmla="*/ 1505216 w 10723525"/>
              <a:gd name="connsiteY2719" fmla="*/ 2460586 h 5706064"/>
              <a:gd name="connsiteX2720" fmla="*/ 1236487 w 10723525"/>
              <a:gd name="connsiteY2720" fmla="*/ 2872952 h 5706064"/>
              <a:gd name="connsiteX2721" fmla="*/ 1227282 w 10723525"/>
              <a:gd name="connsiteY2721" fmla="*/ 2871137 h 5706064"/>
              <a:gd name="connsiteX2722" fmla="*/ 1239067 w 10723525"/>
              <a:gd name="connsiteY2722" fmla="*/ 2873683 h 5706064"/>
              <a:gd name="connsiteX2723" fmla="*/ 1507319 w 10723525"/>
              <a:gd name="connsiteY2723" fmla="*/ 2462577 h 5706064"/>
              <a:gd name="connsiteX2724" fmla="*/ 1698012 w 10723525"/>
              <a:gd name="connsiteY2724" fmla="*/ 2651407 h 5706064"/>
              <a:gd name="connsiteX2725" fmla="*/ 1247157 w 10723525"/>
              <a:gd name="connsiteY2725" fmla="*/ 2879480 h 5706064"/>
              <a:gd name="connsiteX2726" fmla="*/ 1239163 w 10723525"/>
              <a:gd name="connsiteY2726" fmla="*/ 2873783 h 5706064"/>
              <a:gd name="connsiteX2727" fmla="*/ 1249482 w 10723525"/>
              <a:gd name="connsiteY2727" fmla="*/ 2882554 h 5706064"/>
              <a:gd name="connsiteX2728" fmla="*/ 1248718 w 10723525"/>
              <a:gd name="connsiteY2728" fmla="*/ 2881395 h 5706064"/>
              <a:gd name="connsiteX2729" fmla="*/ 1699828 w 10723525"/>
              <a:gd name="connsiteY2729" fmla="*/ 2653196 h 5706064"/>
              <a:gd name="connsiteX2730" fmla="*/ 1762033 w 10723525"/>
              <a:gd name="connsiteY2730" fmla="*/ 2714770 h 5706064"/>
              <a:gd name="connsiteX2731" fmla="*/ 1702535 w 10723525"/>
              <a:gd name="connsiteY2731" fmla="*/ 2651836 h 5706064"/>
              <a:gd name="connsiteX2732" fmla="*/ 1765091 w 10723525"/>
              <a:gd name="connsiteY2732" fmla="*/ 2620204 h 5706064"/>
              <a:gd name="connsiteX2733" fmla="*/ 1828793 w 10723525"/>
              <a:gd name="connsiteY2733" fmla="*/ 2692943 h 5706064"/>
              <a:gd name="connsiteX2734" fmla="*/ 1765091 w 10723525"/>
              <a:gd name="connsiteY2734" fmla="*/ 2713762 h 5706064"/>
              <a:gd name="connsiteX2735" fmla="*/ 1767002 w 10723525"/>
              <a:gd name="connsiteY2735" fmla="*/ 2715678 h 5706064"/>
              <a:gd name="connsiteX2736" fmla="*/ 1830450 w 10723525"/>
              <a:gd name="connsiteY2736" fmla="*/ 2694909 h 5706064"/>
              <a:gd name="connsiteX2737" fmla="*/ 2378642 w 10723525"/>
              <a:gd name="connsiteY2737" fmla="*/ 3321309 h 5706064"/>
              <a:gd name="connsiteX2738" fmla="*/ 2391796 w 10723525"/>
              <a:gd name="connsiteY2738" fmla="*/ 3331945 h 5706064"/>
              <a:gd name="connsiteX2739" fmla="*/ 1833571 w 10723525"/>
              <a:gd name="connsiteY2739" fmla="*/ 2694027 h 5706064"/>
              <a:gd name="connsiteX2740" fmla="*/ 2118417 w 10723525"/>
              <a:gd name="connsiteY2740" fmla="*/ 2600772 h 5706064"/>
              <a:gd name="connsiteX2741" fmla="*/ 2397020 w 10723525"/>
              <a:gd name="connsiteY2741" fmla="*/ 3329878 h 5706064"/>
              <a:gd name="connsiteX2742" fmla="*/ 2391796 w 10723525"/>
              <a:gd name="connsiteY2742" fmla="*/ 3331945 h 5706064"/>
              <a:gd name="connsiteX2743" fmla="*/ 2399823 w 10723525"/>
              <a:gd name="connsiteY2743" fmla="*/ 3329223 h 5706064"/>
              <a:gd name="connsiteX2744" fmla="*/ 2121093 w 10723525"/>
              <a:gd name="connsiteY2744" fmla="*/ 2599940 h 5706064"/>
              <a:gd name="connsiteX2745" fmla="*/ 2350103 w 10723525"/>
              <a:gd name="connsiteY2745" fmla="*/ 2524957 h 5706064"/>
              <a:gd name="connsiteX2746" fmla="*/ 2387178 w 10723525"/>
              <a:gd name="connsiteY2746" fmla="*/ 2544869 h 5706064"/>
              <a:gd name="connsiteX2747" fmla="*/ 2404059 w 10723525"/>
              <a:gd name="connsiteY2747" fmla="*/ 3328719 h 5706064"/>
              <a:gd name="connsiteX2748" fmla="*/ 2399823 w 10723525"/>
              <a:gd name="connsiteY2748" fmla="*/ 3329198 h 5706064"/>
              <a:gd name="connsiteX2749" fmla="*/ 2407085 w 10723525"/>
              <a:gd name="connsiteY2749" fmla="*/ 3328442 h 5706064"/>
              <a:gd name="connsiteX2750" fmla="*/ 2390045 w 10723525"/>
              <a:gd name="connsiteY2750" fmla="*/ 2544768 h 5706064"/>
              <a:gd name="connsiteX2751" fmla="*/ 2410398 w 10723525"/>
              <a:gd name="connsiteY2751" fmla="*/ 2539425 h 5706064"/>
              <a:gd name="connsiteX2752" fmla="*/ 2554079 w 10723525"/>
              <a:gd name="connsiteY2752" fmla="*/ 2712023 h 5706064"/>
              <a:gd name="connsiteX2753" fmla="*/ 2409251 w 10723525"/>
              <a:gd name="connsiteY2753" fmla="*/ 3328744 h 5706064"/>
              <a:gd name="connsiteX2754" fmla="*/ 2407085 w 10723525"/>
              <a:gd name="connsiteY2754" fmla="*/ 3328417 h 5706064"/>
              <a:gd name="connsiteX2755" fmla="*/ 2412213 w 10723525"/>
              <a:gd name="connsiteY2755" fmla="*/ 3329198 h 5706064"/>
              <a:gd name="connsiteX2756" fmla="*/ 2556563 w 10723525"/>
              <a:gd name="connsiteY2756" fmla="*/ 2714871 h 5706064"/>
              <a:gd name="connsiteX2757" fmla="*/ 2683968 w 10723525"/>
              <a:gd name="connsiteY2757" fmla="*/ 2867634 h 5706064"/>
              <a:gd name="connsiteX2758" fmla="*/ 2415430 w 10723525"/>
              <a:gd name="connsiteY2758" fmla="*/ 3330181 h 5706064"/>
              <a:gd name="connsiteX2759" fmla="*/ 2412213 w 10723525"/>
              <a:gd name="connsiteY2759" fmla="*/ 3329173 h 5706064"/>
              <a:gd name="connsiteX2760" fmla="*/ 2421418 w 10723525"/>
              <a:gd name="connsiteY2760" fmla="*/ 3332777 h 5706064"/>
              <a:gd name="connsiteX2761" fmla="*/ 2418711 w 10723525"/>
              <a:gd name="connsiteY2761" fmla="*/ 3331164 h 5706064"/>
              <a:gd name="connsiteX2762" fmla="*/ 2418201 w 10723525"/>
              <a:gd name="connsiteY2762" fmla="*/ 3330963 h 5706064"/>
              <a:gd name="connsiteX2763" fmla="*/ 2685752 w 10723525"/>
              <a:gd name="connsiteY2763" fmla="*/ 2870154 h 5706064"/>
              <a:gd name="connsiteX2764" fmla="*/ 2781752 w 10723525"/>
              <a:gd name="connsiteY2764" fmla="*/ 2985337 h 5706064"/>
              <a:gd name="connsiteX2765" fmla="*/ 2687504 w 10723525"/>
              <a:gd name="connsiteY2765" fmla="*/ 2867482 h 5706064"/>
              <a:gd name="connsiteX2766" fmla="*/ 2859851 w 10723525"/>
              <a:gd name="connsiteY2766" fmla="*/ 2570275 h 5706064"/>
              <a:gd name="connsiteX2767" fmla="*/ 3052137 w 10723525"/>
              <a:gd name="connsiteY2767" fmla="*/ 2694783 h 5706064"/>
              <a:gd name="connsiteX2768" fmla="*/ 3050385 w 10723525"/>
              <a:gd name="connsiteY2768" fmla="*/ 2697127 h 5706064"/>
              <a:gd name="connsiteX2769" fmla="*/ 3055195 w 10723525"/>
              <a:gd name="connsiteY2769" fmla="*/ 2722004 h 5706064"/>
              <a:gd name="connsiteX2770" fmla="*/ 2783663 w 10723525"/>
              <a:gd name="connsiteY2770" fmla="*/ 2983674 h 5706064"/>
              <a:gd name="connsiteX2771" fmla="*/ 3353195 w 10723525"/>
              <a:gd name="connsiteY2771" fmla="*/ 3667413 h 5706064"/>
              <a:gd name="connsiteX2772" fmla="*/ 2785383 w 10723525"/>
              <a:gd name="connsiteY2772" fmla="*/ 2985564 h 5706064"/>
              <a:gd name="connsiteX2773" fmla="*/ 3057233 w 10723525"/>
              <a:gd name="connsiteY2773" fmla="*/ 2723617 h 5706064"/>
              <a:gd name="connsiteX2774" fmla="*/ 3060418 w 10723525"/>
              <a:gd name="connsiteY2774" fmla="*/ 2725457 h 5706064"/>
              <a:gd name="connsiteX2775" fmla="*/ 3090199 w 10723525"/>
              <a:gd name="connsiteY2775" fmla="*/ 2723289 h 5706064"/>
              <a:gd name="connsiteX2776" fmla="*/ 3364980 w 10723525"/>
              <a:gd name="connsiteY2776" fmla="*/ 2960411 h 5706064"/>
              <a:gd name="connsiteX2777" fmla="*/ 3372115 w 10723525"/>
              <a:gd name="connsiteY2777" fmla="*/ 3663078 h 5706064"/>
              <a:gd name="connsiteX2778" fmla="*/ 3353259 w 10723525"/>
              <a:gd name="connsiteY2778" fmla="*/ 3667388 h 5706064"/>
              <a:gd name="connsiteX2779" fmla="*/ 3375141 w 10723525"/>
              <a:gd name="connsiteY2779" fmla="*/ 3663078 h 5706064"/>
              <a:gd name="connsiteX2780" fmla="*/ 3368102 w 10723525"/>
              <a:gd name="connsiteY2780" fmla="*/ 2962956 h 5706064"/>
              <a:gd name="connsiteX2781" fmla="*/ 3546660 w 10723525"/>
              <a:gd name="connsiteY2781" fmla="*/ 3116979 h 5706064"/>
              <a:gd name="connsiteX2782" fmla="*/ 3382052 w 10723525"/>
              <a:gd name="connsiteY2782" fmla="*/ 3663481 h 5706064"/>
              <a:gd name="connsiteX2783" fmla="*/ 3375204 w 10723525"/>
              <a:gd name="connsiteY2783" fmla="*/ 3663053 h 5706064"/>
              <a:gd name="connsiteX2784" fmla="*/ 3384887 w 10723525"/>
              <a:gd name="connsiteY2784" fmla="*/ 3664187 h 5706064"/>
              <a:gd name="connsiteX2785" fmla="*/ 3549049 w 10723525"/>
              <a:gd name="connsiteY2785" fmla="*/ 3119247 h 5706064"/>
              <a:gd name="connsiteX2786" fmla="*/ 3677664 w 10723525"/>
              <a:gd name="connsiteY2786" fmla="*/ 3230146 h 5706064"/>
              <a:gd name="connsiteX2787" fmla="*/ 3391003 w 10723525"/>
              <a:gd name="connsiteY2787" fmla="*/ 3666178 h 5706064"/>
              <a:gd name="connsiteX2788" fmla="*/ 3384951 w 10723525"/>
              <a:gd name="connsiteY2788" fmla="*/ 3664162 h 5706064"/>
              <a:gd name="connsiteX2789" fmla="*/ 3393933 w 10723525"/>
              <a:gd name="connsiteY2789" fmla="*/ 3666858 h 5706064"/>
              <a:gd name="connsiteX2790" fmla="*/ 3679862 w 10723525"/>
              <a:gd name="connsiteY2790" fmla="*/ 3231784 h 5706064"/>
              <a:gd name="connsiteX2791" fmla="*/ 3731429 w 10723525"/>
              <a:gd name="connsiteY2791" fmla="*/ 3276673 h 5706064"/>
              <a:gd name="connsiteX2792" fmla="*/ 3395685 w 10723525"/>
              <a:gd name="connsiteY2792" fmla="*/ 3667968 h 5706064"/>
              <a:gd name="connsiteX2793" fmla="*/ 3393997 w 10723525"/>
              <a:gd name="connsiteY2793" fmla="*/ 3666834 h 5706064"/>
              <a:gd name="connsiteX2794" fmla="*/ 3401641 w 10723525"/>
              <a:gd name="connsiteY2794" fmla="*/ 3671446 h 5706064"/>
              <a:gd name="connsiteX2795" fmla="*/ 3398265 w 10723525"/>
              <a:gd name="connsiteY2795" fmla="*/ 3669152 h 5706064"/>
              <a:gd name="connsiteX2796" fmla="*/ 3733563 w 10723525"/>
              <a:gd name="connsiteY2796" fmla="*/ 3278487 h 5706064"/>
              <a:gd name="connsiteX2797" fmla="*/ 3809178 w 10723525"/>
              <a:gd name="connsiteY2797" fmla="*/ 3343540 h 5706064"/>
              <a:gd name="connsiteX2798" fmla="*/ 3404826 w 10723525"/>
              <a:gd name="connsiteY2798" fmla="*/ 3674218 h 5706064"/>
              <a:gd name="connsiteX2799" fmla="*/ 3403584 w 10723525"/>
              <a:gd name="connsiteY2799" fmla="*/ 3672958 h 5706064"/>
              <a:gd name="connsiteX2800" fmla="*/ 3810962 w 10723525"/>
              <a:gd name="connsiteY2800" fmla="*/ 3345304 h 5706064"/>
              <a:gd name="connsiteX2801" fmla="*/ 3864408 w 10723525"/>
              <a:gd name="connsiteY2801" fmla="*/ 3391528 h 5706064"/>
              <a:gd name="connsiteX2802" fmla="*/ 3813255 w 10723525"/>
              <a:gd name="connsiteY2802" fmla="*/ 3343565 h 5706064"/>
              <a:gd name="connsiteX2803" fmla="*/ 4265193 w 10723525"/>
              <a:gd name="connsiteY2803" fmla="*/ 2979969 h 5706064"/>
              <a:gd name="connsiteX2804" fmla="*/ 4269811 w 10723525"/>
              <a:gd name="connsiteY2804" fmla="*/ 2982792 h 5706064"/>
              <a:gd name="connsiteX2805" fmla="*/ 4285928 w 10723525"/>
              <a:gd name="connsiteY2805" fmla="*/ 2984959 h 5706064"/>
              <a:gd name="connsiteX2806" fmla="*/ 4315040 w 10723525"/>
              <a:gd name="connsiteY2806" fmla="*/ 3114610 h 5706064"/>
              <a:gd name="connsiteX2807" fmla="*/ 3866797 w 10723525"/>
              <a:gd name="connsiteY2807" fmla="*/ 3390218 h 5706064"/>
              <a:gd name="connsiteX2808" fmla="*/ 4473341 w 10723525"/>
              <a:gd name="connsiteY2808" fmla="*/ 3913608 h 5706064"/>
              <a:gd name="connsiteX2809" fmla="*/ 3869090 w 10723525"/>
              <a:gd name="connsiteY2809" fmla="*/ 3391881 h 5706064"/>
              <a:gd name="connsiteX2810" fmla="*/ 4315645 w 10723525"/>
              <a:gd name="connsiteY2810" fmla="*/ 3117155 h 5706064"/>
              <a:gd name="connsiteX2811" fmla="*/ 4492802 w 10723525"/>
              <a:gd name="connsiteY2811" fmla="*/ 3905593 h 5706064"/>
              <a:gd name="connsiteX2812" fmla="*/ 4473404 w 10723525"/>
              <a:gd name="connsiteY2812" fmla="*/ 3913608 h 5706064"/>
              <a:gd name="connsiteX2813" fmla="*/ 4495637 w 10723525"/>
              <a:gd name="connsiteY2813" fmla="*/ 3905114 h 5706064"/>
              <a:gd name="connsiteX2814" fmla="*/ 4318161 w 10723525"/>
              <a:gd name="connsiteY2814" fmla="*/ 3115618 h 5706064"/>
              <a:gd name="connsiteX2815" fmla="*/ 4701300 w 10723525"/>
              <a:gd name="connsiteY2815" fmla="*/ 2880236 h 5706064"/>
              <a:gd name="connsiteX2816" fmla="*/ 4713277 w 10723525"/>
              <a:gd name="connsiteY2816" fmla="*/ 2888326 h 5706064"/>
              <a:gd name="connsiteX2817" fmla="*/ 4724774 w 10723525"/>
              <a:gd name="connsiteY2817" fmla="*/ 2891527 h 5706064"/>
              <a:gd name="connsiteX2818" fmla="*/ 4506721 w 10723525"/>
              <a:gd name="connsiteY2818" fmla="*/ 3905038 h 5706064"/>
              <a:gd name="connsiteX2819" fmla="*/ 4495828 w 10723525"/>
              <a:gd name="connsiteY2819" fmla="*/ 3905114 h 5706064"/>
              <a:gd name="connsiteX2820" fmla="*/ 4509588 w 10723525"/>
              <a:gd name="connsiteY2820" fmla="*/ 3905442 h 5706064"/>
              <a:gd name="connsiteX2821" fmla="*/ 4727610 w 10723525"/>
              <a:gd name="connsiteY2821" fmla="*/ 2891930 h 5706064"/>
              <a:gd name="connsiteX2822" fmla="*/ 4747262 w 10723525"/>
              <a:gd name="connsiteY2822" fmla="*/ 2890141 h 5706064"/>
              <a:gd name="connsiteX2823" fmla="*/ 4973214 w 10723525"/>
              <a:gd name="connsiteY2823" fmla="*/ 3322040 h 5706064"/>
              <a:gd name="connsiteX2824" fmla="*/ 4520640 w 10723525"/>
              <a:gd name="connsiteY2824" fmla="*/ 3908466 h 5706064"/>
              <a:gd name="connsiteX2825" fmla="*/ 4509778 w 10723525"/>
              <a:gd name="connsiteY2825" fmla="*/ 3905442 h 5706064"/>
              <a:gd name="connsiteX2826" fmla="*/ 4523061 w 10723525"/>
              <a:gd name="connsiteY2826" fmla="*/ 3909928 h 5706064"/>
              <a:gd name="connsiteX2827" fmla="*/ 4974775 w 10723525"/>
              <a:gd name="connsiteY2827" fmla="*/ 3324913 h 5706064"/>
              <a:gd name="connsiteX2828" fmla="*/ 5126579 w 10723525"/>
              <a:gd name="connsiteY2828" fmla="*/ 3614938 h 5706064"/>
              <a:gd name="connsiteX2829" fmla="*/ 4534941 w 10723525"/>
              <a:gd name="connsiteY2829" fmla="*/ 3918573 h 5706064"/>
              <a:gd name="connsiteX2830" fmla="*/ 4523251 w 10723525"/>
              <a:gd name="connsiteY2830" fmla="*/ 3909928 h 5706064"/>
              <a:gd name="connsiteX2831" fmla="*/ 5160755 w 10723525"/>
              <a:gd name="connsiteY2831" fmla="*/ 3730449 h 5706064"/>
              <a:gd name="connsiteX2832" fmla="*/ 5157729 w 10723525"/>
              <a:gd name="connsiteY2832" fmla="*/ 3755351 h 5706064"/>
              <a:gd name="connsiteX2833" fmla="*/ 4539464 w 10723525"/>
              <a:gd name="connsiteY2833" fmla="*/ 3925327 h 5706064"/>
              <a:gd name="connsiteX2834" fmla="*/ 4536693 w 10723525"/>
              <a:gd name="connsiteY2834" fmla="*/ 3920589 h 5706064"/>
              <a:gd name="connsiteX2835" fmla="*/ 5128044 w 10723525"/>
              <a:gd name="connsiteY2835" fmla="*/ 3617005 h 5706064"/>
              <a:gd name="connsiteX2836" fmla="*/ 5179866 w 10723525"/>
              <a:gd name="connsiteY2836" fmla="*/ 3716461 h 5706064"/>
              <a:gd name="connsiteX2837" fmla="*/ 5160946 w 10723525"/>
              <a:gd name="connsiteY2837" fmla="*/ 3730449 h 5706064"/>
              <a:gd name="connsiteX2838" fmla="*/ 5182477 w 10723525"/>
              <a:gd name="connsiteY2838" fmla="*/ 3715528 h 5706064"/>
              <a:gd name="connsiteX2839" fmla="*/ 5130209 w 10723525"/>
              <a:gd name="connsiteY2839" fmla="*/ 3615795 h 5706064"/>
              <a:gd name="connsiteX2840" fmla="*/ 5180598 w 10723525"/>
              <a:gd name="connsiteY2840" fmla="*/ 3589986 h 5706064"/>
              <a:gd name="connsiteX2841" fmla="*/ 5192160 w 10723525"/>
              <a:gd name="connsiteY2841" fmla="*/ 3713890 h 5706064"/>
              <a:gd name="connsiteX2842" fmla="*/ 5182668 w 10723525"/>
              <a:gd name="connsiteY2842" fmla="*/ 3715528 h 5706064"/>
              <a:gd name="connsiteX2843" fmla="*/ 5195218 w 10723525"/>
              <a:gd name="connsiteY2843" fmla="*/ 3713562 h 5706064"/>
              <a:gd name="connsiteX2844" fmla="*/ 5183528 w 10723525"/>
              <a:gd name="connsiteY2844" fmla="*/ 3588373 h 5706064"/>
              <a:gd name="connsiteX2845" fmla="*/ 5254334 w 10723525"/>
              <a:gd name="connsiteY2845" fmla="*/ 3552054 h 5706064"/>
              <a:gd name="connsiteX2846" fmla="*/ 5205155 w 10723525"/>
              <a:gd name="connsiteY2846" fmla="*/ 3714192 h 5706064"/>
              <a:gd name="connsiteX2847" fmla="*/ 5195600 w 10723525"/>
              <a:gd name="connsiteY2847" fmla="*/ 3713562 h 5706064"/>
              <a:gd name="connsiteX2848" fmla="*/ 5207544 w 10723525"/>
              <a:gd name="connsiteY2848" fmla="*/ 3714746 h 5706064"/>
              <a:gd name="connsiteX2849" fmla="*/ 5257933 w 10723525"/>
              <a:gd name="connsiteY2849" fmla="*/ 3550289 h 5706064"/>
              <a:gd name="connsiteX2850" fmla="*/ 5356832 w 10723525"/>
              <a:gd name="connsiteY2850" fmla="*/ 3499553 h 5706064"/>
              <a:gd name="connsiteX2851" fmla="*/ 5368871 w 10723525"/>
              <a:gd name="connsiteY2851" fmla="*/ 3511828 h 5706064"/>
              <a:gd name="connsiteX2852" fmla="*/ 5215985 w 10723525"/>
              <a:gd name="connsiteY2852" fmla="*/ 3717620 h 5706064"/>
              <a:gd name="connsiteX2853" fmla="*/ 5207768 w 10723525"/>
              <a:gd name="connsiteY2853" fmla="*/ 3714746 h 5706064"/>
              <a:gd name="connsiteX2854" fmla="*/ 5819089 w 10723525"/>
              <a:gd name="connsiteY2854" fmla="*/ 4728585 h 5706064"/>
              <a:gd name="connsiteX2855" fmla="*/ 5216303 w 10723525"/>
              <a:gd name="connsiteY2855" fmla="*/ 3774430 h 5706064"/>
              <a:gd name="connsiteX2856" fmla="*/ 5232612 w 10723525"/>
              <a:gd name="connsiteY2856" fmla="*/ 3761525 h 5706064"/>
              <a:gd name="connsiteX2857" fmla="*/ 5227897 w 10723525"/>
              <a:gd name="connsiteY2857" fmla="*/ 3724979 h 5706064"/>
              <a:gd name="connsiteX2858" fmla="*/ 5432605 w 10723525"/>
              <a:gd name="connsiteY2858" fmla="*/ 3577107 h 5706064"/>
              <a:gd name="connsiteX2859" fmla="*/ 5724745 w 10723525"/>
              <a:gd name="connsiteY2859" fmla="*/ 3876558 h 5706064"/>
              <a:gd name="connsiteX2860" fmla="*/ 5836002 w 10723525"/>
              <a:gd name="connsiteY2860" fmla="*/ 4725208 h 5706064"/>
              <a:gd name="connsiteX2861" fmla="*/ 5819216 w 10723525"/>
              <a:gd name="connsiteY2861" fmla="*/ 4728585 h 5706064"/>
              <a:gd name="connsiteX2862" fmla="*/ 5845270 w 10723525"/>
              <a:gd name="connsiteY2862" fmla="*/ 4725259 h 5706064"/>
              <a:gd name="connsiteX2863" fmla="*/ 5838900 w 10723525"/>
              <a:gd name="connsiteY2863" fmla="*/ 4725259 h 5706064"/>
              <a:gd name="connsiteX2864" fmla="*/ 5728185 w 10723525"/>
              <a:gd name="connsiteY2864" fmla="*/ 3880263 h 5706064"/>
              <a:gd name="connsiteX2865" fmla="*/ 5901998 w 10723525"/>
              <a:gd name="connsiteY2865" fmla="*/ 4058406 h 5706064"/>
              <a:gd name="connsiteX2866" fmla="*/ 5901870 w 10723525"/>
              <a:gd name="connsiteY2866" fmla="*/ 4054827 h 5706064"/>
              <a:gd name="connsiteX2867" fmla="*/ 5727548 w 10723525"/>
              <a:gd name="connsiteY2867" fmla="*/ 3875650 h 5706064"/>
              <a:gd name="connsiteX2868" fmla="*/ 5666394 w 10723525"/>
              <a:gd name="connsiteY2868" fmla="*/ 3408440 h 5706064"/>
              <a:gd name="connsiteX2869" fmla="*/ 5967675 w 10723525"/>
              <a:gd name="connsiteY2869" fmla="*/ 3190802 h 5706064"/>
              <a:gd name="connsiteX2870" fmla="*/ 5973154 w 10723525"/>
              <a:gd name="connsiteY2870" fmla="*/ 3194305 h 5706064"/>
              <a:gd name="connsiteX2871" fmla="*/ 5982295 w 10723525"/>
              <a:gd name="connsiteY2871" fmla="*/ 3196599 h 5706064"/>
              <a:gd name="connsiteX2872" fmla="*/ 5943054 w 10723525"/>
              <a:gd name="connsiteY2872" fmla="*/ 3583987 h 5706064"/>
              <a:gd name="connsiteX2873" fmla="*/ 5880179 w 10723525"/>
              <a:gd name="connsiteY2873" fmla="*/ 3628397 h 5706064"/>
              <a:gd name="connsiteX2874" fmla="*/ 5910948 w 10723525"/>
              <a:gd name="connsiteY2874" fmla="*/ 3672379 h 5706064"/>
              <a:gd name="connsiteX2875" fmla="*/ 5934326 w 10723525"/>
              <a:gd name="connsiteY2875" fmla="*/ 3677696 h 5706064"/>
              <a:gd name="connsiteX2876" fmla="*/ 7428597 w 10723525"/>
              <a:gd name="connsiteY2876" fmla="*/ 5620007 h 5706064"/>
              <a:gd name="connsiteX2877" fmla="*/ 5904768 w 10723525"/>
              <a:gd name="connsiteY2877" fmla="*/ 4057347 h 5706064"/>
              <a:gd name="connsiteX2878" fmla="*/ 5936970 w 10723525"/>
              <a:gd name="connsiteY2878" fmla="*/ 3677848 h 5706064"/>
              <a:gd name="connsiteX2879" fmla="*/ 5968822 w 10723525"/>
              <a:gd name="connsiteY2879" fmla="*/ 3671849 h 5706064"/>
              <a:gd name="connsiteX2880" fmla="*/ 7432196 w 10723525"/>
              <a:gd name="connsiteY2880" fmla="*/ 5617966 h 5706064"/>
              <a:gd name="connsiteX2881" fmla="*/ 7428725 w 10723525"/>
              <a:gd name="connsiteY2881" fmla="*/ 5620007 h 5706064"/>
              <a:gd name="connsiteX2882" fmla="*/ 7434680 w 10723525"/>
              <a:gd name="connsiteY2882" fmla="*/ 5616907 h 5706064"/>
              <a:gd name="connsiteX2883" fmla="*/ 5971147 w 10723525"/>
              <a:gd name="connsiteY2883" fmla="*/ 3670614 h 5706064"/>
              <a:gd name="connsiteX2884" fmla="*/ 5991691 w 10723525"/>
              <a:gd name="connsiteY2884" fmla="*/ 3653626 h 5706064"/>
              <a:gd name="connsiteX2885" fmla="*/ 5998061 w 10723525"/>
              <a:gd name="connsiteY2885" fmla="*/ 3638025 h 5706064"/>
              <a:gd name="connsiteX2886" fmla="*/ 6284563 w 10723525"/>
              <a:gd name="connsiteY2886" fmla="*/ 3680746 h 5706064"/>
              <a:gd name="connsiteX2887" fmla="*/ 7436846 w 10723525"/>
              <a:gd name="connsiteY2887" fmla="*/ 5615924 h 5706064"/>
              <a:gd name="connsiteX2888" fmla="*/ 7434744 w 10723525"/>
              <a:gd name="connsiteY2888" fmla="*/ 5616907 h 5706064"/>
              <a:gd name="connsiteX2889" fmla="*/ 7450129 w 10723525"/>
              <a:gd name="connsiteY2889" fmla="*/ 5612068 h 5706064"/>
              <a:gd name="connsiteX2890" fmla="*/ 7439681 w 10723525"/>
              <a:gd name="connsiteY2890" fmla="*/ 5615017 h 5706064"/>
              <a:gd name="connsiteX2891" fmla="*/ 6288354 w 10723525"/>
              <a:gd name="connsiteY2891" fmla="*/ 3681124 h 5706064"/>
              <a:gd name="connsiteX2892" fmla="*/ 6820015 w 10723525"/>
              <a:gd name="connsiteY2892" fmla="*/ 3759887 h 5706064"/>
              <a:gd name="connsiteX2893" fmla="*/ 8079287 w 10723525"/>
              <a:gd name="connsiteY2893" fmla="*/ 3944407 h 5706064"/>
              <a:gd name="connsiteX2894" fmla="*/ 6822404 w 10723525"/>
              <a:gd name="connsiteY2894" fmla="*/ 3757896 h 5706064"/>
              <a:gd name="connsiteX2895" fmla="*/ 6714460 w 10723525"/>
              <a:gd name="connsiteY2895" fmla="*/ 3440701 h 5706064"/>
              <a:gd name="connsiteX2896" fmla="*/ 8083077 w 10723525"/>
              <a:gd name="connsiteY2896" fmla="*/ 3935183 h 5706064"/>
              <a:gd name="connsiteX2897" fmla="*/ 8079287 w 10723525"/>
              <a:gd name="connsiteY2897" fmla="*/ 3944407 h 5706064"/>
              <a:gd name="connsiteX2898" fmla="*/ 8085306 w 10723525"/>
              <a:gd name="connsiteY2898" fmla="*/ 3931099 h 5706064"/>
              <a:gd name="connsiteX2899" fmla="*/ 8084128 w 10723525"/>
              <a:gd name="connsiteY2899" fmla="*/ 3933191 h 5706064"/>
              <a:gd name="connsiteX2900" fmla="*/ 6713409 w 10723525"/>
              <a:gd name="connsiteY2900" fmla="*/ 3437803 h 5706064"/>
              <a:gd name="connsiteX2901" fmla="*/ 6637347 w 10723525"/>
              <a:gd name="connsiteY2901" fmla="*/ 3213813 h 5706064"/>
              <a:gd name="connsiteX2902" fmla="*/ 8086390 w 10723525"/>
              <a:gd name="connsiteY2902" fmla="*/ 3929915 h 5706064"/>
              <a:gd name="connsiteX2903" fmla="*/ 8085306 w 10723525"/>
              <a:gd name="connsiteY2903" fmla="*/ 3931049 h 5706064"/>
              <a:gd name="connsiteX2904" fmla="*/ 8088078 w 10723525"/>
              <a:gd name="connsiteY2904" fmla="*/ 3927823 h 5706064"/>
              <a:gd name="connsiteX2905" fmla="*/ 6636297 w 10723525"/>
              <a:gd name="connsiteY2905" fmla="*/ 3210310 h 5706064"/>
              <a:gd name="connsiteX2906" fmla="*/ 6563389 w 10723525"/>
              <a:gd name="connsiteY2906" fmla="*/ 2996074 h 5706064"/>
              <a:gd name="connsiteX2907" fmla="*/ 6797719 w 10723525"/>
              <a:gd name="connsiteY2907" fmla="*/ 2692087 h 5706064"/>
              <a:gd name="connsiteX2908" fmla="*/ 8098206 w 10723525"/>
              <a:gd name="connsiteY2908" fmla="*/ 3918447 h 5706064"/>
              <a:gd name="connsiteX2909" fmla="*/ 8088078 w 10723525"/>
              <a:gd name="connsiteY2909" fmla="*/ 3927772 h 5706064"/>
              <a:gd name="connsiteX2910" fmla="*/ 8100404 w 10723525"/>
              <a:gd name="connsiteY2910" fmla="*/ 3916859 h 5706064"/>
              <a:gd name="connsiteX2911" fmla="*/ 6799439 w 10723525"/>
              <a:gd name="connsiteY2911" fmla="*/ 2689944 h 5706064"/>
              <a:gd name="connsiteX2912" fmla="*/ 6841514 w 10723525"/>
              <a:gd name="connsiteY2912" fmla="*/ 2635377 h 5706064"/>
              <a:gd name="connsiteX2913" fmla="*/ 7339190 w 10723525"/>
              <a:gd name="connsiteY2913" fmla="*/ 2608963 h 5706064"/>
              <a:gd name="connsiteX2914" fmla="*/ 8111488 w 10723525"/>
              <a:gd name="connsiteY2914" fmla="*/ 3911314 h 5706064"/>
              <a:gd name="connsiteX2915" fmla="*/ 8100436 w 10723525"/>
              <a:gd name="connsiteY2915" fmla="*/ 3916809 h 5706064"/>
              <a:gd name="connsiteX2916" fmla="*/ 8124165 w 10723525"/>
              <a:gd name="connsiteY2916" fmla="*/ 3907987 h 5706064"/>
              <a:gd name="connsiteX2917" fmla="*/ 8114323 w 10723525"/>
              <a:gd name="connsiteY2917" fmla="*/ 3910508 h 5706064"/>
              <a:gd name="connsiteX2918" fmla="*/ 7342376 w 10723525"/>
              <a:gd name="connsiteY2918" fmla="*/ 2608812 h 5706064"/>
              <a:gd name="connsiteX2919" fmla="*/ 7724750 w 10723525"/>
              <a:gd name="connsiteY2919" fmla="*/ 2588648 h 5706064"/>
              <a:gd name="connsiteX2920" fmla="*/ 7753257 w 10723525"/>
              <a:gd name="connsiteY2920" fmla="*/ 2825921 h 5706064"/>
              <a:gd name="connsiteX2921" fmla="*/ 7749849 w 10723525"/>
              <a:gd name="connsiteY2921" fmla="*/ 2826349 h 5706064"/>
              <a:gd name="connsiteX2922" fmla="*/ 7730165 w 10723525"/>
              <a:gd name="connsiteY2922" fmla="*/ 2853948 h 5706064"/>
              <a:gd name="connsiteX2923" fmla="*/ 7765042 w 10723525"/>
              <a:gd name="connsiteY2923" fmla="*/ 2869524 h 5706064"/>
              <a:gd name="connsiteX2924" fmla="*/ 7784726 w 10723525"/>
              <a:gd name="connsiteY2924" fmla="*/ 2841926 h 5706064"/>
              <a:gd name="connsiteX2925" fmla="*/ 7784695 w 10723525"/>
              <a:gd name="connsiteY2925" fmla="*/ 2841850 h 5706064"/>
              <a:gd name="connsiteX2926" fmla="*/ 7784089 w 10723525"/>
              <a:gd name="connsiteY2926" fmla="*/ 2840892 h 5706064"/>
              <a:gd name="connsiteX2927" fmla="*/ 7813169 w 10723525"/>
              <a:gd name="connsiteY2927" fmla="*/ 2831844 h 5706064"/>
              <a:gd name="connsiteX2928" fmla="*/ 7814984 w 10723525"/>
              <a:gd name="connsiteY2928" fmla="*/ 2828618 h 5706064"/>
              <a:gd name="connsiteX2929" fmla="*/ 7792370 w 10723525"/>
              <a:gd name="connsiteY2929" fmla="*/ 2750333 h 5706064"/>
              <a:gd name="connsiteX2930" fmla="*/ 7850021 w 10723525"/>
              <a:gd name="connsiteY2930" fmla="*/ 2582146 h 5706064"/>
              <a:gd name="connsiteX2931" fmla="*/ 8506475 w 10723525"/>
              <a:gd name="connsiteY2931" fmla="*/ 2547339 h 5706064"/>
              <a:gd name="connsiteX2932" fmla="*/ 8519662 w 10723525"/>
              <a:gd name="connsiteY2932" fmla="*/ 2563217 h 5706064"/>
              <a:gd name="connsiteX2933" fmla="*/ 8555431 w 10723525"/>
              <a:gd name="connsiteY2933" fmla="*/ 2554119 h 5706064"/>
              <a:gd name="connsiteX2934" fmla="*/ 8545143 w 10723525"/>
              <a:gd name="connsiteY2934" fmla="*/ 2526344 h 5706064"/>
              <a:gd name="connsiteX2935" fmla="*/ 8530905 w 10723525"/>
              <a:gd name="connsiteY2935" fmla="*/ 2524126 h 5706064"/>
              <a:gd name="connsiteX2936" fmla="*/ 8459335 w 10723525"/>
              <a:gd name="connsiteY2936" fmla="*/ 2034560 h 5706064"/>
              <a:gd name="connsiteX2937" fmla="*/ 9301228 w 10723525"/>
              <a:gd name="connsiteY2937" fmla="*/ 2349410 h 5706064"/>
              <a:gd name="connsiteX2938" fmla="*/ 9300177 w 10723525"/>
              <a:gd name="connsiteY2938" fmla="*/ 2363802 h 5706064"/>
              <a:gd name="connsiteX2939" fmla="*/ 9301738 w 10723525"/>
              <a:gd name="connsiteY2939" fmla="*/ 2366499 h 5706064"/>
              <a:gd name="connsiteX2940" fmla="*/ 9311261 w 10723525"/>
              <a:gd name="connsiteY2940" fmla="*/ 2339656 h 5706064"/>
              <a:gd name="connsiteX2941" fmla="*/ 9302661 w 10723525"/>
              <a:gd name="connsiteY2941" fmla="*/ 2347218 h 5706064"/>
              <a:gd name="connsiteX2942" fmla="*/ 8458985 w 10723525"/>
              <a:gd name="connsiteY2942" fmla="*/ 2031686 h 5706064"/>
              <a:gd name="connsiteX2943" fmla="*/ 8395888 w 10723525"/>
              <a:gd name="connsiteY2943" fmla="*/ 1600417 h 5706064"/>
              <a:gd name="connsiteX2944" fmla="*/ 8396333 w 10723525"/>
              <a:gd name="connsiteY2944" fmla="*/ 1599989 h 5706064"/>
              <a:gd name="connsiteX2945" fmla="*/ 8775364 w 10723525"/>
              <a:gd name="connsiteY2945" fmla="*/ 1694832 h 5706064"/>
              <a:gd name="connsiteX2946" fmla="*/ 8777402 w 10723525"/>
              <a:gd name="connsiteY2946" fmla="*/ 1692791 h 5706064"/>
              <a:gd name="connsiteX2947" fmla="*/ 8691117 w 10723525"/>
              <a:gd name="connsiteY2947" fmla="*/ 1588849 h 5706064"/>
              <a:gd name="connsiteX2948" fmla="*/ 8941723 w 10723525"/>
              <a:gd name="connsiteY2948" fmla="*/ 1604828 h 5706064"/>
              <a:gd name="connsiteX2949" fmla="*/ 10659239 w 10723525"/>
              <a:gd name="connsiteY2949" fmla="*/ 2163403 h 5706064"/>
              <a:gd name="connsiteX2950" fmla="*/ 10669113 w 10723525"/>
              <a:gd name="connsiteY2950" fmla="*/ 2164109 h 5706064"/>
              <a:gd name="connsiteX2951" fmla="*/ 8952106 w 10723525"/>
              <a:gd name="connsiteY2951" fmla="*/ 1605458 h 5706064"/>
              <a:gd name="connsiteX2952" fmla="*/ 9372002 w 10723525"/>
              <a:gd name="connsiteY2952" fmla="*/ 1632250 h 5706064"/>
              <a:gd name="connsiteX2953" fmla="*/ 9397833 w 10723525"/>
              <a:gd name="connsiteY2953" fmla="*/ 1653397 h 5706064"/>
              <a:gd name="connsiteX2954" fmla="*/ 9424556 w 10723525"/>
              <a:gd name="connsiteY2954" fmla="*/ 1632981 h 5706064"/>
              <a:gd name="connsiteX2955" fmla="*/ 9398725 w 10723525"/>
              <a:gd name="connsiteY2955" fmla="*/ 1611810 h 5706064"/>
              <a:gd name="connsiteX2956" fmla="*/ 9387927 w 10723525"/>
              <a:gd name="connsiteY2956" fmla="*/ 1613498 h 5706064"/>
              <a:gd name="connsiteX2957" fmla="*/ 9385315 w 10723525"/>
              <a:gd name="connsiteY2957" fmla="*/ 1614658 h 5706064"/>
              <a:gd name="connsiteX2958" fmla="*/ 9382130 w 10723525"/>
              <a:gd name="connsiteY2958" fmla="*/ 1616044 h 5706064"/>
              <a:gd name="connsiteX2959" fmla="*/ 9043456 w 10723525"/>
              <a:gd name="connsiteY2959" fmla="*/ 1306788 h 5706064"/>
              <a:gd name="connsiteX2960" fmla="*/ 10669973 w 10723525"/>
              <a:gd name="connsiteY2960" fmla="*/ 2162471 h 5706064"/>
              <a:gd name="connsiteX2961" fmla="*/ 10669113 w 10723525"/>
              <a:gd name="connsiteY2961" fmla="*/ 2164235 h 570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Lst>
            <a:rect l="l" t="t" r="r" b="b"/>
            <a:pathLst>
              <a:path w="10723525" h="5706064">
                <a:moveTo>
                  <a:pt x="10721795" y="2167814"/>
                </a:moveTo>
                <a:cubicBezTo>
                  <a:pt x="10717495" y="2155893"/>
                  <a:pt x="10701888" y="2148911"/>
                  <a:pt x="10686758" y="2152137"/>
                </a:cubicBezTo>
                <a:cubicBezTo>
                  <a:pt x="10680771" y="2153624"/>
                  <a:pt x="10675515" y="2156497"/>
                  <a:pt x="10671629" y="2160404"/>
                </a:cubicBezTo>
                <a:lnTo>
                  <a:pt x="9035557" y="1299807"/>
                </a:lnTo>
                <a:lnTo>
                  <a:pt x="8871364" y="1149892"/>
                </a:lnTo>
                <a:lnTo>
                  <a:pt x="9007209" y="1021351"/>
                </a:lnTo>
                <a:lnTo>
                  <a:pt x="9009344" y="1019335"/>
                </a:lnTo>
                <a:lnTo>
                  <a:pt x="10044510" y="39471"/>
                </a:lnTo>
                <a:cubicBezTo>
                  <a:pt x="10051453" y="43572"/>
                  <a:pt x="10060404" y="44920"/>
                  <a:pt x="10068780" y="43126"/>
                </a:cubicBezTo>
                <a:cubicBezTo>
                  <a:pt x="10083878" y="39806"/>
                  <a:pt x="10092732" y="27426"/>
                  <a:pt x="10088528" y="15477"/>
                </a:cubicBezTo>
                <a:cubicBezTo>
                  <a:pt x="10084324" y="3528"/>
                  <a:pt x="10068684" y="-3469"/>
                  <a:pt x="10053587" y="-150"/>
                </a:cubicBezTo>
                <a:cubicBezTo>
                  <a:pt x="10043427" y="2151"/>
                  <a:pt x="10035751" y="8808"/>
                  <a:pt x="10033807" y="17040"/>
                </a:cubicBezTo>
                <a:lnTo>
                  <a:pt x="10033139" y="20946"/>
                </a:lnTo>
                <a:cubicBezTo>
                  <a:pt x="10033139" y="21753"/>
                  <a:pt x="10033139" y="22156"/>
                  <a:pt x="10033139" y="22963"/>
                </a:cubicBezTo>
                <a:lnTo>
                  <a:pt x="9585915" y="65255"/>
                </a:lnTo>
                <a:lnTo>
                  <a:pt x="9573461" y="66440"/>
                </a:lnTo>
                <a:lnTo>
                  <a:pt x="8469210" y="170987"/>
                </a:lnTo>
                <a:lnTo>
                  <a:pt x="8466024" y="171289"/>
                </a:lnTo>
                <a:lnTo>
                  <a:pt x="8291607" y="187823"/>
                </a:lnTo>
                <a:cubicBezTo>
                  <a:pt x="8291480" y="186588"/>
                  <a:pt x="8291225" y="185378"/>
                  <a:pt x="8290843" y="184168"/>
                </a:cubicBezTo>
                <a:lnTo>
                  <a:pt x="8289728" y="181825"/>
                </a:lnTo>
                <a:cubicBezTo>
                  <a:pt x="8285046" y="172474"/>
                  <a:pt x="8272974" y="166803"/>
                  <a:pt x="8260361" y="167988"/>
                </a:cubicBezTo>
                <a:lnTo>
                  <a:pt x="8257176" y="168290"/>
                </a:lnTo>
                <a:cubicBezTo>
                  <a:pt x="8256698" y="168290"/>
                  <a:pt x="8256539" y="168290"/>
                  <a:pt x="8256093" y="168290"/>
                </a:cubicBezTo>
                <a:cubicBezTo>
                  <a:pt x="8248417" y="170004"/>
                  <a:pt x="8242046" y="174238"/>
                  <a:pt x="8238575" y="179934"/>
                </a:cubicBezTo>
                <a:lnTo>
                  <a:pt x="8237269" y="182051"/>
                </a:lnTo>
                <a:cubicBezTo>
                  <a:pt x="8236536" y="183589"/>
                  <a:pt x="8235995" y="185151"/>
                  <a:pt x="8235580" y="186765"/>
                </a:cubicBezTo>
                <a:lnTo>
                  <a:pt x="8235421" y="189285"/>
                </a:lnTo>
                <a:cubicBezTo>
                  <a:pt x="8235358" y="191553"/>
                  <a:pt x="8235644" y="193847"/>
                  <a:pt x="8236281" y="196065"/>
                </a:cubicBezTo>
                <a:cubicBezTo>
                  <a:pt x="8238543" y="202114"/>
                  <a:pt x="8243830" y="207155"/>
                  <a:pt x="8250901" y="210053"/>
                </a:cubicBezTo>
                <a:lnTo>
                  <a:pt x="8249914" y="211717"/>
                </a:lnTo>
                <a:lnTo>
                  <a:pt x="8197996" y="250808"/>
                </a:lnTo>
                <a:lnTo>
                  <a:pt x="8195193" y="252749"/>
                </a:lnTo>
                <a:lnTo>
                  <a:pt x="8027273" y="378997"/>
                </a:lnTo>
                <a:lnTo>
                  <a:pt x="8025140" y="380585"/>
                </a:lnTo>
                <a:lnTo>
                  <a:pt x="7865246" y="500758"/>
                </a:lnTo>
                <a:lnTo>
                  <a:pt x="7862889" y="502548"/>
                </a:lnTo>
                <a:lnTo>
                  <a:pt x="7834223" y="524123"/>
                </a:lnTo>
                <a:lnTo>
                  <a:pt x="7832089" y="525685"/>
                </a:lnTo>
                <a:lnTo>
                  <a:pt x="7807913" y="543858"/>
                </a:lnTo>
                <a:lnTo>
                  <a:pt x="7805748" y="545496"/>
                </a:lnTo>
                <a:lnTo>
                  <a:pt x="7741217" y="594039"/>
                </a:lnTo>
                <a:cubicBezTo>
                  <a:pt x="7738541" y="591871"/>
                  <a:pt x="7735484" y="590057"/>
                  <a:pt x="7732108" y="588645"/>
                </a:cubicBezTo>
                <a:cubicBezTo>
                  <a:pt x="7722202" y="584361"/>
                  <a:pt x="7710513" y="583529"/>
                  <a:pt x="7699810" y="586301"/>
                </a:cubicBezTo>
                <a:lnTo>
                  <a:pt x="7697198" y="587032"/>
                </a:lnTo>
                <a:lnTo>
                  <a:pt x="7696817" y="587209"/>
                </a:lnTo>
                <a:lnTo>
                  <a:pt x="7693313" y="588620"/>
                </a:lnTo>
                <a:cubicBezTo>
                  <a:pt x="7675221" y="596131"/>
                  <a:pt x="7667035" y="613119"/>
                  <a:pt x="7674202" y="628241"/>
                </a:cubicBezTo>
                <a:lnTo>
                  <a:pt x="7137380" y="797109"/>
                </a:lnTo>
                <a:lnTo>
                  <a:pt x="7133622" y="796933"/>
                </a:lnTo>
                <a:lnTo>
                  <a:pt x="7084572" y="766940"/>
                </a:lnTo>
                <a:lnTo>
                  <a:pt x="7080303" y="764420"/>
                </a:lnTo>
                <a:lnTo>
                  <a:pt x="7034660" y="736518"/>
                </a:lnTo>
                <a:cubicBezTo>
                  <a:pt x="7039406" y="731251"/>
                  <a:pt x="7040904" y="724572"/>
                  <a:pt x="7038769" y="718321"/>
                </a:cubicBezTo>
                <a:cubicBezTo>
                  <a:pt x="7035967" y="710508"/>
                  <a:pt x="7028131" y="704484"/>
                  <a:pt x="7018193" y="702493"/>
                </a:cubicBezTo>
                <a:lnTo>
                  <a:pt x="7015168" y="702064"/>
                </a:lnTo>
                <a:cubicBezTo>
                  <a:pt x="7014467" y="702064"/>
                  <a:pt x="7013734" y="701863"/>
                  <a:pt x="7013034" y="701837"/>
                </a:cubicBezTo>
                <a:lnTo>
                  <a:pt x="7009849" y="702140"/>
                </a:lnTo>
                <a:cubicBezTo>
                  <a:pt x="7008765" y="702039"/>
                  <a:pt x="7007682" y="702165"/>
                  <a:pt x="7006664" y="702442"/>
                </a:cubicBezTo>
                <a:lnTo>
                  <a:pt x="7003478" y="702745"/>
                </a:lnTo>
                <a:cubicBezTo>
                  <a:pt x="7001408" y="703274"/>
                  <a:pt x="6999433" y="703980"/>
                  <a:pt x="6997586" y="704862"/>
                </a:cubicBezTo>
                <a:lnTo>
                  <a:pt x="6825238" y="494105"/>
                </a:lnTo>
                <a:cubicBezTo>
                  <a:pt x="6833870" y="488434"/>
                  <a:pt x="6836864" y="478982"/>
                  <a:pt x="6832628" y="470766"/>
                </a:cubicBezTo>
                <a:lnTo>
                  <a:pt x="6831513" y="468623"/>
                </a:lnTo>
                <a:cubicBezTo>
                  <a:pt x="6830653" y="467287"/>
                  <a:pt x="6829602" y="466027"/>
                  <a:pt x="6828328" y="464918"/>
                </a:cubicBezTo>
                <a:lnTo>
                  <a:pt x="6826353" y="463254"/>
                </a:lnTo>
                <a:cubicBezTo>
                  <a:pt x="6824729" y="461919"/>
                  <a:pt x="6822817" y="460810"/>
                  <a:pt x="6820715" y="459978"/>
                </a:cubicBezTo>
                <a:cubicBezTo>
                  <a:pt x="6817243" y="458516"/>
                  <a:pt x="6813389" y="457659"/>
                  <a:pt x="6809472" y="457458"/>
                </a:cubicBezTo>
                <a:lnTo>
                  <a:pt x="6806701" y="457458"/>
                </a:lnTo>
                <a:cubicBezTo>
                  <a:pt x="6805077" y="457458"/>
                  <a:pt x="6803516" y="457760"/>
                  <a:pt x="6802146" y="457962"/>
                </a:cubicBezTo>
                <a:lnTo>
                  <a:pt x="6799343" y="458617"/>
                </a:lnTo>
                <a:cubicBezTo>
                  <a:pt x="6798515" y="458844"/>
                  <a:pt x="6797783" y="459171"/>
                  <a:pt x="6796986" y="459449"/>
                </a:cubicBezTo>
                <a:lnTo>
                  <a:pt x="6794215" y="460633"/>
                </a:lnTo>
                <a:cubicBezTo>
                  <a:pt x="6781921" y="466657"/>
                  <a:pt x="6778099" y="479461"/>
                  <a:pt x="6785743" y="489190"/>
                </a:cubicBezTo>
                <a:cubicBezTo>
                  <a:pt x="6786475" y="490122"/>
                  <a:pt x="6787303" y="491004"/>
                  <a:pt x="6788195" y="491836"/>
                </a:cubicBezTo>
                <a:lnTo>
                  <a:pt x="6013286" y="1082623"/>
                </a:lnTo>
                <a:lnTo>
                  <a:pt x="5217323" y="1042422"/>
                </a:lnTo>
                <a:cubicBezTo>
                  <a:pt x="5217450" y="1030903"/>
                  <a:pt x="5205760" y="1021502"/>
                  <a:pt x="5191205" y="1021401"/>
                </a:cubicBezTo>
                <a:cubicBezTo>
                  <a:pt x="5176649" y="1021301"/>
                  <a:pt x="5164768" y="1030551"/>
                  <a:pt x="5164641" y="1042069"/>
                </a:cubicBezTo>
                <a:cubicBezTo>
                  <a:pt x="5164577" y="1049202"/>
                  <a:pt x="5169132" y="1055881"/>
                  <a:pt x="5176713" y="1059762"/>
                </a:cubicBezTo>
                <a:lnTo>
                  <a:pt x="4933528" y="1396263"/>
                </a:lnTo>
                <a:lnTo>
                  <a:pt x="4609123" y="1389710"/>
                </a:lnTo>
                <a:cubicBezTo>
                  <a:pt x="4608295" y="1382628"/>
                  <a:pt x="4603007" y="1376352"/>
                  <a:pt x="4595044" y="1373025"/>
                </a:cubicBezTo>
                <a:cubicBezTo>
                  <a:pt x="4583769" y="1367959"/>
                  <a:pt x="4569468" y="1370379"/>
                  <a:pt x="4561760" y="1378620"/>
                </a:cubicBezTo>
                <a:lnTo>
                  <a:pt x="3979391" y="1083000"/>
                </a:lnTo>
                <a:cubicBezTo>
                  <a:pt x="3985443" y="1072516"/>
                  <a:pt x="3979582" y="1060140"/>
                  <a:pt x="3966332" y="1055351"/>
                </a:cubicBezTo>
                <a:cubicBezTo>
                  <a:pt x="3953910" y="1050890"/>
                  <a:pt x="3939227" y="1054646"/>
                  <a:pt x="3932474" y="1064022"/>
                </a:cubicBezTo>
                <a:cubicBezTo>
                  <a:pt x="3925499" y="1074128"/>
                  <a:pt x="3930117" y="1086781"/>
                  <a:pt x="3942826" y="1092401"/>
                </a:cubicBezTo>
                <a:lnTo>
                  <a:pt x="3661197" y="1559057"/>
                </a:lnTo>
                <a:lnTo>
                  <a:pt x="3500444" y="1515681"/>
                </a:lnTo>
                <a:cubicBezTo>
                  <a:pt x="3504011" y="1506128"/>
                  <a:pt x="3498724" y="1495870"/>
                  <a:pt x="3487703" y="1491031"/>
                </a:cubicBezTo>
                <a:cubicBezTo>
                  <a:pt x="3474835" y="1485562"/>
                  <a:pt x="3458782" y="1489367"/>
                  <a:pt x="3451871" y="1499550"/>
                </a:cubicBezTo>
                <a:cubicBezTo>
                  <a:pt x="3446488" y="1507489"/>
                  <a:pt x="3448080" y="1517243"/>
                  <a:pt x="3455852" y="1523796"/>
                </a:cubicBezTo>
                <a:lnTo>
                  <a:pt x="2854532" y="2014421"/>
                </a:lnTo>
                <a:lnTo>
                  <a:pt x="1900363" y="1923232"/>
                </a:lnTo>
                <a:cubicBezTo>
                  <a:pt x="1901797" y="1910378"/>
                  <a:pt x="1893547" y="1898079"/>
                  <a:pt x="1879309" y="1891778"/>
                </a:cubicBezTo>
                <a:cubicBezTo>
                  <a:pt x="1859594" y="1883208"/>
                  <a:pt x="1834813" y="1888904"/>
                  <a:pt x="1823984" y="1904506"/>
                </a:cubicBezTo>
                <a:cubicBezTo>
                  <a:pt x="1823952" y="1904531"/>
                  <a:pt x="1823952" y="1904582"/>
                  <a:pt x="1823920" y="1904607"/>
                </a:cubicBezTo>
                <a:cubicBezTo>
                  <a:pt x="1819302" y="1911286"/>
                  <a:pt x="1817741" y="1919024"/>
                  <a:pt x="1819557" y="1926509"/>
                </a:cubicBezTo>
                <a:lnTo>
                  <a:pt x="1413326" y="2006205"/>
                </a:lnTo>
                <a:lnTo>
                  <a:pt x="1103062" y="1845579"/>
                </a:lnTo>
                <a:cubicBezTo>
                  <a:pt x="1109942" y="1835875"/>
                  <a:pt x="1105611" y="1823575"/>
                  <a:pt x="1093316" y="1818131"/>
                </a:cubicBezTo>
                <a:cubicBezTo>
                  <a:pt x="1081053" y="1812662"/>
                  <a:pt x="1065510" y="1816115"/>
                  <a:pt x="1058630" y="1825819"/>
                </a:cubicBezTo>
                <a:cubicBezTo>
                  <a:pt x="1054839" y="1831162"/>
                  <a:pt x="1054330" y="1837538"/>
                  <a:pt x="1057197" y="1843209"/>
                </a:cubicBezTo>
                <a:lnTo>
                  <a:pt x="59137" y="2266640"/>
                </a:lnTo>
                <a:cubicBezTo>
                  <a:pt x="56789" y="2263389"/>
                  <a:pt x="53362" y="2260742"/>
                  <a:pt x="49231" y="2258927"/>
                </a:cubicBezTo>
                <a:cubicBezTo>
                  <a:pt x="36484" y="2253382"/>
                  <a:pt x="20466" y="2257062"/>
                  <a:pt x="13459" y="2267144"/>
                </a:cubicBezTo>
                <a:cubicBezTo>
                  <a:pt x="6449" y="2277226"/>
                  <a:pt x="11102" y="2289903"/>
                  <a:pt x="23849" y="2295448"/>
                </a:cubicBezTo>
                <a:cubicBezTo>
                  <a:pt x="34596" y="2300136"/>
                  <a:pt x="47998" y="2298321"/>
                  <a:pt x="56175" y="2291088"/>
                </a:cubicBezTo>
                <a:lnTo>
                  <a:pt x="477758" y="2508676"/>
                </a:lnTo>
                <a:lnTo>
                  <a:pt x="53659" y="2984783"/>
                </a:lnTo>
                <a:cubicBezTo>
                  <a:pt x="37185" y="2976491"/>
                  <a:pt x="15332" y="2980322"/>
                  <a:pt x="4850" y="2993352"/>
                </a:cubicBezTo>
                <a:cubicBezTo>
                  <a:pt x="-5636" y="3006408"/>
                  <a:pt x="-782" y="3023698"/>
                  <a:pt x="15692" y="3031990"/>
                </a:cubicBezTo>
                <a:cubicBezTo>
                  <a:pt x="32165" y="3040282"/>
                  <a:pt x="54018" y="3036451"/>
                  <a:pt x="64501" y="3023396"/>
                </a:cubicBezTo>
                <a:cubicBezTo>
                  <a:pt x="68119" y="3018909"/>
                  <a:pt x="70040" y="3013692"/>
                  <a:pt x="70030" y="3008349"/>
                </a:cubicBezTo>
                <a:cubicBezTo>
                  <a:pt x="69985" y="3007643"/>
                  <a:pt x="69890" y="3006912"/>
                  <a:pt x="69743" y="3006206"/>
                </a:cubicBezTo>
                <a:lnTo>
                  <a:pt x="787384" y="2936542"/>
                </a:lnTo>
                <a:lnTo>
                  <a:pt x="715146" y="3210386"/>
                </a:lnTo>
                <a:cubicBezTo>
                  <a:pt x="713286" y="3210108"/>
                  <a:pt x="711400" y="3209957"/>
                  <a:pt x="709508" y="3209932"/>
                </a:cubicBezTo>
                <a:cubicBezTo>
                  <a:pt x="689754" y="3209781"/>
                  <a:pt x="673573" y="3222307"/>
                  <a:pt x="673370" y="3237934"/>
                </a:cubicBezTo>
                <a:cubicBezTo>
                  <a:pt x="673166" y="3253560"/>
                  <a:pt x="689012" y="3266364"/>
                  <a:pt x="708766" y="3266541"/>
                </a:cubicBezTo>
                <a:cubicBezTo>
                  <a:pt x="728520" y="3266692"/>
                  <a:pt x="744697" y="3254165"/>
                  <a:pt x="744904" y="3238538"/>
                </a:cubicBezTo>
                <a:cubicBezTo>
                  <a:pt x="745048" y="3227474"/>
                  <a:pt x="737063" y="3217392"/>
                  <a:pt x="724446" y="3212654"/>
                </a:cubicBezTo>
                <a:lnTo>
                  <a:pt x="873032" y="2928225"/>
                </a:lnTo>
                <a:lnTo>
                  <a:pt x="1200113" y="2896492"/>
                </a:lnTo>
                <a:cubicBezTo>
                  <a:pt x="1203203" y="2907708"/>
                  <a:pt x="1217217" y="2914816"/>
                  <a:pt x="1231391" y="2912371"/>
                </a:cubicBezTo>
                <a:cubicBezTo>
                  <a:pt x="1238908" y="2911086"/>
                  <a:pt x="1245310" y="2907255"/>
                  <a:pt x="1248941" y="2901887"/>
                </a:cubicBezTo>
                <a:cubicBezTo>
                  <a:pt x="1252477" y="2896644"/>
                  <a:pt x="1253114" y="2890494"/>
                  <a:pt x="1250757" y="2884874"/>
                </a:cubicBezTo>
                <a:lnTo>
                  <a:pt x="1764135" y="2716786"/>
                </a:lnTo>
                <a:lnTo>
                  <a:pt x="2387783" y="3334466"/>
                </a:lnTo>
                <a:cubicBezTo>
                  <a:pt x="2385777" y="3335928"/>
                  <a:pt x="2384089" y="3337616"/>
                  <a:pt x="2382751" y="3339507"/>
                </a:cubicBezTo>
                <a:cubicBezTo>
                  <a:pt x="2375775" y="3349613"/>
                  <a:pt x="2380489" y="3362266"/>
                  <a:pt x="2393262" y="3367786"/>
                </a:cubicBezTo>
                <a:cubicBezTo>
                  <a:pt x="2406034" y="3373305"/>
                  <a:pt x="2422055" y="3369575"/>
                  <a:pt x="2428999" y="3359468"/>
                </a:cubicBezTo>
                <a:cubicBezTo>
                  <a:pt x="2434796" y="3351076"/>
                  <a:pt x="2432630" y="3340641"/>
                  <a:pt x="2423743" y="3334163"/>
                </a:cubicBezTo>
                <a:lnTo>
                  <a:pt x="2783663" y="2987429"/>
                </a:lnTo>
                <a:lnTo>
                  <a:pt x="3351061" y="3668573"/>
                </a:lnTo>
                <a:cubicBezTo>
                  <a:pt x="3345710" y="3671471"/>
                  <a:pt x="3341283" y="3675327"/>
                  <a:pt x="3338129" y="3679839"/>
                </a:cubicBezTo>
                <a:cubicBezTo>
                  <a:pt x="3327364" y="3695566"/>
                  <a:pt x="3334753" y="3715226"/>
                  <a:pt x="3354629" y="3723744"/>
                </a:cubicBezTo>
                <a:cubicBezTo>
                  <a:pt x="3374472" y="3732264"/>
                  <a:pt x="3399316" y="3726416"/>
                  <a:pt x="3410114" y="3710714"/>
                </a:cubicBezTo>
                <a:cubicBezTo>
                  <a:pt x="3417662" y="3699674"/>
                  <a:pt x="3416484" y="3686190"/>
                  <a:pt x="3407088" y="3676083"/>
                </a:cubicBezTo>
                <a:lnTo>
                  <a:pt x="3866765" y="3393267"/>
                </a:lnTo>
                <a:lnTo>
                  <a:pt x="4471493" y="3914994"/>
                </a:lnTo>
                <a:cubicBezTo>
                  <a:pt x="4469232" y="3917010"/>
                  <a:pt x="4467257" y="3919228"/>
                  <a:pt x="4465633" y="3921597"/>
                </a:cubicBezTo>
                <a:cubicBezTo>
                  <a:pt x="4454867" y="3937299"/>
                  <a:pt x="4462225" y="3956959"/>
                  <a:pt x="4482068" y="3965478"/>
                </a:cubicBezTo>
                <a:cubicBezTo>
                  <a:pt x="4501911" y="3973997"/>
                  <a:pt x="4526723" y="3968200"/>
                  <a:pt x="4537521" y="3952472"/>
                </a:cubicBezTo>
                <a:cubicBezTo>
                  <a:pt x="4542777" y="3944810"/>
                  <a:pt x="4543891" y="3935813"/>
                  <a:pt x="4540643" y="3927470"/>
                </a:cubicBezTo>
                <a:lnTo>
                  <a:pt x="5158971" y="3757392"/>
                </a:lnTo>
                <a:cubicBezTo>
                  <a:pt x="5166934" y="3774027"/>
                  <a:pt x="5190440" y="3782395"/>
                  <a:pt x="5211462" y="3776094"/>
                </a:cubicBezTo>
                <a:cubicBezTo>
                  <a:pt x="5212258" y="3775842"/>
                  <a:pt x="5213055" y="3775590"/>
                  <a:pt x="5213819" y="3775312"/>
                </a:cubicBezTo>
                <a:lnTo>
                  <a:pt x="5816572" y="4729467"/>
                </a:lnTo>
                <a:cubicBezTo>
                  <a:pt x="5805201" y="4733702"/>
                  <a:pt x="5795869" y="4740683"/>
                  <a:pt x="5789913" y="4749429"/>
                </a:cubicBezTo>
                <a:cubicBezTo>
                  <a:pt x="5774178" y="4772239"/>
                  <a:pt x="5784753" y="4800821"/>
                  <a:pt x="5813578" y="4813297"/>
                </a:cubicBezTo>
                <a:cubicBezTo>
                  <a:pt x="5842404" y="4825747"/>
                  <a:pt x="5878523" y="4817355"/>
                  <a:pt x="5894290" y="4794545"/>
                </a:cubicBezTo>
                <a:cubicBezTo>
                  <a:pt x="5910024" y="4771760"/>
                  <a:pt x="5899449" y="4743178"/>
                  <a:pt x="5870624" y="4730702"/>
                </a:cubicBezTo>
                <a:cubicBezTo>
                  <a:pt x="5863744" y="4727703"/>
                  <a:pt x="5856163" y="4725813"/>
                  <a:pt x="5848328" y="4725183"/>
                </a:cubicBezTo>
                <a:lnTo>
                  <a:pt x="5904768" y="4060750"/>
                </a:lnTo>
                <a:lnTo>
                  <a:pt x="7426558" y="5621217"/>
                </a:lnTo>
                <a:cubicBezTo>
                  <a:pt x="7420443" y="5624998"/>
                  <a:pt x="7415347" y="5629736"/>
                  <a:pt x="7411652" y="5635155"/>
                </a:cubicBezTo>
                <a:cubicBezTo>
                  <a:pt x="7395790" y="5658015"/>
                  <a:pt x="7406333" y="5686698"/>
                  <a:pt x="7435222" y="5699249"/>
                </a:cubicBezTo>
                <a:cubicBezTo>
                  <a:pt x="7464111" y="5711801"/>
                  <a:pt x="7500390" y="5703458"/>
                  <a:pt x="7516220" y="5680598"/>
                </a:cubicBezTo>
                <a:cubicBezTo>
                  <a:pt x="7532082" y="5657738"/>
                  <a:pt x="7521539" y="5629055"/>
                  <a:pt x="7492650" y="5616504"/>
                </a:cubicBezTo>
                <a:cubicBezTo>
                  <a:pt x="7480578" y="5611262"/>
                  <a:pt x="7466596" y="5609472"/>
                  <a:pt x="7453059" y="5611463"/>
                </a:cubicBezTo>
                <a:lnTo>
                  <a:pt x="6823200" y="3760417"/>
                </a:lnTo>
                <a:lnTo>
                  <a:pt x="8078809" y="3946550"/>
                </a:lnTo>
                <a:cubicBezTo>
                  <a:pt x="8073745" y="3972258"/>
                  <a:pt x="8095977" y="3996328"/>
                  <a:pt x="8128465" y="4000335"/>
                </a:cubicBezTo>
                <a:cubicBezTo>
                  <a:pt x="8160953" y="4004343"/>
                  <a:pt x="8191403" y="3986750"/>
                  <a:pt x="8196467" y="3961042"/>
                </a:cubicBezTo>
                <a:cubicBezTo>
                  <a:pt x="8200322" y="3941433"/>
                  <a:pt x="8188218" y="3922001"/>
                  <a:pt x="8166208" y="3912474"/>
                </a:cubicBezTo>
                <a:cubicBezTo>
                  <a:pt x="8154200" y="3907382"/>
                  <a:pt x="8140377" y="3905618"/>
                  <a:pt x="8126968" y="3907433"/>
                </a:cubicBezTo>
                <a:lnTo>
                  <a:pt x="7815718" y="2831214"/>
                </a:lnTo>
                <a:lnTo>
                  <a:pt x="9303172" y="2368969"/>
                </a:lnTo>
                <a:cubicBezTo>
                  <a:pt x="9309542" y="2377790"/>
                  <a:pt x="9322600" y="2382125"/>
                  <a:pt x="9335023" y="2379555"/>
                </a:cubicBezTo>
                <a:cubicBezTo>
                  <a:pt x="9350120" y="2376228"/>
                  <a:pt x="9358974" y="2363852"/>
                  <a:pt x="9354770" y="2351906"/>
                </a:cubicBezTo>
                <a:cubicBezTo>
                  <a:pt x="9350566" y="2339959"/>
                  <a:pt x="9334927" y="2332952"/>
                  <a:pt x="9319830" y="2336279"/>
                </a:cubicBezTo>
                <a:cubicBezTo>
                  <a:pt x="9317695" y="2336834"/>
                  <a:pt x="9315625" y="2337590"/>
                  <a:pt x="9313714" y="2338522"/>
                </a:cubicBezTo>
                <a:lnTo>
                  <a:pt x="8780141" y="1696042"/>
                </a:lnTo>
                <a:lnTo>
                  <a:pt x="10667075" y="2168369"/>
                </a:lnTo>
                <a:cubicBezTo>
                  <a:pt x="10665736" y="2172174"/>
                  <a:pt x="10665736" y="2176182"/>
                  <a:pt x="10667075" y="2179988"/>
                </a:cubicBezTo>
                <a:cubicBezTo>
                  <a:pt x="10671278" y="2191934"/>
                  <a:pt x="10686918" y="2198941"/>
                  <a:pt x="10702047" y="2195614"/>
                </a:cubicBezTo>
                <a:cubicBezTo>
                  <a:pt x="10717145" y="2192313"/>
                  <a:pt x="10725999" y="2179912"/>
                  <a:pt x="10721795" y="2167965"/>
                </a:cubicBezTo>
                <a:close/>
                <a:moveTo>
                  <a:pt x="9379901" y="1617884"/>
                </a:moveTo>
                <a:lnTo>
                  <a:pt x="9379901" y="1618035"/>
                </a:lnTo>
                <a:lnTo>
                  <a:pt x="8806387" y="1211945"/>
                </a:lnTo>
                <a:lnTo>
                  <a:pt x="8826644" y="1192765"/>
                </a:lnTo>
                <a:lnTo>
                  <a:pt x="9034060" y="1301874"/>
                </a:lnTo>
                <a:close/>
                <a:moveTo>
                  <a:pt x="5968089" y="3589709"/>
                </a:moveTo>
                <a:cubicBezTo>
                  <a:pt x="5961272" y="3586709"/>
                  <a:pt x="5953788" y="3584819"/>
                  <a:pt x="5946016" y="3584214"/>
                </a:cubicBezTo>
                <a:lnTo>
                  <a:pt x="5985512" y="3196800"/>
                </a:lnTo>
                <a:cubicBezTo>
                  <a:pt x="5989047" y="3196952"/>
                  <a:pt x="5992582" y="3196498"/>
                  <a:pt x="5995895" y="3195465"/>
                </a:cubicBezTo>
                <a:lnTo>
                  <a:pt x="6283512" y="3677873"/>
                </a:lnTo>
                <a:lnTo>
                  <a:pt x="5998857" y="3635832"/>
                </a:lnTo>
                <a:cubicBezTo>
                  <a:pt x="6001342" y="3616955"/>
                  <a:pt x="5989206" y="3598732"/>
                  <a:pt x="5968089" y="3589709"/>
                </a:cubicBezTo>
                <a:close/>
                <a:moveTo>
                  <a:pt x="3086058" y="2688659"/>
                </a:moveTo>
                <a:cubicBezTo>
                  <a:pt x="3085294" y="2688255"/>
                  <a:pt x="3084434" y="2688003"/>
                  <a:pt x="3083511" y="2687953"/>
                </a:cubicBezTo>
                <a:lnTo>
                  <a:pt x="3203526" y="2417033"/>
                </a:lnTo>
                <a:lnTo>
                  <a:pt x="3360521" y="2497031"/>
                </a:lnTo>
                <a:lnTo>
                  <a:pt x="3365140" y="2957008"/>
                </a:lnTo>
                <a:lnTo>
                  <a:pt x="3092365" y="2721475"/>
                </a:lnTo>
                <a:cubicBezTo>
                  <a:pt x="3093990" y="2720164"/>
                  <a:pt x="3095423" y="2718677"/>
                  <a:pt x="3096601" y="2717089"/>
                </a:cubicBezTo>
                <a:cubicBezTo>
                  <a:pt x="3103640" y="2707008"/>
                  <a:pt x="3098990" y="2694305"/>
                  <a:pt x="3086250" y="2688734"/>
                </a:cubicBezTo>
                <a:cubicBezTo>
                  <a:pt x="3086186" y="2688709"/>
                  <a:pt x="3086122" y="2688684"/>
                  <a:pt x="3086058" y="2688659"/>
                </a:cubicBezTo>
                <a:close/>
                <a:moveTo>
                  <a:pt x="1558631" y="2384268"/>
                </a:moveTo>
                <a:lnTo>
                  <a:pt x="1599783" y="2431299"/>
                </a:lnTo>
                <a:lnTo>
                  <a:pt x="1532354" y="2424594"/>
                </a:lnTo>
                <a:close/>
                <a:moveTo>
                  <a:pt x="1558313" y="2379479"/>
                </a:moveTo>
                <a:lnTo>
                  <a:pt x="1455911" y="2262431"/>
                </a:lnTo>
                <a:lnTo>
                  <a:pt x="1607937" y="2303488"/>
                </a:lnTo>
                <a:close/>
                <a:moveTo>
                  <a:pt x="1560287" y="2381722"/>
                </a:moveTo>
                <a:lnTo>
                  <a:pt x="1610803" y="2304244"/>
                </a:lnTo>
                <a:lnTo>
                  <a:pt x="2050351" y="2422906"/>
                </a:lnTo>
                <a:lnTo>
                  <a:pt x="2066277" y="2465022"/>
                </a:lnTo>
                <a:lnTo>
                  <a:pt x="2045318" y="2475582"/>
                </a:lnTo>
                <a:lnTo>
                  <a:pt x="1603892" y="2431702"/>
                </a:lnTo>
                <a:close/>
                <a:moveTo>
                  <a:pt x="2053759" y="2423838"/>
                </a:moveTo>
                <a:lnTo>
                  <a:pt x="2115296" y="2440448"/>
                </a:lnTo>
                <a:lnTo>
                  <a:pt x="2069048" y="2463862"/>
                </a:lnTo>
                <a:close/>
                <a:moveTo>
                  <a:pt x="2067264" y="2467568"/>
                </a:moveTo>
                <a:lnTo>
                  <a:pt x="2071405" y="2478305"/>
                </a:lnTo>
                <a:lnTo>
                  <a:pt x="2050064" y="2476137"/>
                </a:lnTo>
                <a:close/>
                <a:moveTo>
                  <a:pt x="2069908" y="2466005"/>
                </a:moveTo>
                <a:lnTo>
                  <a:pt x="2118672" y="2441355"/>
                </a:lnTo>
                <a:lnTo>
                  <a:pt x="2348447" y="2503383"/>
                </a:lnTo>
                <a:cubicBezTo>
                  <a:pt x="2348128" y="2504214"/>
                  <a:pt x="2347778" y="2505046"/>
                  <a:pt x="2347492" y="2505903"/>
                </a:cubicBezTo>
                <a:lnTo>
                  <a:pt x="2074908" y="2478557"/>
                </a:lnTo>
                <a:close/>
                <a:moveTo>
                  <a:pt x="2052612" y="2420864"/>
                </a:moveTo>
                <a:lnTo>
                  <a:pt x="2014104" y="2320047"/>
                </a:lnTo>
                <a:lnTo>
                  <a:pt x="2181642" y="2406775"/>
                </a:lnTo>
                <a:lnTo>
                  <a:pt x="2118767" y="2438734"/>
                </a:lnTo>
                <a:close/>
                <a:moveTo>
                  <a:pt x="2049172" y="2419932"/>
                </a:moveTo>
                <a:lnTo>
                  <a:pt x="1612332" y="2302026"/>
                </a:lnTo>
                <a:lnTo>
                  <a:pt x="1704924" y="2160051"/>
                </a:lnTo>
                <a:lnTo>
                  <a:pt x="2010314" y="2318182"/>
                </a:lnTo>
                <a:close/>
                <a:moveTo>
                  <a:pt x="1609402" y="2301220"/>
                </a:moveTo>
                <a:lnTo>
                  <a:pt x="1452853" y="2258953"/>
                </a:lnTo>
                <a:lnTo>
                  <a:pt x="1361312" y="2154355"/>
                </a:lnTo>
                <a:lnTo>
                  <a:pt x="1536908" y="2073072"/>
                </a:lnTo>
                <a:lnTo>
                  <a:pt x="1702535" y="2158766"/>
                </a:lnTo>
                <a:close/>
                <a:moveTo>
                  <a:pt x="1447788" y="2257591"/>
                </a:moveTo>
                <a:lnTo>
                  <a:pt x="1283213" y="2213156"/>
                </a:lnTo>
                <a:cubicBezTo>
                  <a:pt x="1286366" y="2206024"/>
                  <a:pt x="1285538" y="2198185"/>
                  <a:pt x="1280888" y="2191582"/>
                </a:cubicBezTo>
                <a:lnTo>
                  <a:pt x="1358573" y="2155641"/>
                </a:lnTo>
                <a:close/>
                <a:moveTo>
                  <a:pt x="1279359" y="2189364"/>
                </a:moveTo>
                <a:cubicBezTo>
                  <a:pt x="1270823" y="2178602"/>
                  <a:pt x="1254005" y="2173914"/>
                  <a:pt x="1238812" y="2178047"/>
                </a:cubicBezTo>
                <a:lnTo>
                  <a:pt x="1181926" y="2054093"/>
                </a:lnTo>
                <a:lnTo>
                  <a:pt x="1256745" y="2039424"/>
                </a:lnTo>
                <a:lnTo>
                  <a:pt x="1356726" y="2153675"/>
                </a:lnTo>
                <a:close/>
                <a:moveTo>
                  <a:pt x="1235787" y="2178803"/>
                </a:moveTo>
                <a:cubicBezTo>
                  <a:pt x="1222759" y="2183214"/>
                  <a:pt x="1214287" y="2193346"/>
                  <a:pt x="1214287" y="2204562"/>
                </a:cubicBezTo>
                <a:cubicBezTo>
                  <a:pt x="1214287" y="2204864"/>
                  <a:pt x="1214287" y="2205142"/>
                  <a:pt x="1214287" y="2205444"/>
                </a:cubicBezTo>
                <a:lnTo>
                  <a:pt x="1132811" y="2210485"/>
                </a:lnTo>
                <a:lnTo>
                  <a:pt x="1113191" y="2067501"/>
                </a:lnTo>
                <a:lnTo>
                  <a:pt x="1178709" y="2054672"/>
                </a:lnTo>
                <a:close/>
                <a:moveTo>
                  <a:pt x="1129754" y="2210586"/>
                </a:moveTo>
                <a:lnTo>
                  <a:pt x="979575" y="2219709"/>
                </a:lnTo>
                <a:lnTo>
                  <a:pt x="1014611" y="2086732"/>
                </a:lnTo>
                <a:lnTo>
                  <a:pt x="1110165" y="2068031"/>
                </a:lnTo>
                <a:close/>
                <a:moveTo>
                  <a:pt x="976262" y="2219911"/>
                </a:moveTo>
                <a:lnTo>
                  <a:pt x="725243" y="2235185"/>
                </a:lnTo>
                <a:lnTo>
                  <a:pt x="824204" y="2124060"/>
                </a:lnTo>
                <a:lnTo>
                  <a:pt x="1011235" y="2087413"/>
                </a:lnTo>
                <a:close/>
                <a:moveTo>
                  <a:pt x="975594" y="2222432"/>
                </a:moveTo>
                <a:lnTo>
                  <a:pt x="937882" y="2365516"/>
                </a:lnTo>
                <a:lnTo>
                  <a:pt x="635868" y="2335447"/>
                </a:lnTo>
                <a:lnTo>
                  <a:pt x="722854" y="2237806"/>
                </a:lnTo>
                <a:close/>
                <a:moveTo>
                  <a:pt x="721102" y="2235387"/>
                </a:moveTo>
                <a:lnTo>
                  <a:pt x="62768" y="2275486"/>
                </a:lnTo>
                <a:cubicBezTo>
                  <a:pt x="62701" y="2274756"/>
                  <a:pt x="62586" y="2274050"/>
                  <a:pt x="62418" y="2273344"/>
                </a:cubicBezTo>
                <a:lnTo>
                  <a:pt x="819490" y="2125017"/>
                </a:lnTo>
                <a:close/>
                <a:moveTo>
                  <a:pt x="62800" y="2277931"/>
                </a:moveTo>
                <a:lnTo>
                  <a:pt x="718713" y="2238083"/>
                </a:lnTo>
                <a:lnTo>
                  <a:pt x="632301" y="2335120"/>
                </a:lnTo>
                <a:lnTo>
                  <a:pt x="62800" y="2278410"/>
                </a:lnTo>
                <a:close/>
                <a:moveTo>
                  <a:pt x="633925" y="2337640"/>
                </a:moveTo>
                <a:lnTo>
                  <a:pt x="937276" y="2367885"/>
                </a:lnTo>
                <a:lnTo>
                  <a:pt x="850227" y="2698060"/>
                </a:lnTo>
                <a:lnTo>
                  <a:pt x="482249" y="2507970"/>
                </a:lnTo>
                <a:close/>
                <a:moveTo>
                  <a:pt x="940430" y="2368087"/>
                </a:moveTo>
                <a:lnTo>
                  <a:pt x="1151158" y="2389006"/>
                </a:lnTo>
                <a:lnTo>
                  <a:pt x="960050" y="2754467"/>
                </a:lnTo>
                <a:lnTo>
                  <a:pt x="853094" y="2699320"/>
                </a:lnTo>
                <a:close/>
                <a:moveTo>
                  <a:pt x="941035" y="2365818"/>
                </a:moveTo>
                <a:lnTo>
                  <a:pt x="978906" y="2222154"/>
                </a:lnTo>
                <a:lnTo>
                  <a:pt x="1130104" y="2212980"/>
                </a:lnTo>
                <a:lnTo>
                  <a:pt x="1153578" y="2384369"/>
                </a:lnTo>
                <a:lnTo>
                  <a:pt x="1152304" y="2386889"/>
                </a:lnTo>
                <a:close/>
                <a:moveTo>
                  <a:pt x="1133257" y="2212854"/>
                </a:moveTo>
                <a:lnTo>
                  <a:pt x="1214733" y="2207813"/>
                </a:lnTo>
                <a:cubicBezTo>
                  <a:pt x="1216166" y="2217239"/>
                  <a:pt x="1223587" y="2225431"/>
                  <a:pt x="1234417" y="2229564"/>
                </a:cubicBezTo>
                <a:lnTo>
                  <a:pt x="1156127" y="2379428"/>
                </a:lnTo>
                <a:close/>
                <a:moveTo>
                  <a:pt x="1237347" y="2230674"/>
                </a:moveTo>
                <a:cubicBezTo>
                  <a:pt x="1240501" y="2231581"/>
                  <a:pt x="1243781" y="2232135"/>
                  <a:pt x="1247125" y="2232312"/>
                </a:cubicBezTo>
                <a:lnTo>
                  <a:pt x="1241233" y="2395685"/>
                </a:lnTo>
                <a:lnTo>
                  <a:pt x="1157209" y="2387317"/>
                </a:lnTo>
                <a:lnTo>
                  <a:pt x="1156859" y="2384797"/>
                </a:lnTo>
                <a:close/>
                <a:moveTo>
                  <a:pt x="1250311" y="2232463"/>
                </a:moveTo>
                <a:cubicBezTo>
                  <a:pt x="1257350" y="2232362"/>
                  <a:pt x="1264166" y="2230623"/>
                  <a:pt x="1269931" y="2227422"/>
                </a:cubicBezTo>
                <a:lnTo>
                  <a:pt x="1462026" y="2417638"/>
                </a:lnTo>
                <a:lnTo>
                  <a:pt x="1244418" y="2395988"/>
                </a:lnTo>
                <a:close/>
                <a:moveTo>
                  <a:pt x="1272384" y="2225834"/>
                </a:moveTo>
                <a:cubicBezTo>
                  <a:pt x="1276652" y="2223062"/>
                  <a:pt x="1280028" y="2219508"/>
                  <a:pt x="1282226" y="2215501"/>
                </a:cubicBezTo>
                <a:lnTo>
                  <a:pt x="1450815" y="2261019"/>
                </a:lnTo>
                <a:lnTo>
                  <a:pt x="1556656" y="2381999"/>
                </a:lnTo>
                <a:lnTo>
                  <a:pt x="1529009" y="2424368"/>
                </a:lnTo>
                <a:lnTo>
                  <a:pt x="1466581" y="2418167"/>
                </a:lnTo>
                <a:close/>
                <a:moveTo>
                  <a:pt x="1527576" y="2426409"/>
                </a:moveTo>
                <a:lnTo>
                  <a:pt x="1506905" y="2458066"/>
                </a:lnTo>
                <a:lnTo>
                  <a:pt x="1469002" y="2420688"/>
                </a:lnTo>
                <a:close/>
                <a:moveTo>
                  <a:pt x="1530761" y="2426838"/>
                </a:moveTo>
                <a:lnTo>
                  <a:pt x="1602203" y="2433945"/>
                </a:lnTo>
                <a:lnTo>
                  <a:pt x="1763562" y="2618339"/>
                </a:lnTo>
                <a:lnTo>
                  <a:pt x="1700847" y="2650071"/>
                </a:lnTo>
                <a:lnTo>
                  <a:pt x="1509038" y="2460158"/>
                </a:lnTo>
                <a:close/>
                <a:moveTo>
                  <a:pt x="1606440" y="2434399"/>
                </a:moveTo>
                <a:lnTo>
                  <a:pt x="2041624" y="2477725"/>
                </a:lnTo>
                <a:lnTo>
                  <a:pt x="1766237" y="2617003"/>
                </a:lnTo>
                <a:close/>
                <a:moveTo>
                  <a:pt x="2046401" y="2478027"/>
                </a:moveTo>
                <a:lnTo>
                  <a:pt x="2072519" y="2480901"/>
                </a:lnTo>
                <a:lnTo>
                  <a:pt x="2117621" y="2598453"/>
                </a:lnTo>
                <a:lnTo>
                  <a:pt x="1831883" y="2692011"/>
                </a:lnTo>
                <a:lnTo>
                  <a:pt x="1767894" y="2618919"/>
                </a:lnTo>
                <a:close/>
                <a:moveTo>
                  <a:pt x="2075864" y="2481027"/>
                </a:moveTo>
                <a:lnTo>
                  <a:pt x="2347109" y="2507995"/>
                </a:lnTo>
                <a:cubicBezTo>
                  <a:pt x="2346345" y="2513036"/>
                  <a:pt x="2346982" y="2518152"/>
                  <a:pt x="2348989" y="2522966"/>
                </a:cubicBezTo>
                <a:lnTo>
                  <a:pt x="2120233" y="2597722"/>
                </a:lnTo>
                <a:close/>
                <a:moveTo>
                  <a:pt x="2122144" y="2439591"/>
                </a:moveTo>
                <a:lnTo>
                  <a:pt x="2184222" y="2408161"/>
                </a:lnTo>
                <a:lnTo>
                  <a:pt x="2353034" y="2495494"/>
                </a:lnTo>
                <a:cubicBezTo>
                  <a:pt x="2352620" y="2496023"/>
                  <a:pt x="2352142" y="2496527"/>
                  <a:pt x="2351760" y="2497082"/>
                </a:cubicBezTo>
                <a:cubicBezTo>
                  <a:pt x="2350900" y="2498317"/>
                  <a:pt x="2350199" y="2499627"/>
                  <a:pt x="2349594" y="2500963"/>
                </a:cubicBezTo>
                <a:close/>
                <a:moveTo>
                  <a:pt x="2187184" y="2406674"/>
                </a:moveTo>
                <a:lnTo>
                  <a:pt x="2259837" y="2369927"/>
                </a:lnTo>
                <a:lnTo>
                  <a:pt x="2363799" y="2486319"/>
                </a:lnTo>
                <a:cubicBezTo>
                  <a:pt x="2360295" y="2488285"/>
                  <a:pt x="2357206" y="2490655"/>
                  <a:pt x="2354658" y="2493402"/>
                </a:cubicBezTo>
                <a:close/>
                <a:moveTo>
                  <a:pt x="2262417" y="2368868"/>
                </a:moveTo>
                <a:lnTo>
                  <a:pt x="2423393" y="2287307"/>
                </a:lnTo>
                <a:lnTo>
                  <a:pt x="2521049" y="2350469"/>
                </a:lnTo>
                <a:lnTo>
                  <a:pt x="2409060" y="2484732"/>
                </a:lnTo>
                <a:lnTo>
                  <a:pt x="2407436" y="2484026"/>
                </a:lnTo>
                <a:cubicBezTo>
                  <a:pt x="2394536" y="2478380"/>
                  <a:pt x="2378801" y="2478733"/>
                  <a:pt x="2366347" y="2484958"/>
                </a:cubicBezTo>
                <a:close/>
                <a:moveTo>
                  <a:pt x="2745760" y="2147071"/>
                </a:moveTo>
                <a:lnTo>
                  <a:pt x="3131829" y="2095982"/>
                </a:lnTo>
                <a:lnTo>
                  <a:pt x="3075038" y="2193875"/>
                </a:lnTo>
                <a:lnTo>
                  <a:pt x="2914763" y="2267623"/>
                </a:lnTo>
                <a:lnTo>
                  <a:pt x="2737224" y="2177467"/>
                </a:lnTo>
                <a:cubicBezTo>
                  <a:pt x="2737670" y="2176837"/>
                  <a:pt x="2738466" y="2176232"/>
                  <a:pt x="2738912" y="2175602"/>
                </a:cubicBezTo>
                <a:cubicBezTo>
                  <a:pt x="2744836" y="2166856"/>
                  <a:pt x="2747193" y="2156901"/>
                  <a:pt x="2745728" y="2147046"/>
                </a:cubicBezTo>
                <a:close/>
                <a:moveTo>
                  <a:pt x="4300420" y="1645205"/>
                </a:moveTo>
                <a:lnTo>
                  <a:pt x="4716494" y="1541414"/>
                </a:lnTo>
                <a:lnTo>
                  <a:pt x="4778285" y="1610675"/>
                </a:lnTo>
                <a:lnTo>
                  <a:pt x="4643777" y="1796531"/>
                </a:lnTo>
                <a:lnTo>
                  <a:pt x="4298955" y="1658715"/>
                </a:lnTo>
                <a:cubicBezTo>
                  <a:pt x="4301344" y="1654455"/>
                  <a:pt x="4301854" y="1649692"/>
                  <a:pt x="4300388" y="1645180"/>
                </a:cubicBezTo>
                <a:close/>
                <a:moveTo>
                  <a:pt x="5240192" y="1411083"/>
                </a:moveTo>
                <a:cubicBezTo>
                  <a:pt x="5242167" y="1414915"/>
                  <a:pt x="5245479" y="1418216"/>
                  <a:pt x="5249747" y="1420611"/>
                </a:cubicBezTo>
                <a:lnTo>
                  <a:pt x="4947606" y="1796153"/>
                </a:lnTo>
                <a:lnTo>
                  <a:pt x="4921584" y="1767118"/>
                </a:lnTo>
                <a:lnTo>
                  <a:pt x="5035707" y="1461819"/>
                </a:lnTo>
                <a:close/>
                <a:moveTo>
                  <a:pt x="5036663" y="1459249"/>
                </a:moveTo>
                <a:lnTo>
                  <a:pt x="5058448" y="1400699"/>
                </a:lnTo>
                <a:lnTo>
                  <a:pt x="5238472" y="1404404"/>
                </a:lnTo>
                <a:cubicBezTo>
                  <a:pt x="5238536" y="1405916"/>
                  <a:pt x="5238822" y="1407429"/>
                  <a:pt x="5239300" y="1408916"/>
                </a:cubicBezTo>
                <a:close/>
                <a:moveTo>
                  <a:pt x="8243416" y="579824"/>
                </a:moveTo>
                <a:lnTo>
                  <a:pt x="8255233" y="660477"/>
                </a:lnTo>
                <a:lnTo>
                  <a:pt x="8103143" y="714339"/>
                </a:lnTo>
                <a:lnTo>
                  <a:pt x="8038198" y="668341"/>
                </a:lnTo>
                <a:lnTo>
                  <a:pt x="8129930" y="476260"/>
                </a:lnTo>
                <a:close/>
                <a:moveTo>
                  <a:pt x="8131172" y="473790"/>
                </a:moveTo>
                <a:lnTo>
                  <a:pt x="8205258" y="318708"/>
                </a:lnTo>
                <a:lnTo>
                  <a:pt x="8242875" y="575791"/>
                </a:lnTo>
                <a:close/>
                <a:moveTo>
                  <a:pt x="6006692" y="3163077"/>
                </a:moveTo>
                <a:lnTo>
                  <a:pt x="6223536" y="3009332"/>
                </a:lnTo>
                <a:lnTo>
                  <a:pt x="6319409" y="3056665"/>
                </a:lnTo>
                <a:lnTo>
                  <a:pt x="6255706" y="3272186"/>
                </a:lnTo>
                <a:lnTo>
                  <a:pt x="6010642" y="3183669"/>
                </a:lnTo>
                <a:cubicBezTo>
                  <a:pt x="6014050" y="3176738"/>
                  <a:pt x="6012521" y="3168900"/>
                  <a:pt x="6006660" y="3163077"/>
                </a:cubicBezTo>
                <a:close/>
                <a:moveTo>
                  <a:pt x="5611896" y="2989748"/>
                </a:moveTo>
                <a:lnTo>
                  <a:pt x="5803768" y="2834717"/>
                </a:lnTo>
                <a:lnTo>
                  <a:pt x="5847404" y="2833734"/>
                </a:lnTo>
                <a:cubicBezTo>
                  <a:pt x="5846895" y="2841068"/>
                  <a:pt x="5851354" y="2848075"/>
                  <a:pt x="5859126" y="2852108"/>
                </a:cubicBezTo>
                <a:lnTo>
                  <a:pt x="5633587" y="3155944"/>
                </a:lnTo>
                <a:close/>
                <a:moveTo>
                  <a:pt x="5655150" y="3343640"/>
                </a:moveTo>
                <a:lnTo>
                  <a:pt x="5400340" y="3474450"/>
                </a:lnTo>
                <a:lnTo>
                  <a:pt x="5631485" y="3163077"/>
                </a:lnTo>
                <a:close/>
                <a:moveTo>
                  <a:pt x="5191619" y="3325997"/>
                </a:moveTo>
                <a:lnTo>
                  <a:pt x="5190026" y="3324384"/>
                </a:lnTo>
                <a:lnTo>
                  <a:pt x="5374254" y="3159851"/>
                </a:lnTo>
                <a:lnTo>
                  <a:pt x="5366737" y="3184526"/>
                </a:lnTo>
                <a:close/>
                <a:moveTo>
                  <a:pt x="5365336" y="3189113"/>
                </a:moveTo>
                <a:lnTo>
                  <a:pt x="5292078" y="3429158"/>
                </a:lnTo>
                <a:lnTo>
                  <a:pt x="5193339" y="3327963"/>
                </a:lnTo>
                <a:close/>
                <a:moveTo>
                  <a:pt x="4307268" y="2606065"/>
                </a:moveTo>
                <a:lnTo>
                  <a:pt x="4208529" y="2721197"/>
                </a:lnTo>
                <a:lnTo>
                  <a:pt x="4146387" y="2521328"/>
                </a:lnTo>
                <a:lnTo>
                  <a:pt x="4201745" y="2436667"/>
                </a:lnTo>
                <a:lnTo>
                  <a:pt x="4308351" y="2572417"/>
                </a:lnTo>
                <a:cubicBezTo>
                  <a:pt x="4305007" y="2574206"/>
                  <a:pt x="4302268" y="2576626"/>
                  <a:pt x="4300357" y="2579449"/>
                </a:cubicBezTo>
                <a:cubicBezTo>
                  <a:pt x="4294177" y="2588472"/>
                  <a:pt x="4297076" y="2599713"/>
                  <a:pt x="4307268" y="2606065"/>
                </a:cubicBezTo>
                <a:close/>
                <a:moveTo>
                  <a:pt x="3394889" y="2051900"/>
                </a:moveTo>
                <a:lnTo>
                  <a:pt x="3781404" y="1901330"/>
                </a:lnTo>
                <a:lnTo>
                  <a:pt x="3876416" y="2022310"/>
                </a:lnTo>
                <a:lnTo>
                  <a:pt x="3749234" y="2444002"/>
                </a:lnTo>
                <a:lnTo>
                  <a:pt x="3384569" y="2089252"/>
                </a:lnTo>
                <a:cubicBezTo>
                  <a:pt x="3388136" y="2086808"/>
                  <a:pt x="3391162" y="2083884"/>
                  <a:pt x="3393423" y="2080608"/>
                </a:cubicBezTo>
                <a:cubicBezTo>
                  <a:pt x="3399603" y="2071736"/>
                  <a:pt x="3400144" y="2061100"/>
                  <a:pt x="3394889" y="2051875"/>
                </a:cubicBezTo>
                <a:close/>
                <a:moveTo>
                  <a:pt x="3954802" y="1830431"/>
                </a:moveTo>
                <a:lnTo>
                  <a:pt x="4015319" y="1796556"/>
                </a:lnTo>
                <a:lnTo>
                  <a:pt x="4333832" y="1965198"/>
                </a:lnTo>
                <a:lnTo>
                  <a:pt x="4364250" y="2124312"/>
                </a:lnTo>
                <a:cubicBezTo>
                  <a:pt x="4351797" y="2125925"/>
                  <a:pt x="4340362" y="2130789"/>
                  <a:pt x="4331826" y="2138149"/>
                </a:cubicBezTo>
                <a:lnTo>
                  <a:pt x="3952764" y="1854980"/>
                </a:lnTo>
                <a:cubicBezTo>
                  <a:pt x="3953846" y="1853946"/>
                  <a:pt x="3954770" y="1852812"/>
                  <a:pt x="3955567" y="1851628"/>
                </a:cubicBezTo>
                <a:cubicBezTo>
                  <a:pt x="3960249" y="1844974"/>
                  <a:pt x="3959962" y="1836833"/>
                  <a:pt x="3954802" y="1830406"/>
                </a:cubicBezTo>
                <a:close/>
                <a:moveTo>
                  <a:pt x="4405689" y="2130159"/>
                </a:moveTo>
                <a:lnTo>
                  <a:pt x="4472289" y="2038391"/>
                </a:lnTo>
                <a:lnTo>
                  <a:pt x="5044657" y="2341572"/>
                </a:lnTo>
                <a:cubicBezTo>
                  <a:pt x="5044434" y="2341899"/>
                  <a:pt x="5044147" y="2342303"/>
                  <a:pt x="5043956" y="2342630"/>
                </a:cubicBezTo>
                <a:cubicBezTo>
                  <a:pt x="5043765" y="2342958"/>
                  <a:pt x="5043223" y="2344067"/>
                  <a:pt x="5042650" y="2344874"/>
                </a:cubicBezTo>
                <a:lnTo>
                  <a:pt x="4431934" y="2184146"/>
                </a:lnTo>
                <a:cubicBezTo>
                  <a:pt x="4439737" y="2163530"/>
                  <a:pt x="4428972" y="2141324"/>
                  <a:pt x="4405689" y="2130159"/>
                </a:cubicBezTo>
                <a:close/>
                <a:moveTo>
                  <a:pt x="4403045" y="2129025"/>
                </a:moveTo>
                <a:cubicBezTo>
                  <a:pt x="4392216" y="2124312"/>
                  <a:pt x="4379698" y="2122547"/>
                  <a:pt x="4367467" y="2123984"/>
                </a:cubicBezTo>
                <a:lnTo>
                  <a:pt x="4337177" y="1967088"/>
                </a:lnTo>
                <a:lnTo>
                  <a:pt x="4469551" y="2037281"/>
                </a:lnTo>
                <a:close/>
                <a:moveTo>
                  <a:pt x="4470984" y="2035139"/>
                </a:moveTo>
                <a:lnTo>
                  <a:pt x="4336762" y="1963836"/>
                </a:lnTo>
                <a:lnTo>
                  <a:pt x="4291980" y="1731958"/>
                </a:lnTo>
                <a:lnTo>
                  <a:pt x="4625207" y="1822214"/>
                </a:lnTo>
                <a:close/>
                <a:moveTo>
                  <a:pt x="4329851" y="2139535"/>
                </a:moveTo>
                <a:cubicBezTo>
                  <a:pt x="4327207" y="2142156"/>
                  <a:pt x="4324818" y="2144954"/>
                  <a:pt x="4322748" y="2147903"/>
                </a:cubicBezTo>
                <a:cubicBezTo>
                  <a:pt x="4307077" y="2170612"/>
                  <a:pt x="4317524" y="2199067"/>
                  <a:pt x="4346095" y="2211619"/>
                </a:cubicBezTo>
                <a:lnTo>
                  <a:pt x="4201458" y="2432156"/>
                </a:lnTo>
                <a:lnTo>
                  <a:pt x="4063447" y="2256306"/>
                </a:lnTo>
                <a:lnTo>
                  <a:pt x="3940469" y="1861482"/>
                </a:lnTo>
                <a:cubicBezTo>
                  <a:pt x="3944323" y="1860474"/>
                  <a:pt x="3947858" y="1858735"/>
                  <a:pt x="3950693" y="1856441"/>
                </a:cubicBezTo>
                <a:close/>
                <a:moveTo>
                  <a:pt x="4199930" y="2434248"/>
                </a:moveTo>
                <a:lnTo>
                  <a:pt x="4145113" y="2517850"/>
                </a:lnTo>
                <a:lnTo>
                  <a:pt x="4065804" y="2263540"/>
                </a:lnTo>
                <a:close/>
                <a:moveTo>
                  <a:pt x="4142979" y="2521227"/>
                </a:moveTo>
                <a:lnTo>
                  <a:pt x="4020607" y="2707739"/>
                </a:lnTo>
                <a:lnTo>
                  <a:pt x="3751814" y="2446094"/>
                </a:lnTo>
                <a:lnTo>
                  <a:pt x="3878582" y="2025385"/>
                </a:lnTo>
                <a:lnTo>
                  <a:pt x="4060644" y="2257264"/>
                </a:lnTo>
                <a:close/>
                <a:moveTo>
                  <a:pt x="3877212" y="2019387"/>
                </a:moveTo>
                <a:lnTo>
                  <a:pt x="3784111" y="1900599"/>
                </a:lnTo>
                <a:lnTo>
                  <a:pt x="3909477" y="1851653"/>
                </a:lnTo>
                <a:cubicBezTo>
                  <a:pt x="3911771" y="1855106"/>
                  <a:pt x="3915275" y="1857954"/>
                  <a:pt x="3919574" y="1859869"/>
                </a:cubicBezTo>
                <a:cubicBezTo>
                  <a:pt x="3921517" y="1860701"/>
                  <a:pt x="3923078" y="1861054"/>
                  <a:pt x="3924734" y="1861684"/>
                </a:cubicBezTo>
                <a:close/>
                <a:moveTo>
                  <a:pt x="3750795" y="2449068"/>
                </a:moveTo>
                <a:lnTo>
                  <a:pt x="4019142" y="2709830"/>
                </a:lnTo>
                <a:lnTo>
                  <a:pt x="3960471" y="2799280"/>
                </a:lnTo>
                <a:lnTo>
                  <a:pt x="3687379" y="2660178"/>
                </a:lnTo>
                <a:close/>
                <a:moveTo>
                  <a:pt x="4021148" y="2711922"/>
                </a:moveTo>
                <a:lnTo>
                  <a:pt x="4127595" y="2815386"/>
                </a:lnTo>
                <a:lnTo>
                  <a:pt x="4086507" y="2863072"/>
                </a:lnTo>
                <a:lnTo>
                  <a:pt x="3963115" y="2800414"/>
                </a:lnTo>
                <a:close/>
                <a:moveTo>
                  <a:pt x="4022613" y="2709402"/>
                </a:moveTo>
                <a:lnTo>
                  <a:pt x="4144190" y="2524403"/>
                </a:lnTo>
                <a:lnTo>
                  <a:pt x="4206172" y="2723793"/>
                </a:lnTo>
                <a:lnTo>
                  <a:pt x="4129315" y="2813293"/>
                </a:lnTo>
                <a:close/>
                <a:moveTo>
                  <a:pt x="4203401" y="2434222"/>
                </a:moveTo>
                <a:lnTo>
                  <a:pt x="4348739" y="2212753"/>
                </a:lnTo>
                <a:cubicBezTo>
                  <a:pt x="4354727" y="2214996"/>
                  <a:pt x="4361097" y="2216458"/>
                  <a:pt x="4367658" y="2217088"/>
                </a:cubicBezTo>
                <a:lnTo>
                  <a:pt x="4324723" y="2568435"/>
                </a:lnTo>
                <a:cubicBezTo>
                  <a:pt x="4319818" y="2568384"/>
                  <a:pt x="4314976" y="2569292"/>
                  <a:pt x="4310645" y="2571106"/>
                </a:cubicBezTo>
                <a:close/>
                <a:moveTo>
                  <a:pt x="4370588" y="2217466"/>
                </a:moveTo>
                <a:cubicBezTo>
                  <a:pt x="4379252" y="2217870"/>
                  <a:pt x="4387915" y="2216836"/>
                  <a:pt x="4396070" y="2214467"/>
                </a:cubicBezTo>
                <a:lnTo>
                  <a:pt x="4552460" y="2515330"/>
                </a:lnTo>
                <a:lnTo>
                  <a:pt x="4347241" y="2580558"/>
                </a:lnTo>
                <a:cubicBezTo>
                  <a:pt x="4344821" y="2576525"/>
                  <a:pt x="4340871" y="2573223"/>
                  <a:pt x="4335934" y="2571081"/>
                </a:cubicBezTo>
                <a:cubicBezTo>
                  <a:pt x="4333355" y="2569922"/>
                  <a:pt x="4330520" y="2569191"/>
                  <a:pt x="4327589" y="2568914"/>
                </a:cubicBezTo>
                <a:close/>
                <a:moveTo>
                  <a:pt x="4398618" y="2213610"/>
                </a:moveTo>
                <a:cubicBezTo>
                  <a:pt x="4410785" y="2209502"/>
                  <a:pt x="4420818" y="2202294"/>
                  <a:pt x="4427124" y="2193094"/>
                </a:cubicBezTo>
                <a:cubicBezTo>
                  <a:pt x="4428621" y="2190952"/>
                  <a:pt x="4429832" y="2188683"/>
                  <a:pt x="4430724" y="2186339"/>
                </a:cubicBezTo>
                <a:lnTo>
                  <a:pt x="5041599" y="2347218"/>
                </a:lnTo>
                <a:cubicBezTo>
                  <a:pt x="5040389" y="2351200"/>
                  <a:pt x="5040612" y="2355359"/>
                  <a:pt x="5042237" y="2359240"/>
                </a:cubicBezTo>
                <a:lnTo>
                  <a:pt x="4555390" y="2514246"/>
                </a:lnTo>
                <a:close/>
                <a:moveTo>
                  <a:pt x="5043319" y="2361584"/>
                </a:moveTo>
                <a:cubicBezTo>
                  <a:pt x="5044434" y="2363273"/>
                  <a:pt x="5045803" y="2364886"/>
                  <a:pt x="5047364" y="2366348"/>
                </a:cubicBezTo>
                <a:lnTo>
                  <a:pt x="4642376" y="2682206"/>
                </a:lnTo>
                <a:lnTo>
                  <a:pt x="4556377" y="2516640"/>
                </a:lnTo>
                <a:close/>
                <a:moveTo>
                  <a:pt x="5046504" y="2339883"/>
                </a:moveTo>
                <a:lnTo>
                  <a:pt x="4473691" y="2036450"/>
                </a:lnTo>
                <a:lnTo>
                  <a:pt x="4628074" y="1823021"/>
                </a:lnTo>
                <a:lnTo>
                  <a:pt x="4835649" y="1879025"/>
                </a:lnTo>
                <a:cubicBezTo>
                  <a:pt x="4828928" y="1893996"/>
                  <a:pt x="4836923" y="1910605"/>
                  <a:pt x="4854505" y="1918242"/>
                </a:cubicBezTo>
                <a:cubicBezTo>
                  <a:pt x="4864124" y="1922325"/>
                  <a:pt x="4875399" y="1923232"/>
                  <a:pt x="4885847" y="1920763"/>
                </a:cubicBezTo>
                <a:lnTo>
                  <a:pt x="5057620" y="2333179"/>
                </a:lnTo>
                <a:cubicBezTo>
                  <a:pt x="5053193" y="2334464"/>
                  <a:pt x="5049339" y="2336758"/>
                  <a:pt x="5046504" y="2339757"/>
                </a:cubicBezTo>
                <a:close/>
                <a:moveTo>
                  <a:pt x="5788002" y="1423459"/>
                </a:moveTo>
                <a:lnTo>
                  <a:pt x="6070363" y="1603265"/>
                </a:lnTo>
                <a:cubicBezTo>
                  <a:pt x="6069886" y="1603996"/>
                  <a:pt x="6069217" y="1604551"/>
                  <a:pt x="6068739" y="1605257"/>
                </a:cubicBezTo>
                <a:cubicBezTo>
                  <a:pt x="6068261" y="1605962"/>
                  <a:pt x="6067784" y="1607021"/>
                  <a:pt x="6067274" y="1607777"/>
                </a:cubicBezTo>
                <a:lnTo>
                  <a:pt x="5491817" y="1460534"/>
                </a:lnTo>
                <a:lnTo>
                  <a:pt x="5556889" y="1415166"/>
                </a:lnTo>
                <a:close/>
                <a:moveTo>
                  <a:pt x="5560233" y="1412797"/>
                </a:moveTo>
                <a:lnTo>
                  <a:pt x="5660979" y="1342679"/>
                </a:lnTo>
                <a:lnTo>
                  <a:pt x="5784020" y="1421216"/>
                </a:lnTo>
                <a:close/>
                <a:moveTo>
                  <a:pt x="7109224" y="842174"/>
                </a:moveTo>
                <a:lnTo>
                  <a:pt x="7118365" y="852987"/>
                </a:lnTo>
                <a:lnTo>
                  <a:pt x="7119990" y="856793"/>
                </a:lnTo>
                <a:lnTo>
                  <a:pt x="7012747" y="1103794"/>
                </a:lnTo>
                <a:lnTo>
                  <a:pt x="6973188" y="1131367"/>
                </a:lnTo>
                <a:lnTo>
                  <a:pt x="6893878" y="1127310"/>
                </a:lnTo>
                <a:lnTo>
                  <a:pt x="6902860" y="1097064"/>
                </a:lnTo>
                <a:lnTo>
                  <a:pt x="7075653" y="876805"/>
                </a:lnTo>
                <a:close/>
                <a:moveTo>
                  <a:pt x="7092152" y="855810"/>
                </a:moveTo>
                <a:lnTo>
                  <a:pt x="7105944" y="838167"/>
                </a:lnTo>
                <a:lnTo>
                  <a:pt x="7107441" y="839931"/>
                </a:lnTo>
                <a:close/>
                <a:moveTo>
                  <a:pt x="7107664" y="835848"/>
                </a:moveTo>
                <a:lnTo>
                  <a:pt x="7109734" y="833328"/>
                </a:lnTo>
                <a:lnTo>
                  <a:pt x="7111040" y="836403"/>
                </a:lnTo>
                <a:lnTo>
                  <a:pt x="7109416" y="838091"/>
                </a:lnTo>
                <a:close/>
                <a:moveTo>
                  <a:pt x="7779439" y="1179053"/>
                </a:moveTo>
                <a:lnTo>
                  <a:pt x="7765552" y="1182002"/>
                </a:lnTo>
                <a:lnTo>
                  <a:pt x="7751123" y="1173206"/>
                </a:lnTo>
                <a:lnTo>
                  <a:pt x="7779343" y="1174618"/>
                </a:lnTo>
                <a:cubicBezTo>
                  <a:pt x="7779247" y="1176054"/>
                  <a:pt x="7779279" y="1177491"/>
                  <a:pt x="7779439" y="1178928"/>
                </a:cubicBezTo>
                <a:close/>
                <a:moveTo>
                  <a:pt x="8492907" y="990224"/>
                </a:moveTo>
                <a:lnTo>
                  <a:pt x="8440448" y="953098"/>
                </a:lnTo>
                <a:lnTo>
                  <a:pt x="8534282" y="899287"/>
                </a:lnTo>
                <a:close/>
                <a:moveTo>
                  <a:pt x="8494308" y="994458"/>
                </a:moveTo>
                <a:lnTo>
                  <a:pt x="8608304" y="1075111"/>
                </a:lnTo>
                <a:lnTo>
                  <a:pt x="8486664" y="1011143"/>
                </a:lnTo>
                <a:close/>
                <a:moveTo>
                  <a:pt x="8491792" y="992669"/>
                </a:moveTo>
                <a:lnTo>
                  <a:pt x="8484052" y="1009656"/>
                </a:lnTo>
                <a:lnTo>
                  <a:pt x="8409584" y="970816"/>
                </a:lnTo>
                <a:lnTo>
                  <a:pt x="8437931" y="954535"/>
                </a:lnTo>
                <a:close/>
                <a:moveTo>
                  <a:pt x="6943821" y="1937549"/>
                </a:moveTo>
                <a:lnTo>
                  <a:pt x="6934266" y="1921166"/>
                </a:lnTo>
                <a:lnTo>
                  <a:pt x="7073264" y="1808881"/>
                </a:lnTo>
                <a:lnTo>
                  <a:pt x="7245770" y="1896113"/>
                </a:lnTo>
                <a:lnTo>
                  <a:pt x="7162543" y="2020521"/>
                </a:lnTo>
                <a:close/>
                <a:moveTo>
                  <a:pt x="7161047" y="2022562"/>
                </a:moveTo>
                <a:lnTo>
                  <a:pt x="7072691" y="2154658"/>
                </a:lnTo>
                <a:lnTo>
                  <a:pt x="6945732" y="1940649"/>
                </a:lnTo>
                <a:close/>
                <a:moveTo>
                  <a:pt x="5114857" y="2848529"/>
                </a:moveTo>
                <a:lnTo>
                  <a:pt x="5103645" y="2730977"/>
                </a:lnTo>
                <a:lnTo>
                  <a:pt x="5531822" y="2580155"/>
                </a:lnTo>
                <a:cubicBezTo>
                  <a:pt x="5533860" y="2583205"/>
                  <a:pt x="5536822" y="2585800"/>
                  <a:pt x="5540454" y="2587716"/>
                </a:cubicBezTo>
                <a:lnTo>
                  <a:pt x="5343263" y="2842984"/>
                </a:lnTo>
                <a:close/>
                <a:moveTo>
                  <a:pt x="5341543" y="2845504"/>
                </a:moveTo>
                <a:lnTo>
                  <a:pt x="5139064" y="3107628"/>
                </a:lnTo>
                <a:lnTo>
                  <a:pt x="5115144" y="2850697"/>
                </a:lnTo>
                <a:close/>
                <a:moveTo>
                  <a:pt x="4913175" y="1880436"/>
                </a:moveTo>
                <a:lnTo>
                  <a:pt x="5001467" y="1860877"/>
                </a:lnTo>
                <a:lnTo>
                  <a:pt x="5136611" y="2012102"/>
                </a:lnTo>
                <a:lnTo>
                  <a:pt x="5070011" y="2331919"/>
                </a:lnTo>
                <a:cubicBezTo>
                  <a:pt x="5066698" y="2331540"/>
                  <a:pt x="5063322" y="2331768"/>
                  <a:pt x="5060137" y="2332549"/>
                </a:cubicBezTo>
                <a:lnTo>
                  <a:pt x="4888140" y="1920284"/>
                </a:lnTo>
                <a:cubicBezTo>
                  <a:pt x="4897440" y="1917662"/>
                  <a:pt x="4905212" y="1912445"/>
                  <a:pt x="4909990" y="1905615"/>
                </a:cubicBezTo>
                <a:cubicBezTo>
                  <a:pt x="4915341" y="1897877"/>
                  <a:pt x="4916519" y="1888753"/>
                  <a:pt x="4913271" y="1880310"/>
                </a:cubicBezTo>
                <a:close/>
                <a:moveTo>
                  <a:pt x="6496565" y="1459728"/>
                </a:moveTo>
                <a:cubicBezTo>
                  <a:pt x="6498285" y="1462198"/>
                  <a:pt x="6500642" y="1464365"/>
                  <a:pt x="6503508" y="1466054"/>
                </a:cubicBezTo>
                <a:lnTo>
                  <a:pt x="6381741" y="1607575"/>
                </a:lnTo>
                <a:lnTo>
                  <a:pt x="6484016" y="1464592"/>
                </a:lnTo>
                <a:close/>
                <a:moveTo>
                  <a:pt x="6486628" y="1460937"/>
                </a:moveTo>
                <a:lnTo>
                  <a:pt x="6493348" y="1451561"/>
                </a:lnTo>
                <a:cubicBezTo>
                  <a:pt x="6493571" y="1453653"/>
                  <a:pt x="6494176" y="1455695"/>
                  <a:pt x="6495132" y="1457661"/>
                </a:cubicBezTo>
                <a:close/>
                <a:moveTo>
                  <a:pt x="6607663" y="1291918"/>
                </a:moveTo>
                <a:lnTo>
                  <a:pt x="6622250" y="1293708"/>
                </a:lnTo>
                <a:lnTo>
                  <a:pt x="6531188" y="1430793"/>
                </a:lnTo>
                <a:cubicBezTo>
                  <a:pt x="6529881" y="1430264"/>
                  <a:pt x="6528512" y="1429810"/>
                  <a:pt x="6527111" y="1429432"/>
                </a:cubicBezTo>
                <a:lnTo>
                  <a:pt x="6539851" y="1386787"/>
                </a:lnTo>
                <a:close/>
                <a:moveTo>
                  <a:pt x="6542336" y="1378343"/>
                </a:moveTo>
                <a:lnTo>
                  <a:pt x="6569441" y="1287280"/>
                </a:lnTo>
                <a:lnTo>
                  <a:pt x="6604477" y="1291540"/>
                </a:lnTo>
                <a:close/>
                <a:moveTo>
                  <a:pt x="7758863" y="1440547"/>
                </a:moveTo>
                <a:lnTo>
                  <a:pt x="7703187" y="1512757"/>
                </a:lnTo>
                <a:lnTo>
                  <a:pt x="7654518" y="1464315"/>
                </a:lnTo>
                <a:lnTo>
                  <a:pt x="7676527" y="1422954"/>
                </a:lnTo>
                <a:lnTo>
                  <a:pt x="7701435" y="1426004"/>
                </a:lnTo>
                <a:close/>
                <a:moveTo>
                  <a:pt x="7722966" y="1428726"/>
                </a:moveTo>
                <a:lnTo>
                  <a:pt x="7763959" y="1433767"/>
                </a:lnTo>
                <a:lnTo>
                  <a:pt x="7760583" y="1438153"/>
                </a:lnTo>
                <a:close/>
                <a:moveTo>
                  <a:pt x="6425250" y="2709830"/>
                </a:moveTo>
                <a:lnTo>
                  <a:pt x="6442705" y="2650853"/>
                </a:lnTo>
                <a:lnTo>
                  <a:pt x="6460095" y="2701841"/>
                </a:lnTo>
                <a:close/>
                <a:moveTo>
                  <a:pt x="6460955" y="2704210"/>
                </a:moveTo>
                <a:lnTo>
                  <a:pt x="6497521" y="2812260"/>
                </a:lnTo>
                <a:lnTo>
                  <a:pt x="6367727" y="2904079"/>
                </a:lnTo>
                <a:lnTo>
                  <a:pt x="6424518" y="2712275"/>
                </a:lnTo>
                <a:close/>
                <a:moveTo>
                  <a:pt x="6442450" y="2641199"/>
                </a:moveTo>
                <a:lnTo>
                  <a:pt x="6356451" y="2388074"/>
                </a:lnTo>
                <a:lnTo>
                  <a:pt x="6505579" y="2267547"/>
                </a:lnTo>
                <a:lnTo>
                  <a:pt x="6538067" y="2318561"/>
                </a:lnTo>
                <a:close/>
                <a:moveTo>
                  <a:pt x="6355464" y="2385477"/>
                </a:moveTo>
                <a:lnTo>
                  <a:pt x="6328836" y="2307168"/>
                </a:lnTo>
                <a:lnTo>
                  <a:pt x="6457515" y="2192237"/>
                </a:lnTo>
                <a:lnTo>
                  <a:pt x="6504114" y="2265329"/>
                </a:lnTo>
                <a:close/>
                <a:moveTo>
                  <a:pt x="5087783" y="2339429"/>
                </a:moveTo>
                <a:lnTo>
                  <a:pt x="5295740" y="2189868"/>
                </a:lnTo>
                <a:lnTo>
                  <a:pt x="5521439" y="2442540"/>
                </a:lnTo>
                <a:lnTo>
                  <a:pt x="5548321" y="2550338"/>
                </a:lnTo>
                <a:cubicBezTo>
                  <a:pt x="5542174" y="2551850"/>
                  <a:pt x="5536886" y="2555051"/>
                  <a:pt x="5533415" y="2559361"/>
                </a:cubicBezTo>
                <a:lnTo>
                  <a:pt x="5090905" y="2361886"/>
                </a:lnTo>
                <a:cubicBezTo>
                  <a:pt x="5095396" y="2354527"/>
                  <a:pt x="5094154" y="2345781"/>
                  <a:pt x="5087719" y="2339404"/>
                </a:cubicBezTo>
                <a:close/>
                <a:moveTo>
                  <a:pt x="5085777" y="2337741"/>
                </a:moveTo>
                <a:cubicBezTo>
                  <a:pt x="5083961" y="2336355"/>
                  <a:pt x="5081891" y="2335170"/>
                  <a:pt x="5079694" y="2334187"/>
                </a:cubicBezTo>
                <a:cubicBezTo>
                  <a:pt x="5077591" y="2333254"/>
                  <a:pt x="5075266" y="2332675"/>
                  <a:pt x="5072877" y="2332473"/>
                </a:cubicBezTo>
                <a:lnTo>
                  <a:pt x="5139096" y="2014900"/>
                </a:lnTo>
                <a:lnTo>
                  <a:pt x="5293925" y="2188053"/>
                </a:lnTo>
                <a:close/>
                <a:moveTo>
                  <a:pt x="5297907" y="2188204"/>
                </a:moveTo>
                <a:lnTo>
                  <a:pt x="5433816" y="2090463"/>
                </a:lnTo>
                <a:lnTo>
                  <a:pt x="5520069" y="2436945"/>
                </a:lnTo>
                <a:close/>
                <a:moveTo>
                  <a:pt x="7559665" y="1228454"/>
                </a:moveTo>
                <a:lnTo>
                  <a:pt x="7576833" y="1360927"/>
                </a:lnTo>
                <a:cubicBezTo>
                  <a:pt x="7575431" y="1360902"/>
                  <a:pt x="7573998" y="1361078"/>
                  <a:pt x="7572660" y="1361431"/>
                </a:cubicBezTo>
                <a:lnTo>
                  <a:pt x="7530935" y="1234578"/>
                </a:lnTo>
                <a:close/>
                <a:moveTo>
                  <a:pt x="7532559" y="1231781"/>
                </a:moveTo>
                <a:lnTo>
                  <a:pt x="7557244" y="1209752"/>
                </a:lnTo>
                <a:lnTo>
                  <a:pt x="7559378" y="1226034"/>
                </a:lnTo>
                <a:close/>
                <a:moveTo>
                  <a:pt x="6833424" y="1662772"/>
                </a:moveTo>
                <a:cubicBezTo>
                  <a:pt x="6835940" y="1646138"/>
                  <a:pt x="6827086" y="1629730"/>
                  <a:pt x="6810172" y="1619648"/>
                </a:cubicBezTo>
                <a:lnTo>
                  <a:pt x="6938533" y="1477295"/>
                </a:lnTo>
                <a:lnTo>
                  <a:pt x="7232584" y="1496072"/>
                </a:lnTo>
                <a:lnTo>
                  <a:pt x="7019181" y="1686641"/>
                </a:lnTo>
                <a:close/>
                <a:moveTo>
                  <a:pt x="7016920" y="1688733"/>
                </a:moveTo>
                <a:lnTo>
                  <a:pt x="6953439" y="1745442"/>
                </a:lnTo>
                <a:lnTo>
                  <a:pt x="6826034" y="1680919"/>
                </a:lnTo>
                <a:lnTo>
                  <a:pt x="6826799" y="1679811"/>
                </a:lnTo>
                <a:cubicBezTo>
                  <a:pt x="6829889" y="1675223"/>
                  <a:pt x="6832055" y="1670258"/>
                  <a:pt x="6833169" y="1665142"/>
                </a:cubicBezTo>
                <a:close/>
                <a:moveTo>
                  <a:pt x="6793069" y="1468121"/>
                </a:moveTo>
                <a:lnTo>
                  <a:pt x="6853172" y="1471952"/>
                </a:lnTo>
                <a:lnTo>
                  <a:pt x="6792145" y="1612263"/>
                </a:lnTo>
                <a:cubicBezTo>
                  <a:pt x="6778067" y="1608911"/>
                  <a:pt x="6762938" y="1609793"/>
                  <a:pt x="6749655" y="1614784"/>
                </a:cubicBezTo>
                <a:close/>
                <a:moveTo>
                  <a:pt x="6746120" y="1616069"/>
                </a:moveTo>
                <a:cubicBezTo>
                  <a:pt x="6742202" y="1617758"/>
                  <a:pt x="6738539" y="1619799"/>
                  <a:pt x="6735163" y="1622118"/>
                </a:cubicBezTo>
                <a:lnTo>
                  <a:pt x="6586704" y="1501289"/>
                </a:lnTo>
                <a:lnTo>
                  <a:pt x="6621231" y="1457157"/>
                </a:lnTo>
                <a:lnTo>
                  <a:pt x="6790043" y="1467919"/>
                </a:lnTo>
                <a:close/>
                <a:moveTo>
                  <a:pt x="7540490" y="1403825"/>
                </a:moveTo>
                <a:lnTo>
                  <a:pt x="7364226" y="1382250"/>
                </a:lnTo>
                <a:lnTo>
                  <a:pt x="7478890" y="1279895"/>
                </a:lnTo>
                <a:lnTo>
                  <a:pt x="7553900" y="1368993"/>
                </a:lnTo>
                <a:cubicBezTo>
                  <a:pt x="7541414" y="1377637"/>
                  <a:pt x="7536223" y="1391147"/>
                  <a:pt x="7540490" y="1403825"/>
                </a:cubicBezTo>
                <a:close/>
                <a:moveTo>
                  <a:pt x="7541510" y="1406345"/>
                </a:moveTo>
                <a:cubicBezTo>
                  <a:pt x="7543516" y="1411109"/>
                  <a:pt x="7546765" y="1415469"/>
                  <a:pt x="7551065" y="1419174"/>
                </a:cubicBezTo>
                <a:lnTo>
                  <a:pt x="7442198" y="1507137"/>
                </a:lnTo>
                <a:lnTo>
                  <a:pt x="7398561" y="1504389"/>
                </a:lnTo>
                <a:lnTo>
                  <a:pt x="7351422" y="1393491"/>
                </a:lnTo>
                <a:lnTo>
                  <a:pt x="7361710" y="1384291"/>
                </a:lnTo>
                <a:close/>
                <a:moveTo>
                  <a:pt x="7395503" y="1504036"/>
                </a:moveTo>
                <a:lnTo>
                  <a:pt x="7239018" y="1493955"/>
                </a:lnTo>
                <a:lnTo>
                  <a:pt x="7349223" y="1395658"/>
                </a:lnTo>
                <a:close/>
                <a:moveTo>
                  <a:pt x="7350338" y="1390819"/>
                </a:moveTo>
                <a:lnTo>
                  <a:pt x="7346803" y="1382552"/>
                </a:lnTo>
                <a:lnTo>
                  <a:pt x="7358078" y="1383913"/>
                </a:lnTo>
                <a:close/>
                <a:moveTo>
                  <a:pt x="7348045" y="1392886"/>
                </a:moveTo>
                <a:lnTo>
                  <a:pt x="7235037" y="1493703"/>
                </a:lnTo>
                <a:lnTo>
                  <a:pt x="6940508" y="1474951"/>
                </a:lnTo>
                <a:lnTo>
                  <a:pt x="7056287" y="1346661"/>
                </a:lnTo>
                <a:lnTo>
                  <a:pt x="7343459" y="1381947"/>
                </a:lnTo>
                <a:close/>
                <a:moveTo>
                  <a:pt x="7055014" y="1344393"/>
                </a:moveTo>
                <a:lnTo>
                  <a:pt x="7031125" y="1341318"/>
                </a:lnTo>
                <a:lnTo>
                  <a:pt x="7064028" y="1334362"/>
                </a:lnTo>
                <a:close/>
                <a:moveTo>
                  <a:pt x="7053038" y="1346460"/>
                </a:moveTo>
                <a:lnTo>
                  <a:pt x="6937196" y="1475001"/>
                </a:lnTo>
                <a:lnTo>
                  <a:pt x="6856994" y="1469784"/>
                </a:lnTo>
                <a:lnTo>
                  <a:pt x="6900662" y="1369370"/>
                </a:lnTo>
                <a:lnTo>
                  <a:pt x="7024022" y="1342931"/>
                </a:lnTo>
                <a:close/>
                <a:moveTo>
                  <a:pt x="6853904" y="1469607"/>
                </a:moveTo>
                <a:lnTo>
                  <a:pt x="6793642" y="1465776"/>
                </a:lnTo>
                <a:lnTo>
                  <a:pt x="6816925" y="1387190"/>
                </a:lnTo>
                <a:lnTo>
                  <a:pt x="6897222" y="1370076"/>
                </a:lnTo>
                <a:close/>
                <a:moveTo>
                  <a:pt x="6856166" y="1472128"/>
                </a:moveTo>
                <a:lnTo>
                  <a:pt x="6935157" y="1477169"/>
                </a:lnTo>
                <a:lnTo>
                  <a:pt x="6807561" y="1618312"/>
                </a:lnTo>
                <a:cubicBezTo>
                  <a:pt x="6806095" y="1617380"/>
                  <a:pt x="6804567" y="1616548"/>
                  <a:pt x="6802942" y="1615792"/>
                </a:cubicBezTo>
                <a:cubicBezTo>
                  <a:pt x="6800299" y="1614632"/>
                  <a:pt x="6797432" y="1613826"/>
                  <a:pt x="6794884" y="1612944"/>
                </a:cubicBezTo>
                <a:close/>
                <a:moveTo>
                  <a:pt x="7236470" y="1496400"/>
                </a:moveTo>
                <a:lnTo>
                  <a:pt x="7396395" y="1506481"/>
                </a:lnTo>
                <a:lnTo>
                  <a:pt x="7408308" y="1534508"/>
                </a:lnTo>
                <a:lnTo>
                  <a:pt x="7192675" y="1708795"/>
                </a:lnTo>
                <a:lnTo>
                  <a:pt x="7022971" y="1687019"/>
                </a:lnTo>
                <a:close/>
                <a:moveTo>
                  <a:pt x="7399676" y="1506784"/>
                </a:moveTo>
                <a:lnTo>
                  <a:pt x="7439649" y="1509304"/>
                </a:lnTo>
                <a:lnTo>
                  <a:pt x="7410728" y="1532668"/>
                </a:lnTo>
                <a:close/>
                <a:moveTo>
                  <a:pt x="7443758" y="1509607"/>
                </a:moveTo>
                <a:lnTo>
                  <a:pt x="7501759" y="1513337"/>
                </a:lnTo>
                <a:lnTo>
                  <a:pt x="7441083" y="1604072"/>
                </a:lnTo>
                <a:lnTo>
                  <a:pt x="7411843" y="1535416"/>
                </a:lnTo>
                <a:close/>
                <a:moveTo>
                  <a:pt x="7446402" y="1507464"/>
                </a:moveTo>
                <a:lnTo>
                  <a:pt x="7553550" y="1420938"/>
                </a:lnTo>
                <a:cubicBezTo>
                  <a:pt x="7555811" y="1422476"/>
                  <a:pt x="7558264" y="1423837"/>
                  <a:pt x="7560844" y="1424996"/>
                </a:cubicBezTo>
                <a:lnTo>
                  <a:pt x="7503288" y="1511069"/>
                </a:lnTo>
                <a:close/>
                <a:moveTo>
                  <a:pt x="7563519" y="1426030"/>
                </a:moveTo>
                <a:cubicBezTo>
                  <a:pt x="7570208" y="1428676"/>
                  <a:pt x="7577692" y="1429860"/>
                  <a:pt x="7585178" y="1429457"/>
                </a:cubicBezTo>
                <a:lnTo>
                  <a:pt x="7595625" y="1516891"/>
                </a:lnTo>
                <a:lnTo>
                  <a:pt x="7506441" y="1511270"/>
                </a:lnTo>
                <a:close/>
                <a:moveTo>
                  <a:pt x="7579731" y="1360776"/>
                </a:moveTo>
                <a:lnTo>
                  <a:pt x="7562691" y="1227874"/>
                </a:lnTo>
                <a:lnTo>
                  <a:pt x="7678852" y="1203073"/>
                </a:lnTo>
                <a:lnTo>
                  <a:pt x="7597473" y="1362540"/>
                </a:lnTo>
                <a:cubicBezTo>
                  <a:pt x="7591835" y="1360851"/>
                  <a:pt x="7585783" y="1360196"/>
                  <a:pt x="7579763" y="1360650"/>
                </a:cubicBezTo>
                <a:close/>
                <a:moveTo>
                  <a:pt x="7569507" y="1362212"/>
                </a:moveTo>
                <a:cubicBezTo>
                  <a:pt x="7564729" y="1363246"/>
                  <a:pt x="7560238" y="1364934"/>
                  <a:pt x="7556225" y="1367253"/>
                </a:cubicBezTo>
                <a:lnTo>
                  <a:pt x="7480897" y="1278005"/>
                </a:lnTo>
                <a:lnTo>
                  <a:pt x="7528037" y="1236091"/>
                </a:lnTo>
                <a:close/>
                <a:moveTo>
                  <a:pt x="7479113" y="1275863"/>
                </a:moveTo>
                <a:lnTo>
                  <a:pt x="7457549" y="1250331"/>
                </a:lnTo>
                <a:lnTo>
                  <a:pt x="7523259" y="1236292"/>
                </a:lnTo>
                <a:close/>
                <a:moveTo>
                  <a:pt x="7476947" y="1277753"/>
                </a:moveTo>
                <a:lnTo>
                  <a:pt x="7360403" y="1381872"/>
                </a:lnTo>
                <a:lnTo>
                  <a:pt x="7345688" y="1380057"/>
                </a:lnTo>
                <a:lnTo>
                  <a:pt x="7304537" y="1282844"/>
                </a:lnTo>
                <a:lnTo>
                  <a:pt x="7454396" y="1250810"/>
                </a:lnTo>
                <a:close/>
                <a:moveTo>
                  <a:pt x="7342503" y="1379729"/>
                </a:moveTo>
                <a:lnTo>
                  <a:pt x="7058167" y="1344822"/>
                </a:lnTo>
                <a:lnTo>
                  <a:pt x="7068455" y="1333253"/>
                </a:lnTo>
                <a:lnTo>
                  <a:pt x="7301510" y="1283424"/>
                </a:lnTo>
                <a:close/>
                <a:moveTo>
                  <a:pt x="7066639" y="1331413"/>
                </a:moveTo>
                <a:lnTo>
                  <a:pt x="7023831" y="1340537"/>
                </a:lnTo>
                <a:lnTo>
                  <a:pt x="6918722" y="1327683"/>
                </a:lnTo>
                <a:lnTo>
                  <a:pt x="7002268" y="1135375"/>
                </a:lnTo>
                <a:lnTo>
                  <a:pt x="7233062" y="1146918"/>
                </a:lnTo>
                <a:close/>
                <a:moveTo>
                  <a:pt x="7016856" y="1342100"/>
                </a:moveTo>
                <a:lnTo>
                  <a:pt x="6901841" y="1366724"/>
                </a:lnTo>
                <a:lnTo>
                  <a:pt x="6917766" y="1329926"/>
                </a:lnTo>
                <a:close/>
                <a:moveTo>
                  <a:pt x="6898401" y="1367304"/>
                </a:moveTo>
                <a:lnTo>
                  <a:pt x="6817722" y="1384543"/>
                </a:lnTo>
                <a:lnTo>
                  <a:pt x="6836832" y="1319970"/>
                </a:lnTo>
                <a:lnTo>
                  <a:pt x="6914804" y="1329497"/>
                </a:lnTo>
                <a:close/>
                <a:moveTo>
                  <a:pt x="6814377" y="1385274"/>
                </a:moveTo>
                <a:lnTo>
                  <a:pt x="6649929" y="1420560"/>
                </a:lnTo>
                <a:lnTo>
                  <a:pt x="6737998" y="1308023"/>
                </a:lnTo>
                <a:lnTo>
                  <a:pt x="6833807" y="1319718"/>
                </a:lnTo>
                <a:close/>
                <a:moveTo>
                  <a:pt x="6813581" y="1387971"/>
                </a:moveTo>
                <a:lnTo>
                  <a:pt x="6790584" y="1465625"/>
                </a:lnTo>
                <a:lnTo>
                  <a:pt x="6622920" y="1454939"/>
                </a:lnTo>
                <a:lnTo>
                  <a:pt x="6647604" y="1423383"/>
                </a:lnTo>
                <a:close/>
                <a:moveTo>
                  <a:pt x="6619511" y="1454737"/>
                </a:moveTo>
                <a:lnTo>
                  <a:pt x="6546094" y="1449948"/>
                </a:lnTo>
                <a:cubicBezTo>
                  <a:pt x="6546158" y="1448310"/>
                  <a:pt x="6545934" y="1446697"/>
                  <a:pt x="6545489" y="1445109"/>
                </a:cubicBezTo>
                <a:lnTo>
                  <a:pt x="6643495" y="1424189"/>
                </a:lnTo>
                <a:close/>
                <a:moveTo>
                  <a:pt x="6545585" y="1452393"/>
                </a:moveTo>
                <a:lnTo>
                  <a:pt x="6617727" y="1457005"/>
                </a:lnTo>
                <a:lnTo>
                  <a:pt x="6584315" y="1499449"/>
                </a:lnTo>
                <a:lnTo>
                  <a:pt x="6539724" y="1463054"/>
                </a:lnTo>
                <a:cubicBezTo>
                  <a:pt x="6540902" y="1461895"/>
                  <a:pt x="6541953" y="1460685"/>
                  <a:pt x="6542909" y="1459400"/>
                </a:cubicBezTo>
                <a:cubicBezTo>
                  <a:pt x="6544374" y="1457182"/>
                  <a:pt x="6545298" y="1454787"/>
                  <a:pt x="6545616" y="1452292"/>
                </a:cubicBezTo>
                <a:close/>
                <a:moveTo>
                  <a:pt x="6584920" y="1503482"/>
                </a:moveTo>
                <a:lnTo>
                  <a:pt x="6732743" y="1623655"/>
                </a:lnTo>
                <a:cubicBezTo>
                  <a:pt x="6728602" y="1626932"/>
                  <a:pt x="6725034" y="1630637"/>
                  <a:pt x="6722200" y="1634695"/>
                </a:cubicBezTo>
                <a:cubicBezTo>
                  <a:pt x="6718378" y="1640139"/>
                  <a:pt x="6716021" y="1646138"/>
                  <a:pt x="6715256" y="1652338"/>
                </a:cubicBezTo>
                <a:lnTo>
                  <a:pt x="6479716" y="1637871"/>
                </a:lnTo>
                <a:close/>
                <a:moveTo>
                  <a:pt x="6729621" y="1688203"/>
                </a:moveTo>
                <a:lnTo>
                  <a:pt x="6727295" y="1689943"/>
                </a:lnTo>
                <a:lnTo>
                  <a:pt x="6728251" y="1686817"/>
                </a:lnTo>
                <a:cubicBezTo>
                  <a:pt x="6728729" y="1687170"/>
                  <a:pt x="6729143" y="1687649"/>
                  <a:pt x="6729652" y="1688103"/>
                </a:cubicBezTo>
                <a:close/>
                <a:moveTo>
                  <a:pt x="6714906" y="1654606"/>
                </a:moveTo>
                <a:cubicBezTo>
                  <a:pt x="6714269" y="1665167"/>
                  <a:pt x="6718123" y="1675576"/>
                  <a:pt x="6725798" y="1684221"/>
                </a:cubicBezTo>
                <a:lnTo>
                  <a:pt x="6723251" y="1692841"/>
                </a:lnTo>
                <a:lnTo>
                  <a:pt x="6581130" y="1799530"/>
                </a:lnTo>
                <a:lnTo>
                  <a:pt x="6405471" y="1732689"/>
                </a:lnTo>
                <a:lnTo>
                  <a:pt x="6477932" y="1640089"/>
                </a:lnTo>
                <a:close/>
                <a:moveTo>
                  <a:pt x="6722008" y="1697000"/>
                </a:moveTo>
                <a:lnTo>
                  <a:pt x="6680602" y="1837211"/>
                </a:lnTo>
                <a:lnTo>
                  <a:pt x="6584156" y="1800589"/>
                </a:lnTo>
                <a:close/>
                <a:moveTo>
                  <a:pt x="5979141" y="2254365"/>
                </a:moveTo>
                <a:lnTo>
                  <a:pt x="6014719" y="2227649"/>
                </a:lnTo>
                <a:lnTo>
                  <a:pt x="5974809" y="2278637"/>
                </a:lnTo>
                <a:close/>
                <a:moveTo>
                  <a:pt x="5976529" y="2253231"/>
                </a:moveTo>
                <a:lnTo>
                  <a:pt x="5854476" y="2344747"/>
                </a:lnTo>
                <a:lnTo>
                  <a:pt x="5995450" y="2147701"/>
                </a:lnTo>
                <a:close/>
                <a:moveTo>
                  <a:pt x="5979938" y="2250534"/>
                </a:moveTo>
                <a:lnTo>
                  <a:pt x="5999462" y="2142156"/>
                </a:lnTo>
                <a:lnTo>
                  <a:pt x="6060649" y="2056638"/>
                </a:lnTo>
                <a:lnTo>
                  <a:pt x="6052272" y="2179710"/>
                </a:lnTo>
                <a:lnTo>
                  <a:pt x="6020867" y="2219836"/>
                </a:lnTo>
                <a:close/>
                <a:moveTo>
                  <a:pt x="6315204" y="1700705"/>
                </a:moveTo>
                <a:lnTo>
                  <a:pt x="6401394" y="1733470"/>
                </a:lnTo>
                <a:lnTo>
                  <a:pt x="6273129" y="1897298"/>
                </a:lnTo>
                <a:lnTo>
                  <a:pt x="6226689" y="1824331"/>
                </a:lnTo>
                <a:close/>
                <a:moveTo>
                  <a:pt x="6313835" y="1697655"/>
                </a:moveTo>
                <a:lnTo>
                  <a:pt x="6309471" y="1695992"/>
                </a:lnTo>
                <a:lnTo>
                  <a:pt x="6343042" y="1656875"/>
                </a:lnTo>
                <a:close/>
                <a:moveTo>
                  <a:pt x="6215764" y="1975229"/>
                </a:moveTo>
                <a:lnTo>
                  <a:pt x="6272905" y="1902137"/>
                </a:lnTo>
                <a:lnTo>
                  <a:pt x="6328200" y="1989141"/>
                </a:lnTo>
                <a:lnTo>
                  <a:pt x="6242424" y="2053564"/>
                </a:lnTo>
                <a:close/>
                <a:moveTo>
                  <a:pt x="6240162" y="2055403"/>
                </a:moveTo>
                <a:lnTo>
                  <a:pt x="6054183" y="2194833"/>
                </a:lnTo>
                <a:lnTo>
                  <a:pt x="6055139" y="2180441"/>
                </a:lnTo>
                <a:lnTo>
                  <a:pt x="6213726" y="1977850"/>
                </a:lnTo>
                <a:close/>
                <a:moveTo>
                  <a:pt x="6271313" y="1899742"/>
                </a:moveTo>
                <a:lnTo>
                  <a:pt x="6214681" y="1972078"/>
                </a:lnTo>
                <a:lnTo>
                  <a:pt x="6184550" y="1883385"/>
                </a:lnTo>
                <a:lnTo>
                  <a:pt x="6224969" y="1826852"/>
                </a:lnTo>
                <a:close/>
                <a:moveTo>
                  <a:pt x="6212643" y="1974700"/>
                </a:moveTo>
                <a:lnTo>
                  <a:pt x="6055489" y="2175527"/>
                </a:lnTo>
                <a:lnTo>
                  <a:pt x="6063770" y="2052202"/>
                </a:lnTo>
                <a:lnTo>
                  <a:pt x="6182480" y="1886258"/>
                </a:lnTo>
                <a:close/>
                <a:moveTo>
                  <a:pt x="6051954" y="2184550"/>
                </a:moveTo>
                <a:lnTo>
                  <a:pt x="6051094" y="2197152"/>
                </a:lnTo>
                <a:lnTo>
                  <a:pt x="6029403" y="2213459"/>
                </a:lnTo>
                <a:close/>
                <a:moveTo>
                  <a:pt x="6053928" y="2198261"/>
                </a:moveTo>
                <a:lnTo>
                  <a:pt x="6241022" y="2057949"/>
                </a:lnTo>
                <a:lnTo>
                  <a:pt x="6325556" y="2306286"/>
                </a:lnTo>
                <a:lnTo>
                  <a:pt x="6028766" y="2571308"/>
                </a:lnTo>
                <a:close/>
                <a:moveTo>
                  <a:pt x="6243443" y="2055983"/>
                </a:moveTo>
                <a:lnTo>
                  <a:pt x="6329505" y="1991334"/>
                </a:lnTo>
                <a:lnTo>
                  <a:pt x="6455891" y="2189767"/>
                </a:lnTo>
                <a:lnTo>
                  <a:pt x="6327721" y="2304194"/>
                </a:lnTo>
                <a:close/>
                <a:moveTo>
                  <a:pt x="6274721" y="1899919"/>
                </a:moveTo>
                <a:lnTo>
                  <a:pt x="6404133" y="1734554"/>
                </a:lnTo>
                <a:lnTo>
                  <a:pt x="6579092" y="1801169"/>
                </a:lnTo>
                <a:lnTo>
                  <a:pt x="6330652" y="1987680"/>
                </a:lnTo>
                <a:close/>
                <a:moveTo>
                  <a:pt x="6402763" y="1731479"/>
                </a:moveTo>
                <a:lnTo>
                  <a:pt x="6316478" y="1698714"/>
                </a:lnTo>
                <a:lnTo>
                  <a:pt x="6363554" y="1632931"/>
                </a:lnTo>
                <a:lnTo>
                  <a:pt x="6474588" y="1639786"/>
                </a:lnTo>
                <a:close/>
                <a:moveTo>
                  <a:pt x="6306668" y="1694782"/>
                </a:moveTo>
                <a:lnTo>
                  <a:pt x="6116421" y="1622622"/>
                </a:lnTo>
                <a:cubicBezTo>
                  <a:pt x="6117057" y="1621085"/>
                  <a:pt x="6117535" y="1619497"/>
                  <a:pt x="6117854" y="1617909"/>
                </a:cubicBezTo>
                <a:lnTo>
                  <a:pt x="6359923" y="1632754"/>
                </a:lnTo>
                <a:close/>
                <a:moveTo>
                  <a:pt x="6307719" y="1697832"/>
                </a:moveTo>
                <a:lnTo>
                  <a:pt x="6312274" y="1699571"/>
                </a:lnTo>
                <a:lnTo>
                  <a:pt x="6224842" y="1821735"/>
                </a:lnTo>
                <a:lnTo>
                  <a:pt x="6214681" y="1805781"/>
                </a:lnTo>
                <a:close/>
                <a:moveTo>
                  <a:pt x="6223154" y="1824155"/>
                </a:moveTo>
                <a:lnTo>
                  <a:pt x="6183213" y="1879932"/>
                </a:lnTo>
                <a:lnTo>
                  <a:pt x="6174103" y="1853089"/>
                </a:lnTo>
                <a:lnTo>
                  <a:pt x="6212897" y="1808024"/>
                </a:lnTo>
                <a:close/>
                <a:moveTo>
                  <a:pt x="6181174" y="1882805"/>
                </a:moveTo>
                <a:lnTo>
                  <a:pt x="6063961" y="2046632"/>
                </a:lnTo>
                <a:lnTo>
                  <a:pt x="6068739" y="1975481"/>
                </a:lnTo>
                <a:lnTo>
                  <a:pt x="6171873" y="1855585"/>
                </a:lnTo>
                <a:close/>
                <a:moveTo>
                  <a:pt x="6060871" y="2050967"/>
                </a:moveTo>
                <a:lnTo>
                  <a:pt x="6000513" y="2135301"/>
                </a:lnTo>
                <a:lnTo>
                  <a:pt x="6018796" y="2033677"/>
                </a:lnTo>
                <a:lnTo>
                  <a:pt x="6065745" y="1979035"/>
                </a:lnTo>
                <a:close/>
                <a:moveTo>
                  <a:pt x="5996500" y="2140946"/>
                </a:moveTo>
                <a:lnTo>
                  <a:pt x="5846576" y="2350494"/>
                </a:lnTo>
                <a:lnTo>
                  <a:pt x="5604857" y="2531737"/>
                </a:lnTo>
                <a:lnTo>
                  <a:pt x="5597372" y="2523597"/>
                </a:lnTo>
                <a:lnTo>
                  <a:pt x="6014910" y="2038139"/>
                </a:lnTo>
                <a:close/>
                <a:moveTo>
                  <a:pt x="5575650" y="2556816"/>
                </a:moveTo>
                <a:lnTo>
                  <a:pt x="5604316" y="2535367"/>
                </a:lnTo>
                <a:lnTo>
                  <a:pt x="5665279" y="2603620"/>
                </a:lnTo>
                <a:lnTo>
                  <a:pt x="5577210" y="2726717"/>
                </a:lnTo>
                <a:lnTo>
                  <a:pt x="5559310" y="2590942"/>
                </a:lnTo>
                <a:cubicBezTo>
                  <a:pt x="5573738" y="2589203"/>
                  <a:pt x="5583644" y="2578516"/>
                  <a:pt x="5581446" y="2567099"/>
                </a:cubicBezTo>
                <a:cubicBezTo>
                  <a:pt x="5580714" y="2563318"/>
                  <a:pt x="5578675" y="2559739"/>
                  <a:pt x="5575554" y="2556816"/>
                </a:cubicBezTo>
                <a:close/>
                <a:moveTo>
                  <a:pt x="5606386" y="2533628"/>
                </a:moveTo>
                <a:lnTo>
                  <a:pt x="5841703" y="2357198"/>
                </a:lnTo>
                <a:lnTo>
                  <a:pt x="5666999" y="2601578"/>
                </a:lnTo>
                <a:close/>
                <a:moveTo>
                  <a:pt x="5602691" y="2533300"/>
                </a:moveTo>
                <a:lnTo>
                  <a:pt x="5573356" y="2555202"/>
                </a:lnTo>
                <a:cubicBezTo>
                  <a:pt x="5572719" y="2554950"/>
                  <a:pt x="5572146" y="2554270"/>
                  <a:pt x="5571318" y="2553917"/>
                </a:cubicBezTo>
                <a:lnTo>
                  <a:pt x="5595652" y="2525563"/>
                </a:lnTo>
                <a:close/>
                <a:moveTo>
                  <a:pt x="5568929" y="2552455"/>
                </a:moveTo>
                <a:lnTo>
                  <a:pt x="5567941" y="2552027"/>
                </a:lnTo>
                <a:lnTo>
                  <a:pt x="5567113" y="2551674"/>
                </a:lnTo>
                <a:lnTo>
                  <a:pt x="5587116" y="2515909"/>
                </a:lnTo>
                <a:lnTo>
                  <a:pt x="5593805" y="2523697"/>
                </a:lnTo>
                <a:close/>
                <a:moveTo>
                  <a:pt x="5564279" y="2550842"/>
                </a:moveTo>
                <a:cubicBezTo>
                  <a:pt x="5560106" y="2549507"/>
                  <a:pt x="5555519" y="2549103"/>
                  <a:pt x="5551092" y="2549733"/>
                </a:cubicBezTo>
                <a:lnTo>
                  <a:pt x="5525388" y="2447102"/>
                </a:lnTo>
                <a:lnTo>
                  <a:pt x="5585173" y="2513742"/>
                </a:lnTo>
                <a:close/>
                <a:moveTo>
                  <a:pt x="5550423" y="2591018"/>
                </a:moveTo>
                <a:cubicBezTo>
                  <a:pt x="5552557" y="2591144"/>
                  <a:pt x="5554659" y="2591144"/>
                  <a:pt x="5556793" y="2591018"/>
                </a:cubicBezTo>
                <a:lnTo>
                  <a:pt x="5575013" y="2730044"/>
                </a:lnTo>
                <a:lnTo>
                  <a:pt x="5496882" y="2839229"/>
                </a:lnTo>
                <a:lnTo>
                  <a:pt x="5474586" y="2839758"/>
                </a:lnTo>
                <a:close/>
                <a:moveTo>
                  <a:pt x="5575490" y="2734328"/>
                </a:moveTo>
                <a:lnTo>
                  <a:pt x="5581574" y="2780755"/>
                </a:lnTo>
                <a:lnTo>
                  <a:pt x="5536568" y="2838271"/>
                </a:lnTo>
                <a:lnTo>
                  <a:pt x="5500512" y="2839153"/>
                </a:lnTo>
                <a:close/>
                <a:moveTo>
                  <a:pt x="5582084" y="2784536"/>
                </a:moveTo>
                <a:lnTo>
                  <a:pt x="5588963" y="2836986"/>
                </a:lnTo>
                <a:lnTo>
                  <a:pt x="5540071" y="2838195"/>
                </a:lnTo>
                <a:close/>
                <a:moveTo>
                  <a:pt x="5577879" y="2731002"/>
                </a:moveTo>
                <a:lnTo>
                  <a:pt x="5667381" y="2605863"/>
                </a:lnTo>
                <a:lnTo>
                  <a:pt x="5694614" y="2636310"/>
                </a:lnTo>
                <a:lnTo>
                  <a:pt x="5584186" y="2777806"/>
                </a:lnTo>
                <a:close/>
                <a:moveTo>
                  <a:pt x="5668974" y="2603645"/>
                </a:moveTo>
                <a:lnTo>
                  <a:pt x="5849475" y="2351351"/>
                </a:lnTo>
                <a:lnTo>
                  <a:pt x="5975701" y="2256709"/>
                </a:lnTo>
                <a:lnTo>
                  <a:pt x="5970923" y="2283224"/>
                </a:lnTo>
                <a:lnTo>
                  <a:pt x="5696270" y="2634167"/>
                </a:lnTo>
                <a:close/>
                <a:moveTo>
                  <a:pt x="5969873" y="2289046"/>
                </a:moveTo>
                <a:lnTo>
                  <a:pt x="5898303" y="2687524"/>
                </a:lnTo>
                <a:lnTo>
                  <a:pt x="5812463" y="2764145"/>
                </a:lnTo>
                <a:lnTo>
                  <a:pt x="5698118" y="2636234"/>
                </a:lnTo>
                <a:close/>
                <a:moveTo>
                  <a:pt x="5973599" y="2284283"/>
                </a:moveTo>
                <a:lnTo>
                  <a:pt x="6023064" y="2221071"/>
                </a:lnTo>
                <a:lnTo>
                  <a:pt x="6050615" y="2200353"/>
                </a:lnTo>
                <a:lnTo>
                  <a:pt x="6025358" y="2574030"/>
                </a:lnTo>
                <a:lnTo>
                  <a:pt x="5901806" y="2684374"/>
                </a:lnTo>
                <a:close/>
                <a:moveTo>
                  <a:pt x="6028319" y="2575240"/>
                </a:moveTo>
                <a:lnTo>
                  <a:pt x="6326320" y="2309235"/>
                </a:lnTo>
                <a:lnTo>
                  <a:pt x="6352916" y="2387368"/>
                </a:lnTo>
                <a:lnTo>
                  <a:pt x="6023096" y="2653953"/>
                </a:lnTo>
                <a:close/>
                <a:moveTo>
                  <a:pt x="6331926" y="1989520"/>
                </a:moveTo>
                <a:lnTo>
                  <a:pt x="6581895" y="1801975"/>
                </a:lnTo>
                <a:lnTo>
                  <a:pt x="6679837" y="1839328"/>
                </a:lnTo>
                <a:lnTo>
                  <a:pt x="6619320" y="2043482"/>
                </a:lnTo>
                <a:lnTo>
                  <a:pt x="6457994" y="2187574"/>
                </a:lnTo>
                <a:close/>
                <a:moveTo>
                  <a:pt x="6682641" y="1840412"/>
                </a:moveTo>
                <a:lnTo>
                  <a:pt x="6766123" y="1872244"/>
                </a:lnTo>
                <a:lnTo>
                  <a:pt x="6764816" y="1913579"/>
                </a:lnTo>
                <a:lnTo>
                  <a:pt x="6623652" y="2039600"/>
                </a:lnTo>
                <a:close/>
                <a:moveTo>
                  <a:pt x="6683309" y="1838093"/>
                </a:moveTo>
                <a:lnTo>
                  <a:pt x="6726054" y="1693799"/>
                </a:lnTo>
                <a:lnTo>
                  <a:pt x="6731532" y="1689691"/>
                </a:lnTo>
                <a:cubicBezTo>
                  <a:pt x="6735641" y="1693194"/>
                  <a:pt x="6740418" y="1696143"/>
                  <a:pt x="6745706" y="1698436"/>
                </a:cubicBezTo>
                <a:cubicBezTo>
                  <a:pt x="6753573" y="1701763"/>
                  <a:pt x="6762269" y="1703628"/>
                  <a:pt x="6771187" y="1703931"/>
                </a:cubicBezTo>
                <a:lnTo>
                  <a:pt x="6765963" y="1869548"/>
                </a:lnTo>
                <a:close/>
                <a:moveTo>
                  <a:pt x="6769117" y="1870531"/>
                </a:moveTo>
                <a:lnTo>
                  <a:pt x="6774308" y="1704183"/>
                </a:lnTo>
                <a:cubicBezTo>
                  <a:pt x="6783099" y="1704032"/>
                  <a:pt x="6791762" y="1702494"/>
                  <a:pt x="6799789" y="1699697"/>
                </a:cubicBezTo>
                <a:lnTo>
                  <a:pt x="6870658" y="1819089"/>
                </a:lnTo>
                <a:lnTo>
                  <a:pt x="6799948" y="1882250"/>
                </a:lnTo>
                <a:close/>
                <a:moveTo>
                  <a:pt x="6797783" y="1884091"/>
                </a:moveTo>
                <a:lnTo>
                  <a:pt x="6767938" y="1910757"/>
                </a:lnTo>
                <a:lnTo>
                  <a:pt x="6769085" y="1873152"/>
                </a:lnTo>
                <a:close/>
                <a:moveTo>
                  <a:pt x="6802337" y="1698562"/>
                </a:moveTo>
                <a:cubicBezTo>
                  <a:pt x="6811128" y="1694807"/>
                  <a:pt x="6818614" y="1689338"/>
                  <a:pt x="6824028" y="1682684"/>
                </a:cubicBezTo>
                <a:lnTo>
                  <a:pt x="6951242" y="1746980"/>
                </a:lnTo>
                <a:lnTo>
                  <a:pt x="6872633" y="1817199"/>
                </a:lnTo>
                <a:close/>
                <a:moveTo>
                  <a:pt x="6953950" y="1748366"/>
                </a:moveTo>
                <a:lnTo>
                  <a:pt x="7070430" y="1807243"/>
                </a:lnTo>
                <a:lnTo>
                  <a:pt x="6932704" y="1918545"/>
                </a:lnTo>
                <a:lnTo>
                  <a:pt x="6874098" y="1819669"/>
                </a:lnTo>
                <a:close/>
                <a:moveTo>
                  <a:pt x="6955924" y="1746576"/>
                </a:moveTo>
                <a:lnTo>
                  <a:pt x="7020678" y="1689136"/>
                </a:lnTo>
                <a:lnTo>
                  <a:pt x="7190190" y="1710912"/>
                </a:lnTo>
                <a:lnTo>
                  <a:pt x="7072819" y="1805731"/>
                </a:lnTo>
                <a:close/>
                <a:moveTo>
                  <a:pt x="7193662" y="1711291"/>
                </a:moveTo>
                <a:lnTo>
                  <a:pt x="7355244" y="1732008"/>
                </a:lnTo>
                <a:lnTo>
                  <a:pt x="7246949" y="1893845"/>
                </a:lnTo>
                <a:lnTo>
                  <a:pt x="7075334" y="1807092"/>
                </a:lnTo>
                <a:close/>
                <a:moveTo>
                  <a:pt x="7196210" y="1709249"/>
                </a:moveTo>
                <a:lnTo>
                  <a:pt x="7409359" y="1537079"/>
                </a:lnTo>
                <a:lnTo>
                  <a:pt x="7439013" y="1606794"/>
                </a:lnTo>
                <a:lnTo>
                  <a:pt x="7356677" y="1729841"/>
                </a:lnTo>
                <a:close/>
                <a:moveTo>
                  <a:pt x="7440318" y="1609869"/>
                </a:moveTo>
                <a:lnTo>
                  <a:pt x="7491567" y="1730345"/>
                </a:lnTo>
                <a:cubicBezTo>
                  <a:pt x="7485929" y="1732109"/>
                  <a:pt x="7481247" y="1735386"/>
                  <a:pt x="7478348" y="1739595"/>
                </a:cubicBezTo>
                <a:cubicBezTo>
                  <a:pt x="7477170" y="1741334"/>
                  <a:pt x="7476310" y="1743199"/>
                  <a:pt x="7475832" y="1745140"/>
                </a:cubicBezTo>
                <a:lnTo>
                  <a:pt x="7359766" y="1730244"/>
                </a:lnTo>
                <a:close/>
                <a:moveTo>
                  <a:pt x="7442293" y="1606895"/>
                </a:moveTo>
                <a:lnTo>
                  <a:pt x="7504881" y="1513311"/>
                </a:lnTo>
                <a:lnTo>
                  <a:pt x="7595848" y="1519159"/>
                </a:lnTo>
                <a:lnTo>
                  <a:pt x="7600690" y="1559687"/>
                </a:lnTo>
                <a:lnTo>
                  <a:pt x="7510359" y="1729967"/>
                </a:lnTo>
                <a:cubicBezTo>
                  <a:pt x="7505231" y="1728530"/>
                  <a:pt x="7499657" y="1728379"/>
                  <a:pt x="7494434" y="1729538"/>
                </a:cubicBezTo>
                <a:close/>
                <a:moveTo>
                  <a:pt x="7601263" y="1564350"/>
                </a:moveTo>
                <a:lnTo>
                  <a:pt x="7609544" y="1633637"/>
                </a:lnTo>
                <a:lnTo>
                  <a:pt x="7525934" y="1742015"/>
                </a:lnTo>
                <a:cubicBezTo>
                  <a:pt x="7523705" y="1737402"/>
                  <a:pt x="7519469" y="1733596"/>
                  <a:pt x="7513990" y="1731227"/>
                </a:cubicBezTo>
                <a:lnTo>
                  <a:pt x="7513003" y="1730799"/>
                </a:lnTo>
                <a:close/>
                <a:moveTo>
                  <a:pt x="7599001" y="1519386"/>
                </a:moveTo>
                <a:lnTo>
                  <a:pt x="7621297" y="1520823"/>
                </a:lnTo>
                <a:lnTo>
                  <a:pt x="7603269" y="1554798"/>
                </a:lnTo>
                <a:close/>
                <a:moveTo>
                  <a:pt x="7598683" y="1516865"/>
                </a:moveTo>
                <a:lnTo>
                  <a:pt x="7588076" y="1429054"/>
                </a:lnTo>
                <a:cubicBezTo>
                  <a:pt x="7590115" y="1428877"/>
                  <a:pt x="7592153" y="1428525"/>
                  <a:pt x="7594128" y="1428046"/>
                </a:cubicBezTo>
                <a:cubicBezTo>
                  <a:pt x="7599320" y="1426912"/>
                  <a:pt x="7604193" y="1425072"/>
                  <a:pt x="7608557" y="1422551"/>
                </a:cubicBezTo>
                <a:lnTo>
                  <a:pt x="7650855" y="1464567"/>
                </a:lnTo>
                <a:lnTo>
                  <a:pt x="7622348" y="1518352"/>
                </a:lnTo>
                <a:close/>
                <a:moveTo>
                  <a:pt x="7610850" y="1421089"/>
                </a:moveTo>
                <a:cubicBezTo>
                  <a:pt x="7613207" y="1419401"/>
                  <a:pt x="7615341" y="1417536"/>
                  <a:pt x="7617220" y="1415519"/>
                </a:cubicBezTo>
                <a:lnTo>
                  <a:pt x="7673183" y="1422350"/>
                </a:lnTo>
                <a:lnTo>
                  <a:pt x="7652097" y="1462122"/>
                </a:lnTo>
                <a:close/>
                <a:moveTo>
                  <a:pt x="7619163" y="1413528"/>
                </a:moveTo>
                <a:cubicBezTo>
                  <a:pt x="7620979" y="1411335"/>
                  <a:pt x="7622444" y="1408966"/>
                  <a:pt x="7623559" y="1406496"/>
                </a:cubicBezTo>
                <a:lnTo>
                  <a:pt x="7674966" y="1419426"/>
                </a:lnTo>
                <a:lnTo>
                  <a:pt x="7674489" y="1420308"/>
                </a:lnTo>
                <a:close/>
                <a:moveTo>
                  <a:pt x="7677451" y="1420762"/>
                </a:moveTo>
                <a:lnTo>
                  <a:pt x="7677801" y="1420132"/>
                </a:lnTo>
                <a:lnTo>
                  <a:pt x="7683057" y="1421468"/>
                </a:lnTo>
                <a:close/>
                <a:moveTo>
                  <a:pt x="7676241" y="1417006"/>
                </a:moveTo>
                <a:lnTo>
                  <a:pt x="7624482" y="1404051"/>
                </a:lnTo>
                <a:cubicBezTo>
                  <a:pt x="7626680" y="1398103"/>
                  <a:pt x="7626744" y="1391802"/>
                  <a:pt x="7624737" y="1385804"/>
                </a:cubicBezTo>
                <a:cubicBezTo>
                  <a:pt x="7621138" y="1375823"/>
                  <a:pt x="7612156" y="1367581"/>
                  <a:pt x="7600211" y="1363271"/>
                </a:cubicBezTo>
                <a:lnTo>
                  <a:pt x="7682324" y="1202242"/>
                </a:lnTo>
                <a:lnTo>
                  <a:pt x="7764469" y="1184599"/>
                </a:lnTo>
                <a:lnTo>
                  <a:pt x="7790842" y="1200654"/>
                </a:lnTo>
                <a:close/>
                <a:moveTo>
                  <a:pt x="7680190" y="1200250"/>
                </a:moveTo>
                <a:lnTo>
                  <a:pt x="7562341" y="1225454"/>
                </a:lnTo>
                <a:lnTo>
                  <a:pt x="7560016" y="1207207"/>
                </a:lnTo>
                <a:lnTo>
                  <a:pt x="7606200" y="1165872"/>
                </a:lnTo>
                <a:lnTo>
                  <a:pt x="7695383" y="1170383"/>
                </a:lnTo>
                <a:close/>
                <a:moveTo>
                  <a:pt x="7559569" y="1203930"/>
                </a:moveTo>
                <a:lnTo>
                  <a:pt x="7554378" y="1163251"/>
                </a:lnTo>
                <a:lnTo>
                  <a:pt x="7602314" y="1165771"/>
                </a:lnTo>
                <a:close/>
                <a:moveTo>
                  <a:pt x="7556671" y="1206450"/>
                </a:moveTo>
                <a:lnTo>
                  <a:pt x="7529406" y="1230722"/>
                </a:lnTo>
                <a:lnTo>
                  <a:pt x="7506346" y="1160730"/>
                </a:lnTo>
                <a:lnTo>
                  <a:pt x="7551161" y="1162998"/>
                </a:lnTo>
                <a:close/>
                <a:moveTo>
                  <a:pt x="7526858" y="1232915"/>
                </a:moveTo>
                <a:lnTo>
                  <a:pt x="7526858" y="1232915"/>
                </a:lnTo>
                <a:lnTo>
                  <a:pt x="7455830" y="1248037"/>
                </a:lnTo>
                <a:lnTo>
                  <a:pt x="7376424" y="1153975"/>
                </a:lnTo>
                <a:lnTo>
                  <a:pt x="7503161" y="1160403"/>
                </a:lnTo>
                <a:close/>
                <a:moveTo>
                  <a:pt x="7452518" y="1248869"/>
                </a:moveTo>
                <a:lnTo>
                  <a:pt x="7303262" y="1280803"/>
                </a:lnTo>
                <a:lnTo>
                  <a:pt x="7246822" y="1147523"/>
                </a:lnTo>
                <a:lnTo>
                  <a:pt x="7372539" y="1153900"/>
                </a:lnTo>
                <a:close/>
                <a:moveTo>
                  <a:pt x="7300555" y="1281307"/>
                </a:moveTo>
                <a:lnTo>
                  <a:pt x="7070939" y="1330329"/>
                </a:lnTo>
                <a:lnTo>
                  <a:pt x="7236566" y="1147095"/>
                </a:lnTo>
                <a:lnTo>
                  <a:pt x="7243477" y="1147397"/>
                </a:lnTo>
                <a:close/>
                <a:moveTo>
                  <a:pt x="7238572" y="1144877"/>
                </a:moveTo>
                <a:lnTo>
                  <a:pt x="7241184" y="1141852"/>
                </a:lnTo>
                <a:lnTo>
                  <a:pt x="7242458" y="1144927"/>
                </a:lnTo>
                <a:close/>
                <a:moveTo>
                  <a:pt x="7235037" y="1144600"/>
                </a:moveTo>
                <a:lnTo>
                  <a:pt x="7003000" y="1132930"/>
                </a:lnTo>
                <a:lnTo>
                  <a:pt x="7015008" y="1105205"/>
                </a:lnTo>
                <a:lnTo>
                  <a:pt x="7177450" y="991786"/>
                </a:lnTo>
                <a:lnTo>
                  <a:pt x="7240006" y="1138828"/>
                </a:lnTo>
                <a:close/>
                <a:moveTo>
                  <a:pt x="7000006" y="1132703"/>
                </a:moveTo>
                <a:lnTo>
                  <a:pt x="6977360" y="1131619"/>
                </a:lnTo>
                <a:lnTo>
                  <a:pt x="7010549" y="1108356"/>
                </a:lnTo>
                <a:close/>
                <a:moveTo>
                  <a:pt x="6998987" y="1134946"/>
                </a:moveTo>
                <a:lnTo>
                  <a:pt x="6915632" y="1327355"/>
                </a:lnTo>
                <a:lnTo>
                  <a:pt x="6837405" y="1317702"/>
                </a:lnTo>
                <a:lnTo>
                  <a:pt x="6870372" y="1206299"/>
                </a:lnTo>
                <a:lnTo>
                  <a:pt x="6974270" y="1133812"/>
                </a:lnTo>
                <a:close/>
                <a:moveTo>
                  <a:pt x="6871582" y="1202267"/>
                </a:moveTo>
                <a:lnTo>
                  <a:pt x="6893050" y="1129653"/>
                </a:lnTo>
                <a:lnTo>
                  <a:pt x="6969971" y="1133611"/>
                </a:lnTo>
                <a:close/>
                <a:moveTo>
                  <a:pt x="6890693" y="1127183"/>
                </a:moveTo>
                <a:lnTo>
                  <a:pt x="6879768" y="1126629"/>
                </a:lnTo>
                <a:lnTo>
                  <a:pt x="6897605" y="1103945"/>
                </a:lnTo>
                <a:close/>
                <a:moveTo>
                  <a:pt x="6889992" y="1129502"/>
                </a:moveTo>
                <a:lnTo>
                  <a:pt x="6867696" y="1205115"/>
                </a:lnTo>
                <a:lnTo>
                  <a:pt x="6759179" y="1280853"/>
                </a:lnTo>
                <a:lnTo>
                  <a:pt x="6878080" y="1128948"/>
                </a:lnTo>
                <a:close/>
                <a:moveTo>
                  <a:pt x="6866454" y="1209047"/>
                </a:moveTo>
                <a:lnTo>
                  <a:pt x="6834412" y="1317425"/>
                </a:lnTo>
                <a:lnTo>
                  <a:pt x="6739750" y="1305528"/>
                </a:lnTo>
                <a:lnTo>
                  <a:pt x="6753764" y="1287558"/>
                </a:lnTo>
                <a:close/>
                <a:moveTo>
                  <a:pt x="6736341" y="1305276"/>
                </a:moveTo>
                <a:lnTo>
                  <a:pt x="6729716" y="1304444"/>
                </a:lnTo>
                <a:lnTo>
                  <a:pt x="6745642" y="1293254"/>
                </a:lnTo>
                <a:close/>
                <a:moveTo>
                  <a:pt x="6734653" y="1307444"/>
                </a:moveTo>
                <a:lnTo>
                  <a:pt x="6645470" y="1421316"/>
                </a:lnTo>
                <a:lnTo>
                  <a:pt x="6544310" y="1442942"/>
                </a:lnTo>
                <a:cubicBezTo>
                  <a:pt x="6543482" y="1440572"/>
                  <a:pt x="6542017" y="1438379"/>
                  <a:pt x="6540042" y="1436514"/>
                </a:cubicBezTo>
                <a:lnTo>
                  <a:pt x="6726627" y="1306486"/>
                </a:lnTo>
                <a:close/>
                <a:moveTo>
                  <a:pt x="6538163" y="1434851"/>
                </a:moveTo>
                <a:lnTo>
                  <a:pt x="6536698" y="1433566"/>
                </a:lnTo>
                <a:lnTo>
                  <a:pt x="6666937" y="1299101"/>
                </a:lnTo>
                <a:lnTo>
                  <a:pt x="6722837" y="1306032"/>
                </a:lnTo>
                <a:close/>
                <a:moveTo>
                  <a:pt x="6534182" y="1432331"/>
                </a:moveTo>
                <a:cubicBezTo>
                  <a:pt x="6533958" y="1432331"/>
                  <a:pt x="6533863" y="1431978"/>
                  <a:pt x="6533672" y="1431902"/>
                </a:cubicBezTo>
                <a:lnTo>
                  <a:pt x="6625308" y="1294035"/>
                </a:lnTo>
                <a:lnTo>
                  <a:pt x="6663530" y="1298723"/>
                </a:lnTo>
                <a:close/>
                <a:moveTo>
                  <a:pt x="6524117" y="1429004"/>
                </a:moveTo>
                <a:cubicBezTo>
                  <a:pt x="6518733" y="1428247"/>
                  <a:pt x="6513159" y="1428802"/>
                  <a:pt x="6508191" y="1430591"/>
                </a:cubicBezTo>
                <a:lnTo>
                  <a:pt x="6534437" y="1393919"/>
                </a:lnTo>
                <a:close/>
                <a:moveTo>
                  <a:pt x="6537399" y="1464894"/>
                </a:moveTo>
                <a:lnTo>
                  <a:pt x="6582659" y="1501692"/>
                </a:lnTo>
                <a:lnTo>
                  <a:pt x="6476244" y="1637795"/>
                </a:lnTo>
                <a:lnTo>
                  <a:pt x="6365370" y="1630990"/>
                </a:lnTo>
                <a:lnTo>
                  <a:pt x="6506025" y="1467415"/>
                </a:lnTo>
                <a:cubicBezTo>
                  <a:pt x="6506120" y="1467591"/>
                  <a:pt x="6506312" y="1467742"/>
                  <a:pt x="6506535" y="1467843"/>
                </a:cubicBezTo>
                <a:cubicBezTo>
                  <a:pt x="6516600" y="1472254"/>
                  <a:pt x="6529117" y="1471019"/>
                  <a:pt x="6537494" y="1464793"/>
                </a:cubicBezTo>
                <a:close/>
                <a:moveTo>
                  <a:pt x="6361707" y="1630612"/>
                </a:moveTo>
                <a:lnTo>
                  <a:pt x="6118013" y="1615918"/>
                </a:lnTo>
                <a:cubicBezTo>
                  <a:pt x="6118045" y="1612893"/>
                  <a:pt x="6117344" y="1609894"/>
                  <a:pt x="6115942" y="1607096"/>
                </a:cubicBezTo>
                <a:lnTo>
                  <a:pt x="6479047" y="1466457"/>
                </a:lnTo>
                <a:close/>
                <a:moveTo>
                  <a:pt x="6305044" y="1696874"/>
                </a:moveTo>
                <a:lnTo>
                  <a:pt x="6213248" y="1803462"/>
                </a:lnTo>
                <a:lnTo>
                  <a:pt x="6104954" y="1633309"/>
                </a:lnTo>
                <a:cubicBezTo>
                  <a:pt x="6109190" y="1631469"/>
                  <a:pt x="6112662" y="1628671"/>
                  <a:pt x="6114955" y="1625294"/>
                </a:cubicBezTo>
                <a:cubicBezTo>
                  <a:pt x="6114955" y="1625294"/>
                  <a:pt x="6115210" y="1624966"/>
                  <a:pt x="6115242" y="1624890"/>
                </a:cubicBezTo>
                <a:close/>
                <a:moveTo>
                  <a:pt x="6211369" y="1805781"/>
                </a:moveTo>
                <a:lnTo>
                  <a:pt x="6173147" y="1850140"/>
                </a:lnTo>
                <a:lnTo>
                  <a:pt x="6099889" y="1635199"/>
                </a:lnTo>
                <a:lnTo>
                  <a:pt x="6102246" y="1634443"/>
                </a:lnTo>
                <a:close/>
                <a:moveTo>
                  <a:pt x="6171013" y="1852787"/>
                </a:moveTo>
                <a:lnTo>
                  <a:pt x="6069408" y="1970919"/>
                </a:lnTo>
                <a:lnTo>
                  <a:pt x="6091958" y="1635980"/>
                </a:lnTo>
                <a:cubicBezTo>
                  <a:pt x="6093742" y="1635980"/>
                  <a:pt x="6095526" y="1635879"/>
                  <a:pt x="6097278" y="1635678"/>
                </a:cubicBezTo>
                <a:close/>
                <a:moveTo>
                  <a:pt x="6065904" y="1974826"/>
                </a:moveTo>
                <a:lnTo>
                  <a:pt x="6019815" y="2028586"/>
                </a:lnTo>
                <a:lnTo>
                  <a:pt x="6088232" y="1648003"/>
                </a:lnTo>
                <a:close/>
                <a:moveTo>
                  <a:pt x="6015962" y="2033022"/>
                </a:moveTo>
                <a:lnTo>
                  <a:pt x="5595525" y="2521757"/>
                </a:lnTo>
                <a:lnTo>
                  <a:pt x="5588454" y="2513716"/>
                </a:lnTo>
                <a:lnTo>
                  <a:pt x="6082754" y="1634872"/>
                </a:lnTo>
                <a:cubicBezTo>
                  <a:pt x="6084187" y="1635426"/>
                  <a:pt x="6085716" y="1635779"/>
                  <a:pt x="6087308" y="1635905"/>
                </a:cubicBezTo>
                <a:close/>
                <a:moveTo>
                  <a:pt x="5586606" y="2511599"/>
                </a:moveTo>
                <a:lnTo>
                  <a:pt x="5523987" y="2441784"/>
                </a:lnTo>
                <a:lnTo>
                  <a:pt x="5436364" y="2088597"/>
                </a:lnTo>
                <a:lnTo>
                  <a:pt x="6073166" y="1630259"/>
                </a:lnTo>
                <a:cubicBezTo>
                  <a:pt x="6074982" y="1631519"/>
                  <a:pt x="6076925" y="1632654"/>
                  <a:pt x="6078995" y="1633611"/>
                </a:cubicBezTo>
                <a:lnTo>
                  <a:pt x="6080205" y="1634141"/>
                </a:lnTo>
                <a:close/>
                <a:moveTo>
                  <a:pt x="5435472" y="2086027"/>
                </a:moveTo>
                <a:lnTo>
                  <a:pt x="5359602" y="1780426"/>
                </a:lnTo>
                <a:lnTo>
                  <a:pt x="6066700" y="1622143"/>
                </a:lnTo>
                <a:cubicBezTo>
                  <a:pt x="6067847" y="1624412"/>
                  <a:pt x="6069376" y="1626529"/>
                  <a:pt x="6071223" y="1628495"/>
                </a:cubicBezTo>
                <a:close/>
                <a:moveTo>
                  <a:pt x="5432828" y="2087992"/>
                </a:moveTo>
                <a:lnTo>
                  <a:pt x="5296027" y="2186289"/>
                </a:lnTo>
                <a:lnTo>
                  <a:pt x="5139860" y="2011246"/>
                </a:lnTo>
                <a:lnTo>
                  <a:pt x="5179579" y="1820752"/>
                </a:lnTo>
                <a:lnTo>
                  <a:pt x="5356704" y="1781182"/>
                </a:lnTo>
                <a:close/>
                <a:moveTo>
                  <a:pt x="5137440" y="2008725"/>
                </a:moveTo>
                <a:lnTo>
                  <a:pt x="5004620" y="1860020"/>
                </a:lnTo>
                <a:lnTo>
                  <a:pt x="5176394" y="1821685"/>
                </a:lnTo>
                <a:close/>
                <a:moveTo>
                  <a:pt x="5089185" y="2363928"/>
                </a:moveTo>
                <a:lnTo>
                  <a:pt x="5531727" y="2561403"/>
                </a:lnTo>
                <a:cubicBezTo>
                  <a:pt x="5528573" y="2566595"/>
                  <a:pt x="5528223" y="2572568"/>
                  <a:pt x="5530803" y="2577962"/>
                </a:cubicBezTo>
                <a:lnTo>
                  <a:pt x="5103741" y="2728229"/>
                </a:lnTo>
                <a:lnTo>
                  <a:pt x="5070616" y="2373354"/>
                </a:lnTo>
                <a:cubicBezTo>
                  <a:pt x="5078260" y="2372497"/>
                  <a:pt x="5085076" y="2369019"/>
                  <a:pt x="5089185" y="2363852"/>
                </a:cubicBezTo>
                <a:close/>
                <a:moveTo>
                  <a:pt x="5111959" y="2848630"/>
                </a:moveTo>
                <a:lnTo>
                  <a:pt x="4773890" y="2856544"/>
                </a:lnTo>
                <a:cubicBezTo>
                  <a:pt x="4773507" y="2853544"/>
                  <a:pt x="4772583" y="2850621"/>
                  <a:pt x="4771086" y="2847848"/>
                </a:cubicBezTo>
                <a:lnTo>
                  <a:pt x="5101130" y="2731657"/>
                </a:lnTo>
                <a:close/>
                <a:moveTo>
                  <a:pt x="5542938" y="2589253"/>
                </a:moveTo>
                <a:cubicBezTo>
                  <a:pt x="5544499" y="2589858"/>
                  <a:pt x="5546155" y="2590287"/>
                  <a:pt x="5547844" y="2590539"/>
                </a:cubicBezTo>
                <a:lnTo>
                  <a:pt x="5471719" y="2840061"/>
                </a:lnTo>
                <a:lnTo>
                  <a:pt x="5346926" y="2843110"/>
                </a:lnTo>
                <a:close/>
                <a:moveTo>
                  <a:pt x="5474044" y="2842455"/>
                </a:moveTo>
                <a:lnTo>
                  <a:pt x="5495130" y="2841926"/>
                </a:lnTo>
                <a:lnTo>
                  <a:pt x="5458628" y="2892939"/>
                </a:lnTo>
                <a:close/>
                <a:moveTo>
                  <a:pt x="5498824" y="2841850"/>
                </a:moveTo>
                <a:lnTo>
                  <a:pt x="5534720" y="2840968"/>
                </a:lnTo>
                <a:lnTo>
                  <a:pt x="5435982" y="2966989"/>
                </a:lnTo>
                <a:lnTo>
                  <a:pt x="5455889" y="2901710"/>
                </a:lnTo>
                <a:close/>
                <a:moveTo>
                  <a:pt x="5430949" y="2973567"/>
                </a:moveTo>
                <a:lnTo>
                  <a:pt x="5171457" y="3305178"/>
                </a:lnTo>
                <a:lnTo>
                  <a:pt x="5169068" y="3302658"/>
                </a:lnTo>
                <a:lnTo>
                  <a:pt x="5450410" y="2909271"/>
                </a:lnTo>
                <a:close/>
                <a:moveTo>
                  <a:pt x="5433848" y="2974273"/>
                </a:moveTo>
                <a:lnTo>
                  <a:pt x="5538256" y="2840867"/>
                </a:lnTo>
                <a:lnTo>
                  <a:pt x="5589218" y="2839632"/>
                </a:lnTo>
                <a:lnTo>
                  <a:pt x="5603710" y="2950883"/>
                </a:lnTo>
                <a:lnTo>
                  <a:pt x="5380082" y="3150475"/>
                </a:lnTo>
                <a:close/>
                <a:moveTo>
                  <a:pt x="5592212" y="2839456"/>
                </a:moveTo>
                <a:lnTo>
                  <a:pt x="5732007" y="2836305"/>
                </a:lnTo>
                <a:lnTo>
                  <a:pt x="5606481" y="2948363"/>
                </a:lnTo>
                <a:close/>
                <a:moveTo>
                  <a:pt x="5591925" y="2837263"/>
                </a:moveTo>
                <a:lnTo>
                  <a:pt x="5584568" y="2781662"/>
                </a:lnTo>
                <a:lnTo>
                  <a:pt x="5696525" y="2638654"/>
                </a:lnTo>
                <a:lnTo>
                  <a:pt x="5810521" y="2766212"/>
                </a:lnTo>
                <a:lnTo>
                  <a:pt x="5734715" y="2833910"/>
                </a:lnTo>
                <a:close/>
                <a:moveTo>
                  <a:pt x="5812431" y="2768354"/>
                </a:moveTo>
                <a:lnTo>
                  <a:pt x="5841448" y="2800792"/>
                </a:lnTo>
                <a:lnTo>
                  <a:pt x="5802431" y="2832323"/>
                </a:lnTo>
                <a:lnTo>
                  <a:pt x="5739142" y="2833810"/>
                </a:lnTo>
                <a:close/>
                <a:moveTo>
                  <a:pt x="5843200" y="2802783"/>
                </a:moveTo>
                <a:lnTo>
                  <a:pt x="5857183" y="2818385"/>
                </a:lnTo>
                <a:cubicBezTo>
                  <a:pt x="5854444" y="2820199"/>
                  <a:pt x="5852150" y="2822367"/>
                  <a:pt x="5850367" y="2824812"/>
                </a:cubicBezTo>
                <a:cubicBezTo>
                  <a:pt x="5849060" y="2826828"/>
                  <a:pt x="5848169" y="2829021"/>
                  <a:pt x="5847755" y="2831264"/>
                </a:cubicBezTo>
                <a:lnTo>
                  <a:pt x="5806762" y="2832222"/>
                </a:lnTo>
                <a:close/>
                <a:moveTo>
                  <a:pt x="5814534" y="2766540"/>
                </a:moveTo>
                <a:lnTo>
                  <a:pt x="5897602" y="2692364"/>
                </a:lnTo>
                <a:lnTo>
                  <a:pt x="5884352" y="2766187"/>
                </a:lnTo>
                <a:lnTo>
                  <a:pt x="5843614" y="2799079"/>
                </a:lnTo>
                <a:close/>
                <a:moveTo>
                  <a:pt x="5901106" y="2689213"/>
                </a:moveTo>
                <a:lnTo>
                  <a:pt x="6025326" y="2578315"/>
                </a:lnTo>
                <a:lnTo>
                  <a:pt x="6020039" y="2656448"/>
                </a:lnTo>
                <a:lnTo>
                  <a:pt x="5887888" y="2763188"/>
                </a:lnTo>
                <a:close/>
                <a:moveTo>
                  <a:pt x="6022937" y="2657607"/>
                </a:moveTo>
                <a:lnTo>
                  <a:pt x="6353999" y="2390040"/>
                </a:lnTo>
                <a:lnTo>
                  <a:pt x="6440985" y="2645862"/>
                </a:lnTo>
                <a:lnTo>
                  <a:pt x="6421874" y="2710435"/>
                </a:lnTo>
                <a:lnTo>
                  <a:pt x="6013063" y="2802153"/>
                </a:lnTo>
                <a:close/>
                <a:moveTo>
                  <a:pt x="6421078" y="2713056"/>
                </a:moveTo>
                <a:lnTo>
                  <a:pt x="6363745" y="2906877"/>
                </a:lnTo>
                <a:lnTo>
                  <a:pt x="6223122" y="3006484"/>
                </a:lnTo>
                <a:lnTo>
                  <a:pt x="6006342" y="2899341"/>
                </a:lnTo>
                <a:lnTo>
                  <a:pt x="6012936" y="2804699"/>
                </a:lnTo>
                <a:close/>
                <a:moveTo>
                  <a:pt x="6362472" y="2910960"/>
                </a:moveTo>
                <a:lnTo>
                  <a:pt x="6319950" y="3054296"/>
                </a:lnTo>
                <a:lnTo>
                  <a:pt x="6225765" y="3007769"/>
                </a:lnTo>
                <a:close/>
                <a:moveTo>
                  <a:pt x="6322020" y="3058026"/>
                </a:moveTo>
                <a:lnTo>
                  <a:pt x="6432034" y="3112316"/>
                </a:lnTo>
                <a:lnTo>
                  <a:pt x="6311541" y="3292451"/>
                </a:lnTo>
                <a:lnTo>
                  <a:pt x="6258317" y="3273219"/>
                </a:lnTo>
                <a:close/>
                <a:moveTo>
                  <a:pt x="6322721" y="3055657"/>
                </a:moveTo>
                <a:lnTo>
                  <a:pt x="6366389" y="2908188"/>
                </a:lnTo>
                <a:lnTo>
                  <a:pt x="6498285" y="2814705"/>
                </a:lnTo>
                <a:lnTo>
                  <a:pt x="6543100" y="2946296"/>
                </a:lnTo>
                <a:lnTo>
                  <a:pt x="6433373" y="3110325"/>
                </a:lnTo>
                <a:close/>
                <a:moveTo>
                  <a:pt x="6463663" y="2703479"/>
                </a:moveTo>
                <a:lnTo>
                  <a:pt x="6704873" y="2649265"/>
                </a:lnTo>
                <a:cubicBezTo>
                  <a:pt x="6706433" y="2653146"/>
                  <a:pt x="6708918" y="2656775"/>
                  <a:pt x="6712198" y="2659926"/>
                </a:cubicBezTo>
                <a:lnTo>
                  <a:pt x="6499878" y="2810521"/>
                </a:lnTo>
                <a:close/>
                <a:moveTo>
                  <a:pt x="6707771" y="2623808"/>
                </a:moveTo>
                <a:cubicBezTo>
                  <a:pt x="6702993" y="2630916"/>
                  <a:pt x="6701688" y="2639132"/>
                  <a:pt x="6704108" y="2646946"/>
                </a:cubicBezTo>
                <a:lnTo>
                  <a:pt x="6462803" y="2701311"/>
                </a:lnTo>
                <a:lnTo>
                  <a:pt x="6443979" y="2646089"/>
                </a:lnTo>
                <a:lnTo>
                  <a:pt x="6539979" y="2321862"/>
                </a:lnTo>
                <a:lnTo>
                  <a:pt x="6724047" y="2610879"/>
                </a:lnTo>
                <a:cubicBezTo>
                  <a:pt x="6717199" y="2613853"/>
                  <a:pt x="6711593" y="2618289"/>
                  <a:pt x="6707835" y="2623708"/>
                </a:cubicBezTo>
                <a:close/>
                <a:moveTo>
                  <a:pt x="6538959" y="2315032"/>
                </a:moveTo>
                <a:lnTo>
                  <a:pt x="6507617" y="2265783"/>
                </a:lnTo>
                <a:lnTo>
                  <a:pt x="6568135" y="2216988"/>
                </a:lnTo>
                <a:close/>
                <a:moveTo>
                  <a:pt x="6506248" y="2263590"/>
                </a:moveTo>
                <a:lnTo>
                  <a:pt x="6459650" y="2190195"/>
                </a:lnTo>
                <a:lnTo>
                  <a:pt x="6617919" y="2048850"/>
                </a:lnTo>
                <a:lnTo>
                  <a:pt x="6569600" y="2212274"/>
                </a:lnTo>
                <a:close/>
                <a:moveTo>
                  <a:pt x="6622123" y="2045019"/>
                </a:moveTo>
                <a:lnTo>
                  <a:pt x="6764753" y="1917637"/>
                </a:lnTo>
                <a:lnTo>
                  <a:pt x="6760389" y="2058050"/>
                </a:lnTo>
                <a:lnTo>
                  <a:pt x="6573709" y="2208872"/>
                </a:lnTo>
                <a:close/>
                <a:moveTo>
                  <a:pt x="6767906" y="1914814"/>
                </a:moveTo>
                <a:lnTo>
                  <a:pt x="6800840" y="1885401"/>
                </a:lnTo>
                <a:lnTo>
                  <a:pt x="6918690" y="1930265"/>
                </a:lnTo>
                <a:lnTo>
                  <a:pt x="6763670" y="2055504"/>
                </a:lnTo>
                <a:close/>
                <a:moveTo>
                  <a:pt x="6802942" y="1883561"/>
                </a:moveTo>
                <a:lnTo>
                  <a:pt x="6872187" y="1821735"/>
                </a:lnTo>
                <a:lnTo>
                  <a:pt x="6930762" y="1920435"/>
                </a:lnTo>
                <a:lnTo>
                  <a:pt x="6920887" y="1928425"/>
                </a:lnTo>
                <a:close/>
                <a:moveTo>
                  <a:pt x="6932163" y="1922754"/>
                </a:moveTo>
                <a:lnTo>
                  <a:pt x="6939808" y="1935633"/>
                </a:lnTo>
                <a:lnTo>
                  <a:pt x="6923882" y="1929534"/>
                </a:lnTo>
                <a:close/>
                <a:moveTo>
                  <a:pt x="7248287" y="1897272"/>
                </a:moveTo>
                <a:lnTo>
                  <a:pt x="7336229" y="1941733"/>
                </a:lnTo>
                <a:lnTo>
                  <a:pt x="7243159" y="2051043"/>
                </a:lnTo>
                <a:lnTo>
                  <a:pt x="7165187" y="2021327"/>
                </a:lnTo>
                <a:close/>
                <a:moveTo>
                  <a:pt x="7249656" y="1895231"/>
                </a:moveTo>
                <a:lnTo>
                  <a:pt x="7358493" y="1732538"/>
                </a:lnTo>
                <a:lnTo>
                  <a:pt x="7475450" y="1747534"/>
                </a:lnTo>
                <a:cubicBezTo>
                  <a:pt x="7474399" y="1754869"/>
                  <a:pt x="7478380" y="1762077"/>
                  <a:pt x="7485929" y="1766412"/>
                </a:cubicBezTo>
                <a:lnTo>
                  <a:pt x="7338012" y="1939918"/>
                </a:lnTo>
                <a:close/>
                <a:moveTo>
                  <a:pt x="7488127" y="1767798"/>
                </a:moveTo>
                <a:lnTo>
                  <a:pt x="7488828" y="1768101"/>
                </a:lnTo>
                <a:cubicBezTo>
                  <a:pt x="7493605" y="1770117"/>
                  <a:pt x="7499020" y="1770924"/>
                  <a:pt x="7504371" y="1770419"/>
                </a:cubicBezTo>
                <a:lnTo>
                  <a:pt x="7363843" y="1952772"/>
                </a:lnTo>
                <a:lnTo>
                  <a:pt x="7340432" y="1940976"/>
                </a:lnTo>
                <a:close/>
                <a:moveTo>
                  <a:pt x="7506601" y="1772587"/>
                </a:moveTo>
                <a:lnTo>
                  <a:pt x="7592185" y="2068157"/>
                </a:lnTo>
                <a:lnTo>
                  <a:pt x="7366615" y="1954183"/>
                </a:lnTo>
                <a:close/>
                <a:moveTo>
                  <a:pt x="7508862" y="1769890"/>
                </a:moveTo>
                <a:cubicBezTo>
                  <a:pt x="7512812" y="1768983"/>
                  <a:pt x="7516474" y="1767370"/>
                  <a:pt x="7519501" y="1765177"/>
                </a:cubicBezTo>
                <a:lnTo>
                  <a:pt x="7636554" y="1855433"/>
                </a:lnTo>
                <a:lnTo>
                  <a:pt x="7666654" y="2105913"/>
                </a:lnTo>
                <a:lnTo>
                  <a:pt x="7595625" y="2070047"/>
                </a:lnTo>
                <a:close/>
                <a:moveTo>
                  <a:pt x="7521443" y="1763514"/>
                </a:moveTo>
                <a:cubicBezTo>
                  <a:pt x="7522749" y="1762379"/>
                  <a:pt x="7523896" y="1761119"/>
                  <a:pt x="7524820" y="1759758"/>
                </a:cubicBezTo>
                <a:cubicBezTo>
                  <a:pt x="7527782" y="1755448"/>
                  <a:pt x="7528674" y="1750433"/>
                  <a:pt x="7527368" y="1745644"/>
                </a:cubicBezTo>
                <a:lnTo>
                  <a:pt x="7610404" y="1637946"/>
                </a:lnTo>
                <a:lnTo>
                  <a:pt x="7636140" y="1851955"/>
                </a:lnTo>
                <a:close/>
                <a:moveTo>
                  <a:pt x="7604002" y="1559587"/>
                </a:moveTo>
                <a:lnTo>
                  <a:pt x="7624451" y="1520999"/>
                </a:lnTo>
                <a:lnTo>
                  <a:pt x="7693090" y="1525384"/>
                </a:lnTo>
                <a:lnTo>
                  <a:pt x="7612506" y="1630083"/>
                </a:lnTo>
                <a:close/>
                <a:moveTo>
                  <a:pt x="7625501" y="1518730"/>
                </a:moveTo>
                <a:lnTo>
                  <a:pt x="7653117" y="1466810"/>
                </a:lnTo>
                <a:lnTo>
                  <a:pt x="7701339" y="1514698"/>
                </a:lnTo>
                <a:lnTo>
                  <a:pt x="7694810" y="1523166"/>
                </a:lnTo>
                <a:close/>
                <a:moveTo>
                  <a:pt x="7703664" y="1516891"/>
                </a:moveTo>
                <a:lnTo>
                  <a:pt x="7710990" y="1524175"/>
                </a:lnTo>
                <a:lnTo>
                  <a:pt x="7698632" y="1523393"/>
                </a:lnTo>
                <a:close/>
                <a:moveTo>
                  <a:pt x="7705161" y="1514647"/>
                </a:moveTo>
                <a:lnTo>
                  <a:pt x="7761889" y="1441102"/>
                </a:lnTo>
                <a:lnTo>
                  <a:pt x="8224879" y="1557041"/>
                </a:lnTo>
                <a:lnTo>
                  <a:pt x="7715035" y="1524401"/>
                </a:lnTo>
                <a:close/>
                <a:moveTo>
                  <a:pt x="7763704" y="1438884"/>
                </a:moveTo>
                <a:lnTo>
                  <a:pt x="7767399" y="1434070"/>
                </a:lnTo>
                <a:lnTo>
                  <a:pt x="8263801" y="1494938"/>
                </a:lnTo>
                <a:lnTo>
                  <a:pt x="8235612" y="1557041"/>
                </a:lnTo>
                <a:close/>
                <a:moveTo>
                  <a:pt x="8353303" y="1330884"/>
                </a:moveTo>
                <a:lnTo>
                  <a:pt x="8343047" y="1327935"/>
                </a:lnTo>
                <a:lnTo>
                  <a:pt x="8350500" y="1311603"/>
                </a:lnTo>
                <a:close/>
                <a:moveTo>
                  <a:pt x="8331453" y="1160327"/>
                </a:moveTo>
                <a:lnTo>
                  <a:pt x="8385918" y="1225732"/>
                </a:lnTo>
                <a:lnTo>
                  <a:pt x="8352061" y="1300487"/>
                </a:lnTo>
                <a:close/>
                <a:moveTo>
                  <a:pt x="8353749" y="1333581"/>
                </a:moveTo>
                <a:lnTo>
                  <a:pt x="8365598" y="1414688"/>
                </a:lnTo>
                <a:lnTo>
                  <a:pt x="8311450" y="1397045"/>
                </a:lnTo>
                <a:lnTo>
                  <a:pt x="8341869" y="1330203"/>
                </a:lnTo>
                <a:close/>
                <a:moveTo>
                  <a:pt x="8366011" y="1417485"/>
                </a:moveTo>
                <a:lnTo>
                  <a:pt x="8379071" y="1506708"/>
                </a:lnTo>
                <a:lnTo>
                  <a:pt x="8267942" y="1493098"/>
                </a:lnTo>
                <a:lnTo>
                  <a:pt x="8310463" y="1399389"/>
                </a:lnTo>
                <a:close/>
                <a:moveTo>
                  <a:pt x="8264757" y="1492695"/>
                </a:moveTo>
                <a:lnTo>
                  <a:pt x="7769183" y="1431902"/>
                </a:lnTo>
                <a:lnTo>
                  <a:pt x="7883847" y="1283197"/>
                </a:lnTo>
                <a:cubicBezTo>
                  <a:pt x="7897639" y="1288843"/>
                  <a:pt x="7914583" y="1284583"/>
                  <a:pt x="7921718" y="1273670"/>
                </a:cubicBezTo>
                <a:cubicBezTo>
                  <a:pt x="7921845" y="1273494"/>
                  <a:pt x="7921941" y="1273317"/>
                  <a:pt x="7922069" y="1273116"/>
                </a:cubicBezTo>
                <a:lnTo>
                  <a:pt x="8307469" y="1398481"/>
                </a:lnTo>
                <a:close/>
                <a:moveTo>
                  <a:pt x="8266922" y="1495215"/>
                </a:moveTo>
                <a:lnTo>
                  <a:pt x="8379358" y="1509002"/>
                </a:lnTo>
                <a:lnTo>
                  <a:pt x="8388021" y="1567223"/>
                </a:lnTo>
                <a:lnTo>
                  <a:pt x="8239276" y="1557722"/>
                </a:lnTo>
                <a:lnTo>
                  <a:pt x="8238606" y="1557570"/>
                </a:lnTo>
                <a:close/>
                <a:moveTo>
                  <a:pt x="8369102" y="1418367"/>
                </a:moveTo>
                <a:lnTo>
                  <a:pt x="8528963" y="1470490"/>
                </a:lnTo>
                <a:lnTo>
                  <a:pt x="8478001" y="1518630"/>
                </a:lnTo>
                <a:lnTo>
                  <a:pt x="8381969" y="1506834"/>
                </a:lnTo>
                <a:close/>
                <a:moveTo>
                  <a:pt x="8368687" y="1415545"/>
                </a:moveTo>
                <a:lnTo>
                  <a:pt x="8356807" y="1334362"/>
                </a:lnTo>
                <a:lnTo>
                  <a:pt x="8513578" y="1379452"/>
                </a:lnTo>
                <a:lnTo>
                  <a:pt x="8562566" y="1438405"/>
                </a:lnTo>
                <a:lnTo>
                  <a:pt x="8531001" y="1468650"/>
                </a:lnTo>
                <a:close/>
                <a:moveTo>
                  <a:pt x="8356488" y="1331741"/>
                </a:moveTo>
                <a:lnTo>
                  <a:pt x="8352793" y="1306310"/>
                </a:lnTo>
                <a:lnTo>
                  <a:pt x="8388180" y="1228529"/>
                </a:lnTo>
                <a:lnTo>
                  <a:pt x="8510808" y="1376125"/>
                </a:lnTo>
                <a:close/>
                <a:moveTo>
                  <a:pt x="8387225" y="1222884"/>
                </a:moveTo>
                <a:lnTo>
                  <a:pt x="8330593" y="1154832"/>
                </a:lnTo>
                <a:lnTo>
                  <a:pt x="8311833" y="1026568"/>
                </a:lnTo>
                <a:lnTo>
                  <a:pt x="8351901" y="1003582"/>
                </a:lnTo>
                <a:lnTo>
                  <a:pt x="8457743" y="1067374"/>
                </a:lnTo>
                <a:close/>
                <a:moveTo>
                  <a:pt x="8163533" y="843838"/>
                </a:moveTo>
                <a:lnTo>
                  <a:pt x="8291894" y="911385"/>
                </a:lnTo>
                <a:lnTo>
                  <a:pt x="8300462" y="969657"/>
                </a:lnTo>
                <a:lnTo>
                  <a:pt x="8121744" y="861934"/>
                </a:lnTo>
                <a:close/>
                <a:moveTo>
                  <a:pt x="8118942" y="860220"/>
                </a:moveTo>
                <a:lnTo>
                  <a:pt x="8052659" y="820322"/>
                </a:lnTo>
                <a:lnTo>
                  <a:pt x="8020808" y="782138"/>
                </a:lnTo>
                <a:cubicBezTo>
                  <a:pt x="8024661" y="779970"/>
                  <a:pt x="8028070" y="777324"/>
                  <a:pt x="8030809" y="774274"/>
                </a:cubicBezTo>
                <a:lnTo>
                  <a:pt x="8160348" y="842502"/>
                </a:lnTo>
                <a:close/>
                <a:moveTo>
                  <a:pt x="8295174" y="913149"/>
                </a:moveTo>
                <a:lnTo>
                  <a:pt x="8404138" y="970489"/>
                </a:lnTo>
                <a:lnTo>
                  <a:pt x="8351615" y="1000558"/>
                </a:lnTo>
                <a:lnTo>
                  <a:pt x="8303838" y="971749"/>
                </a:lnTo>
                <a:close/>
                <a:moveTo>
                  <a:pt x="8349131" y="1001969"/>
                </a:moveTo>
                <a:lnTo>
                  <a:pt x="8311355" y="1023569"/>
                </a:lnTo>
                <a:lnTo>
                  <a:pt x="8304220" y="974875"/>
                </a:lnTo>
                <a:close/>
                <a:moveTo>
                  <a:pt x="8326835" y="1150396"/>
                </a:moveTo>
                <a:lnTo>
                  <a:pt x="8252239" y="1060720"/>
                </a:lnTo>
                <a:lnTo>
                  <a:pt x="8309062" y="1028282"/>
                </a:lnTo>
                <a:close/>
                <a:moveTo>
                  <a:pt x="8354258" y="1002221"/>
                </a:moveTo>
                <a:lnTo>
                  <a:pt x="8406908" y="971976"/>
                </a:lnTo>
                <a:lnTo>
                  <a:pt x="8482810" y="1011925"/>
                </a:lnTo>
                <a:lnTo>
                  <a:pt x="8458699" y="1065131"/>
                </a:lnTo>
                <a:close/>
                <a:moveTo>
                  <a:pt x="8406685" y="969128"/>
                </a:moveTo>
                <a:lnTo>
                  <a:pt x="8294728" y="910251"/>
                </a:lnTo>
                <a:lnTo>
                  <a:pt x="8285364" y="846409"/>
                </a:lnTo>
                <a:lnTo>
                  <a:pt x="8435479" y="952695"/>
                </a:lnTo>
                <a:close/>
                <a:moveTo>
                  <a:pt x="8291543" y="908537"/>
                </a:moveTo>
                <a:lnTo>
                  <a:pt x="8166687" y="842855"/>
                </a:lnTo>
                <a:lnTo>
                  <a:pt x="8237173" y="812308"/>
                </a:lnTo>
                <a:lnTo>
                  <a:pt x="8282084" y="844090"/>
                </a:lnTo>
                <a:close/>
                <a:moveTo>
                  <a:pt x="8240008" y="811072"/>
                </a:moveTo>
                <a:lnTo>
                  <a:pt x="8275045" y="795950"/>
                </a:lnTo>
                <a:lnTo>
                  <a:pt x="8281605" y="840712"/>
                </a:lnTo>
                <a:close/>
                <a:moveTo>
                  <a:pt x="8237269" y="809157"/>
                </a:moveTo>
                <a:lnTo>
                  <a:pt x="8105882" y="716103"/>
                </a:lnTo>
                <a:lnTo>
                  <a:pt x="8255583" y="662998"/>
                </a:lnTo>
                <a:lnTo>
                  <a:pt x="8274694" y="792951"/>
                </a:lnTo>
                <a:close/>
                <a:moveTo>
                  <a:pt x="8234466" y="810367"/>
                </a:moveTo>
                <a:lnTo>
                  <a:pt x="8163597" y="840990"/>
                </a:lnTo>
                <a:lnTo>
                  <a:pt x="8032688" y="772157"/>
                </a:lnTo>
                <a:cubicBezTo>
                  <a:pt x="8039250" y="764041"/>
                  <a:pt x="8041160" y="754111"/>
                  <a:pt x="8037912" y="744811"/>
                </a:cubicBezTo>
                <a:cubicBezTo>
                  <a:pt x="8037466" y="743450"/>
                  <a:pt x="8036829" y="742139"/>
                  <a:pt x="8036033" y="740879"/>
                </a:cubicBezTo>
                <a:lnTo>
                  <a:pt x="8102920" y="717187"/>
                </a:lnTo>
                <a:close/>
                <a:moveTo>
                  <a:pt x="8034822" y="738535"/>
                </a:moveTo>
                <a:cubicBezTo>
                  <a:pt x="8030076" y="731150"/>
                  <a:pt x="8022177" y="725353"/>
                  <a:pt x="8012526" y="722177"/>
                </a:cubicBezTo>
                <a:lnTo>
                  <a:pt x="8037147" y="670635"/>
                </a:lnTo>
                <a:lnTo>
                  <a:pt x="8100244" y="715347"/>
                </a:lnTo>
                <a:close/>
                <a:moveTo>
                  <a:pt x="8018291" y="783524"/>
                </a:moveTo>
                <a:lnTo>
                  <a:pt x="8045142" y="815785"/>
                </a:lnTo>
                <a:lnTo>
                  <a:pt x="7999563" y="788313"/>
                </a:lnTo>
                <a:cubicBezTo>
                  <a:pt x="8002238" y="788137"/>
                  <a:pt x="8004850" y="787784"/>
                  <a:pt x="8007430" y="787229"/>
                </a:cubicBezTo>
                <a:cubicBezTo>
                  <a:pt x="8011252" y="786398"/>
                  <a:pt x="8014883" y="785163"/>
                  <a:pt x="8018259" y="783524"/>
                </a:cubicBezTo>
                <a:close/>
                <a:moveTo>
                  <a:pt x="8050142" y="821633"/>
                </a:moveTo>
                <a:lnTo>
                  <a:pt x="8092218" y="872192"/>
                </a:lnTo>
                <a:lnTo>
                  <a:pt x="7803710" y="996903"/>
                </a:lnTo>
                <a:cubicBezTo>
                  <a:pt x="7801894" y="994584"/>
                  <a:pt x="7799537" y="992568"/>
                  <a:pt x="7796734" y="990955"/>
                </a:cubicBezTo>
                <a:lnTo>
                  <a:pt x="7973063" y="783272"/>
                </a:lnTo>
                <a:cubicBezTo>
                  <a:pt x="7979656" y="786574"/>
                  <a:pt x="7987268" y="788388"/>
                  <a:pt x="7995072" y="788464"/>
                </a:cubicBezTo>
                <a:close/>
                <a:moveTo>
                  <a:pt x="8057628" y="826145"/>
                </a:moveTo>
                <a:lnTo>
                  <a:pt x="8116361" y="861430"/>
                </a:lnTo>
                <a:lnTo>
                  <a:pt x="8094798" y="870705"/>
                </a:lnTo>
                <a:close/>
                <a:moveTo>
                  <a:pt x="8119133" y="863195"/>
                </a:moveTo>
                <a:lnTo>
                  <a:pt x="8301099" y="972833"/>
                </a:lnTo>
                <a:lnTo>
                  <a:pt x="8308743" y="1025182"/>
                </a:lnTo>
                <a:lnTo>
                  <a:pt x="8250519" y="1058527"/>
                </a:lnTo>
                <a:lnTo>
                  <a:pt x="8096422" y="873050"/>
                </a:lnTo>
                <a:close/>
                <a:moveTo>
                  <a:pt x="8327885" y="1155841"/>
                </a:moveTo>
                <a:lnTo>
                  <a:pt x="8349736" y="1305579"/>
                </a:lnTo>
                <a:lnTo>
                  <a:pt x="8340180" y="1327002"/>
                </a:lnTo>
                <a:lnTo>
                  <a:pt x="7972680" y="1221321"/>
                </a:lnTo>
                <a:lnTo>
                  <a:pt x="8250137" y="1062333"/>
                </a:lnTo>
                <a:close/>
                <a:moveTo>
                  <a:pt x="8338970" y="1329245"/>
                </a:moveTo>
                <a:lnTo>
                  <a:pt x="8308584" y="1396062"/>
                </a:lnTo>
                <a:lnTo>
                  <a:pt x="7923184" y="1270646"/>
                </a:lnTo>
                <a:cubicBezTo>
                  <a:pt x="7925126" y="1266411"/>
                  <a:pt x="7925381" y="1261799"/>
                  <a:pt x="7923916" y="1257439"/>
                </a:cubicBezTo>
                <a:cubicBezTo>
                  <a:pt x="7923184" y="1255246"/>
                  <a:pt x="7921941" y="1253179"/>
                  <a:pt x="7920253" y="1251364"/>
                </a:cubicBezTo>
                <a:lnTo>
                  <a:pt x="7969814" y="1222959"/>
                </a:lnTo>
                <a:close/>
                <a:moveTo>
                  <a:pt x="7918342" y="1249247"/>
                </a:moveTo>
                <a:cubicBezTo>
                  <a:pt x="7911208" y="1242467"/>
                  <a:pt x="7899709" y="1239594"/>
                  <a:pt x="7888944" y="1241938"/>
                </a:cubicBezTo>
                <a:cubicBezTo>
                  <a:pt x="7883592" y="1243022"/>
                  <a:pt x="7878814" y="1245366"/>
                  <a:pt x="7875216" y="1248693"/>
                </a:cubicBezTo>
                <a:lnTo>
                  <a:pt x="7794664" y="1199671"/>
                </a:lnTo>
                <a:lnTo>
                  <a:pt x="7796734" y="1195764"/>
                </a:lnTo>
                <a:cubicBezTo>
                  <a:pt x="7808901" y="1199217"/>
                  <a:pt x="7822438" y="1195134"/>
                  <a:pt x="7828585" y="1186136"/>
                </a:cubicBezTo>
                <a:cubicBezTo>
                  <a:pt x="7829254" y="1185103"/>
                  <a:pt x="7829828" y="1184019"/>
                  <a:pt x="7830273" y="1182910"/>
                </a:cubicBezTo>
                <a:lnTo>
                  <a:pt x="7965641" y="1221876"/>
                </a:lnTo>
                <a:close/>
                <a:moveTo>
                  <a:pt x="7873368" y="1250734"/>
                </a:moveTo>
                <a:cubicBezTo>
                  <a:pt x="7868590" y="1256179"/>
                  <a:pt x="7867093" y="1263034"/>
                  <a:pt x="7869227" y="1269436"/>
                </a:cubicBezTo>
                <a:cubicBezTo>
                  <a:pt x="7871075" y="1274628"/>
                  <a:pt x="7875279" y="1279114"/>
                  <a:pt x="7881013" y="1282038"/>
                </a:cubicBezTo>
                <a:lnTo>
                  <a:pt x="7765584" y="1431549"/>
                </a:lnTo>
                <a:lnTo>
                  <a:pt x="7704588" y="1423988"/>
                </a:lnTo>
                <a:lnTo>
                  <a:pt x="7679107" y="1417636"/>
                </a:lnTo>
                <a:lnTo>
                  <a:pt x="7793326" y="1202166"/>
                </a:lnTo>
                <a:close/>
                <a:moveTo>
                  <a:pt x="7792434" y="1198184"/>
                </a:moveTo>
                <a:lnTo>
                  <a:pt x="7768800" y="1183767"/>
                </a:lnTo>
                <a:lnTo>
                  <a:pt x="7780299" y="1181246"/>
                </a:lnTo>
                <a:cubicBezTo>
                  <a:pt x="7781955" y="1186892"/>
                  <a:pt x="7786605" y="1191681"/>
                  <a:pt x="7793039" y="1194428"/>
                </a:cubicBezTo>
                <a:cubicBezTo>
                  <a:pt x="7793390" y="1194655"/>
                  <a:pt x="7793804" y="1194756"/>
                  <a:pt x="7794250" y="1194756"/>
                </a:cubicBezTo>
                <a:close/>
                <a:moveTo>
                  <a:pt x="7761665" y="1182759"/>
                </a:moveTo>
                <a:lnTo>
                  <a:pt x="7684044" y="1199343"/>
                </a:lnTo>
                <a:lnTo>
                  <a:pt x="7698791" y="1170409"/>
                </a:lnTo>
                <a:lnTo>
                  <a:pt x="7745262" y="1172778"/>
                </a:lnTo>
                <a:close/>
                <a:moveTo>
                  <a:pt x="7699938" y="1168191"/>
                </a:moveTo>
                <a:lnTo>
                  <a:pt x="7708888" y="1150548"/>
                </a:lnTo>
                <a:lnTo>
                  <a:pt x="7741153" y="1170182"/>
                </a:lnTo>
                <a:close/>
                <a:moveTo>
                  <a:pt x="7707773" y="1146641"/>
                </a:moveTo>
                <a:lnTo>
                  <a:pt x="7660315" y="1117807"/>
                </a:lnTo>
                <a:lnTo>
                  <a:pt x="7762876" y="1026216"/>
                </a:lnTo>
                <a:cubicBezTo>
                  <a:pt x="7763513" y="1026745"/>
                  <a:pt x="7764245" y="1027198"/>
                  <a:pt x="7765042" y="1027551"/>
                </a:cubicBezTo>
                <a:lnTo>
                  <a:pt x="7766253" y="1032038"/>
                </a:lnTo>
                <a:close/>
                <a:moveTo>
                  <a:pt x="7706531" y="1149161"/>
                </a:moveTo>
                <a:lnTo>
                  <a:pt x="7696976" y="1168165"/>
                </a:lnTo>
                <a:lnTo>
                  <a:pt x="7609002" y="1163704"/>
                </a:lnTo>
                <a:lnTo>
                  <a:pt x="7658244" y="1119647"/>
                </a:lnTo>
                <a:close/>
                <a:moveTo>
                  <a:pt x="7604989" y="1163503"/>
                </a:moveTo>
                <a:lnTo>
                  <a:pt x="7554378" y="1160982"/>
                </a:lnTo>
                <a:lnTo>
                  <a:pt x="7539885" y="1047967"/>
                </a:lnTo>
                <a:lnTo>
                  <a:pt x="7655537" y="1118211"/>
                </a:lnTo>
                <a:close/>
                <a:moveTo>
                  <a:pt x="7551161" y="1160806"/>
                </a:moveTo>
                <a:lnTo>
                  <a:pt x="7505868" y="1158512"/>
                </a:lnTo>
                <a:lnTo>
                  <a:pt x="7451721" y="994105"/>
                </a:lnTo>
                <a:lnTo>
                  <a:pt x="7536509" y="1045648"/>
                </a:lnTo>
                <a:close/>
                <a:moveTo>
                  <a:pt x="7450574" y="990199"/>
                </a:moveTo>
                <a:lnTo>
                  <a:pt x="7431272" y="931498"/>
                </a:lnTo>
                <a:lnTo>
                  <a:pt x="7510550" y="843611"/>
                </a:lnTo>
                <a:lnTo>
                  <a:pt x="7536031" y="1042296"/>
                </a:lnTo>
                <a:close/>
                <a:moveTo>
                  <a:pt x="7446402" y="987678"/>
                </a:moveTo>
                <a:lnTo>
                  <a:pt x="7403912" y="961743"/>
                </a:lnTo>
                <a:lnTo>
                  <a:pt x="7428820" y="934145"/>
                </a:lnTo>
                <a:close/>
                <a:moveTo>
                  <a:pt x="7447772" y="991535"/>
                </a:moveTo>
                <a:lnTo>
                  <a:pt x="7502588" y="1158235"/>
                </a:lnTo>
                <a:lnTo>
                  <a:pt x="7374641" y="1151783"/>
                </a:lnTo>
                <a:lnTo>
                  <a:pt x="7305906" y="1070373"/>
                </a:lnTo>
                <a:lnTo>
                  <a:pt x="7402129" y="963734"/>
                </a:lnTo>
                <a:close/>
                <a:moveTo>
                  <a:pt x="7370691" y="1151581"/>
                </a:moveTo>
                <a:lnTo>
                  <a:pt x="7246025" y="1145280"/>
                </a:lnTo>
                <a:lnTo>
                  <a:pt x="7243605" y="1139433"/>
                </a:lnTo>
                <a:lnTo>
                  <a:pt x="7303963" y="1072541"/>
                </a:lnTo>
                <a:close/>
                <a:moveTo>
                  <a:pt x="7242299" y="1136786"/>
                </a:moveTo>
                <a:lnTo>
                  <a:pt x="7180125" y="990350"/>
                </a:lnTo>
                <a:lnTo>
                  <a:pt x="7214397" y="966431"/>
                </a:lnTo>
                <a:lnTo>
                  <a:pt x="7302179" y="1070423"/>
                </a:lnTo>
                <a:close/>
                <a:moveTo>
                  <a:pt x="7178915" y="988082"/>
                </a:moveTo>
                <a:lnTo>
                  <a:pt x="7124767" y="860271"/>
                </a:lnTo>
                <a:lnTo>
                  <a:pt x="7212773" y="964515"/>
                </a:lnTo>
                <a:close/>
                <a:moveTo>
                  <a:pt x="7176653" y="989795"/>
                </a:moveTo>
                <a:lnTo>
                  <a:pt x="7017397" y="1100896"/>
                </a:lnTo>
                <a:lnTo>
                  <a:pt x="7121550" y="860523"/>
                </a:lnTo>
                <a:close/>
                <a:moveTo>
                  <a:pt x="6905504" y="1089705"/>
                </a:moveTo>
                <a:lnTo>
                  <a:pt x="6921238" y="1036524"/>
                </a:lnTo>
                <a:lnTo>
                  <a:pt x="7055363" y="897901"/>
                </a:lnTo>
                <a:close/>
                <a:moveTo>
                  <a:pt x="6900184" y="1096359"/>
                </a:moveTo>
                <a:lnTo>
                  <a:pt x="6876551" y="1126604"/>
                </a:lnTo>
                <a:lnTo>
                  <a:pt x="6836068" y="1124537"/>
                </a:lnTo>
                <a:lnTo>
                  <a:pt x="6916429" y="1041540"/>
                </a:lnTo>
                <a:close/>
                <a:moveTo>
                  <a:pt x="6874703" y="1128796"/>
                </a:moveTo>
                <a:lnTo>
                  <a:pt x="6751343" y="1286398"/>
                </a:lnTo>
                <a:lnTo>
                  <a:pt x="6725862" y="1304041"/>
                </a:lnTo>
                <a:lnTo>
                  <a:pt x="6668913" y="1297085"/>
                </a:lnTo>
                <a:lnTo>
                  <a:pt x="6833807" y="1126629"/>
                </a:lnTo>
                <a:close/>
                <a:moveTo>
                  <a:pt x="6665664" y="1296732"/>
                </a:moveTo>
                <a:lnTo>
                  <a:pt x="6626901" y="1291994"/>
                </a:lnTo>
                <a:lnTo>
                  <a:pt x="6739973" y="1121991"/>
                </a:lnTo>
                <a:lnTo>
                  <a:pt x="6830303" y="1126604"/>
                </a:lnTo>
                <a:close/>
                <a:moveTo>
                  <a:pt x="6738189" y="1119572"/>
                </a:moveTo>
                <a:lnTo>
                  <a:pt x="6731277" y="1119244"/>
                </a:lnTo>
                <a:lnTo>
                  <a:pt x="6832214" y="978100"/>
                </a:lnTo>
                <a:close/>
                <a:moveTo>
                  <a:pt x="6736660" y="1121815"/>
                </a:moveTo>
                <a:lnTo>
                  <a:pt x="6623843" y="1291490"/>
                </a:lnTo>
                <a:lnTo>
                  <a:pt x="6609319" y="1289700"/>
                </a:lnTo>
                <a:lnTo>
                  <a:pt x="6729652" y="1121487"/>
                </a:lnTo>
                <a:close/>
                <a:moveTo>
                  <a:pt x="6606070" y="1289297"/>
                </a:moveTo>
                <a:lnTo>
                  <a:pt x="6570110" y="1284861"/>
                </a:lnTo>
                <a:lnTo>
                  <a:pt x="6620371" y="1115993"/>
                </a:lnTo>
                <a:lnTo>
                  <a:pt x="6726277" y="1121336"/>
                </a:lnTo>
                <a:close/>
                <a:moveTo>
                  <a:pt x="6567116" y="1284609"/>
                </a:moveTo>
                <a:lnTo>
                  <a:pt x="6321287" y="1254364"/>
                </a:lnTo>
                <a:lnTo>
                  <a:pt x="6415280" y="1105457"/>
                </a:lnTo>
                <a:lnTo>
                  <a:pt x="6617409" y="1115539"/>
                </a:lnTo>
                <a:close/>
                <a:moveTo>
                  <a:pt x="6566606" y="1286877"/>
                </a:moveTo>
                <a:lnTo>
                  <a:pt x="6537239" y="1385526"/>
                </a:lnTo>
                <a:lnTo>
                  <a:pt x="6502903" y="1433414"/>
                </a:lnTo>
                <a:cubicBezTo>
                  <a:pt x="6500323" y="1435078"/>
                  <a:pt x="6498158" y="1437119"/>
                  <a:pt x="6496533" y="1439413"/>
                </a:cubicBezTo>
                <a:lnTo>
                  <a:pt x="6261566" y="1349560"/>
                </a:lnTo>
                <a:lnTo>
                  <a:pt x="6320046" y="1256582"/>
                </a:lnTo>
                <a:close/>
                <a:moveTo>
                  <a:pt x="6258796" y="1348653"/>
                </a:moveTo>
                <a:lnTo>
                  <a:pt x="5901806" y="1212197"/>
                </a:lnTo>
                <a:cubicBezTo>
                  <a:pt x="5902921" y="1210105"/>
                  <a:pt x="5903590" y="1207887"/>
                  <a:pt x="5903845" y="1205619"/>
                </a:cubicBezTo>
                <a:lnTo>
                  <a:pt x="6316765" y="1256179"/>
                </a:lnTo>
                <a:close/>
                <a:moveTo>
                  <a:pt x="6260101" y="1351702"/>
                </a:moveTo>
                <a:lnTo>
                  <a:pt x="6495419" y="1441505"/>
                </a:lnTo>
                <a:cubicBezTo>
                  <a:pt x="6494527" y="1443118"/>
                  <a:pt x="6493922" y="1444807"/>
                  <a:pt x="6493667" y="1446546"/>
                </a:cubicBezTo>
                <a:lnTo>
                  <a:pt x="6493316" y="1447025"/>
                </a:lnTo>
                <a:lnTo>
                  <a:pt x="6206655" y="1436691"/>
                </a:lnTo>
                <a:close/>
                <a:moveTo>
                  <a:pt x="6491660" y="1449243"/>
                </a:moveTo>
                <a:lnTo>
                  <a:pt x="6481882" y="1462878"/>
                </a:lnTo>
                <a:lnTo>
                  <a:pt x="6114796" y="1605257"/>
                </a:lnTo>
                <a:cubicBezTo>
                  <a:pt x="6112598" y="1602056"/>
                  <a:pt x="6109286" y="1599434"/>
                  <a:pt x="6105241" y="1597695"/>
                </a:cubicBezTo>
                <a:lnTo>
                  <a:pt x="6205349" y="1438909"/>
                </a:lnTo>
                <a:close/>
                <a:moveTo>
                  <a:pt x="6102724" y="1596485"/>
                </a:moveTo>
                <a:cubicBezTo>
                  <a:pt x="6096418" y="1594217"/>
                  <a:pt x="6089219" y="1593990"/>
                  <a:pt x="6082690" y="1595830"/>
                </a:cubicBezTo>
                <a:lnTo>
                  <a:pt x="5992455" y="1430869"/>
                </a:lnTo>
                <a:lnTo>
                  <a:pt x="6202164" y="1438581"/>
                </a:lnTo>
                <a:close/>
                <a:moveTo>
                  <a:pt x="6079918" y="1596788"/>
                </a:moveTo>
                <a:cubicBezTo>
                  <a:pt x="6076988" y="1597947"/>
                  <a:pt x="6074376" y="1599535"/>
                  <a:pt x="6072211" y="1601476"/>
                </a:cubicBezTo>
                <a:lnTo>
                  <a:pt x="5793035" y="1423862"/>
                </a:lnTo>
                <a:lnTo>
                  <a:pt x="5989429" y="1430919"/>
                </a:lnTo>
                <a:close/>
                <a:moveTo>
                  <a:pt x="5488632" y="1459551"/>
                </a:moveTo>
                <a:lnTo>
                  <a:pt x="5290421" y="1408865"/>
                </a:lnTo>
                <a:cubicBezTo>
                  <a:pt x="5290963" y="1407681"/>
                  <a:pt x="5291250" y="1406446"/>
                  <a:pt x="5291345" y="1405211"/>
                </a:cubicBezTo>
                <a:lnTo>
                  <a:pt x="5552939" y="1414814"/>
                </a:lnTo>
                <a:close/>
                <a:moveTo>
                  <a:pt x="5489396" y="1462248"/>
                </a:moveTo>
                <a:lnTo>
                  <a:pt x="6066445" y="1609894"/>
                </a:lnTo>
                <a:cubicBezTo>
                  <a:pt x="6065267" y="1613171"/>
                  <a:pt x="6065172" y="1616649"/>
                  <a:pt x="6066095" y="1619976"/>
                </a:cubicBezTo>
                <a:lnTo>
                  <a:pt x="5358997" y="1778082"/>
                </a:lnTo>
                <a:lnTo>
                  <a:pt x="5311029" y="1586530"/>
                </a:lnTo>
                <a:close/>
                <a:moveTo>
                  <a:pt x="5356194" y="1778838"/>
                </a:moveTo>
                <a:lnTo>
                  <a:pt x="5179993" y="1818232"/>
                </a:lnTo>
                <a:lnTo>
                  <a:pt x="5214170" y="1654405"/>
                </a:lnTo>
                <a:lnTo>
                  <a:pt x="5308672" y="1588445"/>
                </a:lnTo>
                <a:close/>
                <a:moveTo>
                  <a:pt x="5176903" y="1818887"/>
                </a:moveTo>
                <a:lnTo>
                  <a:pt x="5002932" y="1857929"/>
                </a:lnTo>
                <a:lnTo>
                  <a:pt x="4971845" y="1823474"/>
                </a:lnTo>
                <a:lnTo>
                  <a:pt x="5210729" y="1656497"/>
                </a:lnTo>
                <a:close/>
                <a:moveTo>
                  <a:pt x="4999651" y="1858685"/>
                </a:moveTo>
                <a:lnTo>
                  <a:pt x="4912251" y="1878344"/>
                </a:lnTo>
                <a:cubicBezTo>
                  <a:pt x="4910691" y="1875118"/>
                  <a:pt x="4908556" y="1872093"/>
                  <a:pt x="4905881" y="1869371"/>
                </a:cubicBezTo>
                <a:lnTo>
                  <a:pt x="4969456" y="1824735"/>
                </a:lnTo>
                <a:close/>
                <a:moveTo>
                  <a:pt x="4903874" y="1867632"/>
                </a:moveTo>
                <a:cubicBezTo>
                  <a:pt x="4901900" y="1866019"/>
                  <a:pt x="4899797" y="1864532"/>
                  <a:pt x="4897504" y="1863221"/>
                </a:cubicBezTo>
                <a:lnTo>
                  <a:pt x="4947893" y="1800412"/>
                </a:lnTo>
                <a:lnTo>
                  <a:pt x="4967864" y="1823096"/>
                </a:lnTo>
                <a:close/>
                <a:moveTo>
                  <a:pt x="4894861" y="1862062"/>
                </a:moveTo>
                <a:lnTo>
                  <a:pt x="4893618" y="1861558"/>
                </a:lnTo>
                <a:cubicBezTo>
                  <a:pt x="4891612" y="1860600"/>
                  <a:pt x="4889477" y="1859819"/>
                  <a:pt x="4887248" y="1859214"/>
                </a:cubicBezTo>
                <a:lnTo>
                  <a:pt x="4920755" y="1770067"/>
                </a:lnTo>
                <a:lnTo>
                  <a:pt x="4945981" y="1798547"/>
                </a:lnTo>
                <a:close/>
                <a:moveTo>
                  <a:pt x="4884286" y="1858735"/>
                </a:moveTo>
                <a:cubicBezTo>
                  <a:pt x="4866322" y="1854853"/>
                  <a:pt x="4847370" y="1861230"/>
                  <a:pt x="4838420" y="1874135"/>
                </a:cubicBezTo>
                <a:lnTo>
                  <a:pt x="4646389" y="1797539"/>
                </a:lnTo>
                <a:lnTo>
                  <a:pt x="4780164" y="1612843"/>
                </a:lnTo>
                <a:lnTo>
                  <a:pt x="4918367" y="1767874"/>
                </a:lnTo>
                <a:close/>
                <a:moveTo>
                  <a:pt x="4837114" y="1876579"/>
                </a:moveTo>
                <a:lnTo>
                  <a:pt x="4836923" y="1876907"/>
                </a:lnTo>
                <a:lnTo>
                  <a:pt x="4629508" y="1820828"/>
                </a:lnTo>
                <a:lnTo>
                  <a:pt x="4644987" y="1799556"/>
                </a:lnTo>
                <a:close/>
                <a:moveTo>
                  <a:pt x="5067686" y="2373279"/>
                </a:moveTo>
                <a:lnTo>
                  <a:pt x="5100715" y="2729565"/>
                </a:lnTo>
                <a:lnTo>
                  <a:pt x="4769844" y="2845782"/>
                </a:lnTo>
                <a:cubicBezTo>
                  <a:pt x="4766372" y="2839859"/>
                  <a:pt x="4760543" y="2835020"/>
                  <a:pt x="4753250" y="2831969"/>
                </a:cubicBezTo>
                <a:lnTo>
                  <a:pt x="5056251" y="2371439"/>
                </a:lnTo>
                <a:cubicBezTo>
                  <a:pt x="5059787" y="2372901"/>
                  <a:pt x="5063768" y="2373531"/>
                  <a:pt x="5067718" y="2373279"/>
                </a:cubicBezTo>
                <a:close/>
                <a:moveTo>
                  <a:pt x="4769048" y="2875598"/>
                </a:moveTo>
                <a:cubicBezTo>
                  <a:pt x="4772647" y="2870456"/>
                  <a:pt x="4774399" y="2864635"/>
                  <a:pt x="4774112" y="2858762"/>
                </a:cubicBezTo>
                <a:lnTo>
                  <a:pt x="5112246" y="2850772"/>
                </a:lnTo>
                <a:lnTo>
                  <a:pt x="5136262" y="3111283"/>
                </a:lnTo>
                <a:lnTo>
                  <a:pt x="5068259" y="3199497"/>
                </a:lnTo>
                <a:lnTo>
                  <a:pt x="4760607" y="2884092"/>
                </a:lnTo>
                <a:cubicBezTo>
                  <a:pt x="4763984" y="2881647"/>
                  <a:pt x="4766850" y="2878774"/>
                  <a:pt x="4769080" y="2875598"/>
                </a:cubicBezTo>
                <a:close/>
                <a:moveTo>
                  <a:pt x="5136739" y="3115189"/>
                </a:moveTo>
                <a:lnTo>
                  <a:pt x="5152665" y="3286023"/>
                </a:lnTo>
                <a:lnTo>
                  <a:pt x="5069851" y="3201488"/>
                </a:lnTo>
                <a:close/>
                <a:moveTo>
                  <a:pt x="5139383" y="3111786"/>
                </a:moveTo>
                <a:lnTo>
                  <a:pt x="5345078" y="2845504"/>
                </a:lnTo>
                <a:lnTo>
                  <a:pt x="5470954" y="2842404"/>
                </a:lnTo>
                <a:lnTo>
                  <a:pt x="5453213" y="2900551"/>
                </a:lnTo>
                <a:lnTo>
                  <a:pt x="5166934" y="3300541"/>
                </a:lnTo>
                <a:lnTo>
                  <a:pt x="5155914" y="3289199"/>
                </a:lnTo>
                <a:close/>
                <a:moveTo>
                  <a:pt x="5156169" y="3324611"/>
                </a:moveTo>
                <a:lnTo>
                  <a:pt x="5123775" y="3366021"/>
                </a:lnTo>
                <a:lnTo>
                  <a:pt x="5155850" y="3321183"/>
                </a:lnTo>
                <a:close/>
                <a:moveTo>
                  <a:pt x="5156550" y="3328517"/>
                </a:moveTo>
                <a:lnTo>
                  <a:pt x="5158398" y="3348479"/>
                </a:lnTo>
                <a:lnTo>
                  <a:pt x="5111481" y="3390368"/>
                </a:lnTo>
                <a:lnTo>
                  <a:pt x="5106321" y="3394553"/>
                </a:lnTo>
                <a:cubicBezTo>
                  <a:pt x="5105939" y="3394427"/>
                  <a:pt x="5105588" y="3394225"/>
                  <a:pt x="5105333" y="3393948"/>
                </a:cubicBezTo>
                <a:close/>
                <a:moveTo>
                  <a:pt x="5158175" y="3312866"/>
                </a:moveTo>
                <a:lnTo>
                  <a:pt x="5156359" y="3293559"/>
                </a:lnTo>
                <a:lnTo>
                  <a:pt x="5165373" y="3302784"/>
                </a:lnTo>
                <a:close/>
                <a:moveTo>
                  <a:pt x="5167475" y="3304952"/>
                </a:moveTo>
                <a:lnTo>
                  <a:pt x="5169768" y="3307270"/>
                </a:lnTo>
                <a:lnTo>
                  <a:pt x="5158907" y="3321133"/>
                </a:lnTo>
                <a:lnTo>
                  <a:pt x="5158589" y="3317377"/>
                </a:lnTo>
                <a:close/>
                <a:moveTo>
                  <a:pt x="5171648" y="3309211"/>
                </a:moveTo>
                <a:lnTo>
                  <a:pt x="5185949" y="3323880"/>
                </a:lnTo>
                <a:lnTo>
                  <a:pt x="5161232" y="3345984"/>
                </a:lnTo>
                <a:lnTo>
                  <a:pt x="5159290" y="3325014"/>
                </a:lnTo>
                <a:close/>
                <a:moveTo>
                  <a:pt x="5187988" y="3325947"/>
                </a:moveTo>
                <a:lnTo>
                  <a:pt x="5189485" y="3327484"/>
                </a:lnTo>
                <a:lnTo>
                  <a:pt x="5161583" y="3350017"/>
                </a:lnTo>
                <a:lnTo>
                  <a:pt x="5161583" y="3349588"/>
                </a:lnTo>
                <a:close/>
                <a:moveTo>
                  <a:pt x="5187988" y="3322065"/>
                </a:moveTo>
                <a:lnTo>
                  <a:pt x="5173336" y="3306943"/>
                </a:lnTo>
                <a:lnTo>
                  <a:pt x="5428751" y="2980599"/>
                </a:lnTo>
                <a:lnTo>
                  <a:pt x="5375847" y="3154205"/>
                </a:lnTo>
                <a:close/>
                <a:moveTo>
                  <a:pt x="5378458" y="3155843"/>
                </a:moveTo>
                <a:lnTo>
                  <a:pt x="5604156" y="2954210"/>
                </a:lnTo>
                <a:lnTo>
                  <a:pt x="5608647" y="2988715"/>
                </a:lnTo>
                <a:lnTo>
                  <a:pt x="5370782" y="3180998"/>
                </a:lnTo>
                <a:close/>
                <a:moveTo>
                  <a:pt x="5606927" y="2951689"/>
                </a:moveTo>
                <a:lnTo>
                  <a:pt x="5736467" y="2836002"/>
                </a:lnTo>
                <a:lnTo>
                  <a:pt x="5799373" y="2834591"/>
                </a:lnTo>
                <a:lnTo>
                  <a:pt x="5611450" y="2986421"/>
                </a:lnTo>
                <a:close/>
                <a:moveTo>
                  <a:pt x="5845334" y="2800868"/>
                </a:moveTo>
                <a:lnTo>
                  <a:pt x="5883556" y="2769968"/>
                </a:lnTo>
                <a:lnTo>
                  <a:pt x="5875688" y="2813848"/>
                </a:lnTo>
                <a:cubicBezTo>
                  <a:pt x="5870083" y="2813470"/>
                  <a:pt x="5864477" y="2814604"/>
                  <a:pt x="5859763" y="2817049"/>
                </a:cubicBezTo>
                <a:close/>
                <a:moveTo>
                  <a:pt x="5887028" y="2767170"/>
                </a:moveTo>
                <a:lnTo>
                  <a:pt x="6019624" y="2660027"/>
                </a:lnTo>
                <a:lnTo>
                  <a:pt x="6010069" y="2802758"/>
                </a:lnTo>
                <a:lnTo>
                  <a:pt x="5898749" y="2827735"/>
                </a:lnTo>
                <a:cubicBezTo>
                  <a:pt x="5896551" y="2822846"/>
                  <a:pt x="5892155" y="2818788"/>
                  <a:pt x="5886422" y="2816267"/>
                </a:cubicBezTo>
                <a:cubicBezTo>
                  <a:pt x="5884001" y="2815234"/>
                  <a:pt x="5881390" y="2814528"/>
                  <a:pt x="5878682" y="2814176"/>
                </a:cubicBezTo>
                <a:close/>
                <a:moveTo>
                  <a:pt x="5896869" y="2844748"/>
                </a:moveTo>
                <a:cubicBezTo>
                  <a:pt x="5899959" y="2840312"/>
                  <a:pt x="5900851" y="2835120"/>
                  <a:pt x="5899322" y="2830205"/>
                </a:cubicBezTo>
                <a:lnTo>
                  <a:pt x="6009814" y="2805279"/>
                </a:lnTo>
                <a:lnTo>
                  <a:pt x="6003730" y="2897652"/>
                </a:lnTo>
                <a:lnTo>
                  <a:pt x="5896805" y="2844723"/>
                </a:lnTo>
                <a:close/>
                <a:moveTo>
                  <a:pt x="6006342" y="2901887"/>
                </a:moveTo>
                <a:lnTo>
                  <a:pt x="6220892" y="3008071"/>
                </a:lnTo>
                <a:lnTo>
                  <a:pt x="6004303" y="3161237"/>
                </a:lnTo>
                <a:cubicBezTo>
                  <a:pt x="6002711" y="3159674"/>
                  <a:pt x="6000737" y="3158414"/>
                  <a:pt x="5998507" y="3157482"/>
                </a:cubicBezTo>
                <a:cubicBezTo>
                  <a:pt x="5995576" y="3156297"/>
                  <a:pt x="5992423" y="3155466"/>
                  <a:pt x="5989206" y="3154962"/>
                </a:cubicBezTo>
                <a:close/>
                <a:moveTo>
                  <a:pt x="6257680" y="3275463"/>
                </a:moveTo>
                <a:lnTo>
                  <a:pt x="6310171" y="3294417"/>
                </a:lnTo>
                <a:lnTo>
                  <a:pt x="6213631" y="3438760"/>
                </a:lnTo>
                <a:cubicBezTo>
                  <a:pt x="6212101" y="3438383"/>
                  <a:pt x="6210955" y="3438030"/>
                  <a:pt x="6209649" y="3437626"/>
                </a:cubicBezTo>
                <a:close/>
                <a:moveTo>
                  <a:pt x="6312943" y="3295424"/>
                </a:moveTo>
                <a:lnTo>
                  <a:pt x="6325492" y="3299961"/>
                </a:lnTo>
                <a:lnTo>
                  <a:pt x="6217198" y="3440500"/>
                </a:lnTo>
                <a:cubicBezTo>
                  <a:pt x="6216974" y="3440147"/>
                  <a:pt x="6216625" y="3440222"/>
                  <a:pt x="6216338" y="3439870"/>
                </a:cubicBezTo>
                <a:close/>
                <a:moveTo>
                  <a:pt x="6314376" y="3293307"/>
                </a:moveTo>
                <a:lnTo>
                  <a:pt x="6434678" y="3113450"/>
                </a:lnTo>
                <a:lnTo>
                  <a:pt x="6459713" y="3125800"/>
                </a:lnTo>
                <a:lnTo>
                  <a:pt x="6327085" y="3297894"/>
                </a:lnTo>
                <a:close/>
                <a:moveTo>
                  <a:pt x="6436016" y="3111434"/>
                </a:moveTo>
                <a:lnTo>
                  <a:pt x="6544310" y="2949522"/>
                </a:lnTo>
                <a:lnTo>
                  <a:pt x="6560013" y="2995646"/>
                </a:lnTo>
                <a:lnTo>
                  <a:pt x="6461274" y="3123859"/>
                </a:lnTo>
                <a:close/>
                <a:moveTo>
                  <a:pt x="6500961" y="2812739"/>
                </a:moveTo>
                <a:lnTo>
                  <a:pt x="6714364" y="2661514"/>
                </a:lnTo>
                <a:cubicBezTo>
                  <a:pt x="6717135" y="2663959"/>
                  <a:pt x="6720448" y="2666000"/>
                  <a:pt x="6724142" y="2667538"/>
                </a:cubicBezTo>
                <a:cubicBezTo>
                  <a:pt x="6725576" y="2668117"/>
                  <a:pt x="6727073" y="2668647"/>
                  <a:pt x="6728602" y="2669100"/>
                </a:cubicBezTo>
                <a:lnTo>
                  <a:pt x="6545425" y="2942969"/>
                </a:lnTo>
                <a:close/>
                <a:moveTo>
                  <a:pt x="6726627" y="2609795"/>
                </a:moveTo>
                <a:lnTo>
                  <a:pt x="6541093" y="2318233"/>
                </a:lnTo>
                <a:lnTo>
                  <a:pt x="6572148" y="2213383"/>
                </a:lnTo>
                <a:lnTo>
                  <a:pt x="6760326" y="2061402"/>
                </a:lnTo>
                <a:lnTo>
                  <a:pt x="6743444" y="2606770"/>
                </a:lnTo>
                <a:cubicBezTo>
                  <a:pt x="6737615" y="2606896"/>
                  <a:pt x="6731914" y="2607955"/>
                  <a:pt x="6726627" y="2609870"/>
                </a:cubicBezTo>
                <a:close/>
                <a:moveTo>
                  <a:pt x="6763447" y="2058882"/>
                </a:moveTo>
                <a:lnTo>
                  <a:pt x="6921461" y="1931273"/>
                </a:lnTo>
                <a:lnTo>
                  <a:pt x="6941718" y="1938985"/>
                </a:lnTo>
                <a:lnTo>
                  <a:pt x="7071035" y="2157077"/>
                </a:lnTo>
                <a:lnTo>
                  <a:pt x="6772907" y="2602738"/>
                </a:lnTo>
                <a:lnTo>
                  <a:pt x="6765231" y="2611736"/>
                </a:lnTo>
                <a:lnTo>
                  <a:pt x="6763192" y="2610879"/>
                </a:lnTo>
                <a:cubicBezTo>
                  <a:pt x="6758000" y="2608585"/>
                  <a:pt x="6752299" y="2607149"/>
                  <a:pt x="6746374" y="2606695"/>
                </a:cubicBezTo>
                <a:close/>
                <a:moveTo>
                  <a:pt x="7072627" y="2159698"/>
                </a:moveTo>
                <a:lnTo>
                  <a:pt x="7104479" y="2213560"/>
                </a:lnTo>
                <a:lnTo>
                  <a:pt x="6788673" y="2584061"/>
                </a:lnTo>
                <a:close/>
                <a:moveTo>
                  <a:pt x="7074379" y="2157178"/>
                </a:moveTo>
                <a:lnTo>
                  <a:pt x="7163849" y="2023444"/>
                </a:lnTo>
                <a:lnTo>
                  <a:pt x="7241407" y="2052933"/>
                </a:lnTo>
                <a:lnTo>
                  <a:pt x="7106485" y="2211266"/>
                </a:lnTo>
                <a:close/>
                <a:moveTo>
                  <a:pt x="7244178" y="2054068"/>
                </a:moveTo>
                <a:lnTo>
                  <a:pt x="7276284" y="2066266"/>
                </a:lnTo>
                <a:lnTo>
                  <a:pt x="7131616" y="2254038"/>
                </a:lnTo>
                <a:lnTo>
                  <a:pt x="7107791" y="2213938"/>
                </a:lnTo>
                <a:close/>
                <a:moveTo>
                  <a:pt x="7245834" y="2052051"/>
                </a:moveTo>
                <a:lnTo>
                  <a:pt x="7338808" y="1942841"/>
                </a:lnTo>
                <a:lnTo>
                  <a:pt x="7362283" y="1954712"/>
                </a:lnTo>
                <a:lnTo>
                  <a:pt x="7277877" y="2064250"/>
                </a:lnTo>
                <a:close/>
                <a:moveTo>
                  <a:pt x="7365085" y="1956124"/>
                </a:moveTo>
                <a:lnTo>
                  <a:pt x="7593013" y="2071458"/>
                </a:lnTo>
                <a:lnTo>
                  <a:pt x="7629610" y="2198235"/>
                </a:lnTo>
                <a:lnTo>
                  <a:pt x="7280839" y="2065384"/>
                </a:lnTo>
                <a:close/>
                <a:moveTo>
                  <a:pt x="7596581" y="2073122"/>
                </a:moveTo>
                <a:lnTo>
                  <a:pt x="7666972" y="2108685"/>
                </a:lnTo>
                <a:lnTo>
                  <a:pt x="7679999" y="2217063"/>
                </a:lnTo>
                <a:lnTo>
                  <a:pt x="7633178" y="2199244"/>
                </a:lnTo>
                <a:close/>
                <a:moveTo>
                  <a:pt x="7680350" y="2220037"/>
                </a:moveTo>
                <a:lnTo>
                  <a:pt x="7709685" y="2464140"/>
                </a:lnTo>
                <a:lnTo>
                  <a:pt x="7633974" y="2202419"/>
                </a:lnTo>
                <a:close/>
                <a:moveTo>
                  <a:pt x="7670157" y="2110298"/>
                </a:moveTo>
                <a:lnTo>
                  <a:pt x="7958570" y="2256054"/>
                </a:lnTo>
                <a:lnTo>
                  <a:pt x="7938217" y="2315410"/>
                </a:lnTo>
                <a:lnTo>
                  <a:pt x="7683152" y="2218374"/>
                </a:lnTo>
                <a:close/>
                <a:moveTo>
                  <a:pt x="7961342" y="2257465"/>
                </a:moveTo>
                <a:lnTo>
                  <a:pt x="8495901" y="2527604"/>
                </a:lnTo>
                <a:lnTo>
                  <a:pt x="7941179" y="2316544"/>
                </a:lnTo>
                <a:close/>
                <a:moveTo>
                  <a:pt x="7959366" y="2253760"/>
                </a:moveTo>
                <a:lnTo>
                  <a:pt x="7669807" y="2107576"/>
                </a:lnTo>
                <a:lnTo>
                  <a:pt x="7639834" y="1858054"/>
                </a:lnTo>
                <a:lnTo>
                  <a:pt x="7999754" y="2135704"/>
                </a:lnTo>
                <a:close/>
                <a:moveTo>
                  <a:pt x="7639421" y="1854476"/>
                </a:moveTo>
                <a:lnTo>
                  <a:pt x="7612952" y="1634317"/>
                </a:lnTo>
                <a:lnTo>
                  <a:pt x="7696880" y="1525586"/>
                </a:lnTo>
                <a:lnTo>
                  <a:pt x="7713475" y="1526645"/>
                </a:lnTo>
                <a:lnTo>
                  <a:pt x="8056449" y="1866901"/>
                </a:lnTo>
                <a:cubicBezTo>
                  <a:pt x="8043486" y="1875496"/>
                  <a:pt x="8038071" y="1889308"/>
                  <a:pt x="8042658" y="1902187"/>
                </a:cubicBezTo>
                <a:cubicBezTo>
                  <a:pt x="8046639" y="1913478"/>
                  <a:pt x="8057564" y="1922401"/>
                  <a:pt x="8071706" y="1925929"/>
                </a:cubicBezTo>
                <a:lnTo>
                  <a:pt x="8000741" y="2132982"/>
                </a:lnTo>
                <a:close/>
                <a:moveTo>
                  <a:pt x="8058774" y="1865213"/>
                </a:moveTo>
                <a:lnTo>
                  <a:pt x="7717520" y="1526897"/>
                </a:lnTo>
                <a:lnTo>
                  <a:pt x="8234370" y="1559939"/>
                </a:lnTo>
                <a:lnTo>
                  <a:pt x="8097856" y="1860020"/>
                </a:lnTo>
                <a:cubicBezTo>
                  <a:pt x="8089797" y="1857954"/>
                  <a:pt x="8081134" y="1857878"/>
                  <a:pt x="8073011" y="1859819"/>
                </a:cubicBezTo>
                <a:cubicBezTo>
                  <a:pt x="8067916" y="1860928"/>
                  <a:pt x="8063074" y="1862768"/>
                  <a:pt x="8058774" y="1865213"/>
                </a:cubicBezTo>
                <a:close/>
                <a:moveTo>
                  <a:pt x="8237460" y="1560242"/>
                </a:moveTo>
                <a:lnTo>
                  <a:pt x="8392703" y="1599081"/>
                </a:lnTo>
                <a:lnTo>
                  <a:pt x="8392703" y="1599686"/>
                </a:lnTo>
                <a:lnTo>
                  <a:pt x="8111297" y="1865893"/>
                </a:lnTo>
                <a:cubicBezTo>
                  <a:pt x="8108207" y="1863877"/>
                  <a:pt x="8104736" y="1862238"/>
                  <a:pt x="8101009" y="1861054"/>
                </a:cubicBezTo>
                <a:close/>
                <a:moveTo>
                  <a:pt x="8252175" y="1561175"/>
                </a:moveTo>
                <a:lnTo>
                  <a:pt x="8388435" y="1569870"/>
                </a:lnTo>
                <a:lnTo>
                  <a:pt x="8392320" y="1596385"/>
                </a:lnTo>
                <a:close/>
                <a:moveTo>
                  <a:pt x="8382765" y="1509531"/>
                </a:moveTo>
                <a:lnTo>
                  <a:pt x="8476025" y="1520974"/>
                </a:lnTo>
                <a:lnTo>
                  <a:pt x="8424458" y="1569769"/>
                </a:lnTo>
                <a:lnTo>
                  <a:pt x="8391174" y="1567652"/>
                </a:lnTo>
                <a:close/>
                <a:moveTo>
                  <a:pt x="8479657" y="1521427"/>
                </a:moveTo>
                <a:lnTo>
                  <a:pt x="8648723" y="1542170"/>
                </a:lnTo>
                <a:lnTo>
                  <a:pt x="8685543" y="1586404"/>
                </a:lnTo>
                <a:lnTo>
                  <a:pt x="8428408" y="1570021"/>
                </a:lnTo>
                <a:close/>
                <a:moveTo>
                  <a:pt x="8616617" y="1499248"/>
                </a:moveTo>
                <a:lnTo>
                  <a:pt x="8797023" y="1557923"/>
                </a:lnTo>
                <a:lnTo>
                  <a:pt x="8650507" y="1539952"/>
                </a:lnTo>
                <a:close/>
                <a:moveTo>
                  <a:pt x="8646302" y="1539574"/>
                </a:moveTo>
                <a:lnTo>
                  <a:pt x="8481791" y="1519411"/>
                </a:lnTo>
                <a:lnTo>
                  <a:pt x="8532020" y="1471750"/>
                </a:lnTo>
                <a:lnTo>
                  <a:pt x="8611393" y="1497609"/>
                </a:lnTo>
                <a:close/>
                <a:moveTo>
                  <a:pt x="8534090" y="1469356"/>
                </a:moveTo>
                <a:lnTo>
                  <a:pt x="8564540" y="1440623"/>
                </a:lnTo>
                <a:lnTo>
                  <a:pt x="8608272" y="1493551"/>
                </a:lnTo>
                <a:close/>
                <a:moveTo>
                  <a:pt x="8518675" y="1380914"/>
                </a:moveTo>
                <a:lnTo>
                  <a:pt x="8598876" y="1403976"/>
                </a:lnTo>
                <a:lnTo>
                  <a:pt x="8564700" y="1436338"/>
                </a:lnTo>
                <a:close/>
                <a:moveTo>
                  <a:pt x="8515903" y="1377587"/>
                </a:moveTo>
                <a:lnTo>
                  <a:pt x="8389518" y="1225429"/>
                </a:lnTo>
                <a:lnTo>
                  <a:pt x="8460514" y="1069012"/>
                </a:lnTo>
                <a:lnTo>
                  <a:pt x="8761349" y="1250306"/>
                </a:lnTo>
                <a:lnTo>
                  <a:pt x="8600946" y="1402035"/>
                </a:lnTo>
                <a:close/>
                <a:moveTo>
                  <a:pt x="8461534" y="1066769"/>
                </a:moveTo>
                <a:lnTo>
                  <a:pt x="8485740" y="1013412"/>
                </a:lnTo>
                <a:lnTo>
                  <a:pt x="8624740" y="1086504"/>
                </a:lnTo>
                <a:lnTo>
                  <a:pt x="8801864" y="1211920"/>
                </a:lnTo>
                <a:lnTo>
                  <a:pt x="8763197" y="1248491"/>
                </a:lnTo>
                <a:close/>
                <a:moveTo>
                  <a:pt x="8804317" y="1213709"/>
                </a:moveTo>
                <a:lnTo>
                  <a:pt x="9369485" y="1613876"/>
                </a:lnTo>
                <a:lnTo>
                  <a:pt x="8765840" y="1250129"/>
                </a:lnTo>
                <a:close/>
                <a:moveTo>
                  <a:pt x="8803807" y="1210105"/>
                </a:moveTo>
                <a:lnTo>
                  <a:pt x="8642480" y="1095880"/>
                </a:lnTo>
                <a:lnTo>
                  <a:pt x="8823746" y="1191278"/>
                </a:lnTo>
                <a:close/>
                <a:moveTo>
                  <a:pt x="8625981" y="1084084"/>
                </a:moveTo>
                <a:lnTo>
                  <a:pt x="8495391" y="991660"/>
                </a:lnTo>
                <a:lnTo>
                  <a:pt x="8538932" y="896288"/>
                </a:lnTo>
                <a:lnTo>
                  <a:pt x="8570369" y="878267"/>
                </a:lnTo>
                <a:lnTo>
                  <a:pt x="8867510" y="1149666"/>
                </a:lnTo>
                <a:lnTo>
                  <a:pt x="8825784" y="1189160"/>
                </a:lnTo>
                <a:close/>
                <a:moveTo>
                  <a:pt x="8540907" y="892230"/>
                </a:moveTo>
                <a:lnTo>
                  <a:pt x="8554029" y="863270"/>
                </a:lnTo>
                <a:lnTo>
                  <a:pt x="8568458" y="876427"/>
                </a:lnTo>
                <a:close/>
                <a:moveTo>
                  <a:pt x="8536161" y="894750"/>
                </a:moveTo>
                <a:lnTo>
                  <a:pt x="8438059" y="951006"/>
                </a:lnTo>
                <a:lnTo>
                  <a:pt x="8284982" y="842628"/>
                </a:lnTo>
                <a:lnTo>
                  <a:pt x="8277911" y="794387"/>
                </a:lnTo>
                <a:lnTo>
                  <a:pt x="8414043" y="735384"/>
                </a:lnTo>
                <a:lnTo>
                  <a:pt x="8551514" y="860951"/>
                </a:lnTo>
                <a:close/>
                <a:moveTo>
                  <a:pt x="8315241" y="641650"/>
                </a:moveTo>
                <a:lnTo>
                  <a:pt x="8682836" y="511596"/>
                </a:lnTo>
                <a:lnTo>
                  <a:pt x="8685639" y="510613"/>
                </a:lnTo>
                <a:lnTo>
                  <a:pt x="8715484" y="500002"/>
                </a:lnTo>
                <a:lnTo>
                  <a:pt x="8719401" y="498767"/>
                </a:lnTo>
                <a:lnTo>
                  <a:pt x="10025813" y="35489"/>
                </a:lnTo>
                <a:lnTo>
                  <a:pt x="8737812" y="592502"/>
                </a:lnTo>
                <a:lnTo>
                  <a:pt x="8735104" y="593661"/>
                </a:lnTo>
                <a:lnTo>
                  <a:pt x="8661846" y="625343"/>
                </a:lnTo>
                <a:lnTo>
                  <a:pt x="8657833" y="627359"/>
                </a:lnTo>
                <a:lnTo>
                  <a:pt x="8414489" y="732536"/>
                </a:lnTo>
                <a:close/>
                <a:moveTo>
                  <a:pt x="8411877" y="733418"/>
                </a:moveTo>
                <a:lnTo>
                  <a:pt x="8277497" y="791514"/>
                </a:lnTo>
                <a:lnTo>
                  <a:pt x="8258386" y="661763"/>
                </a:lnTo>
                <a:lnTo>
                  <a:pt x="8312534" y="642608"/>
                </a:lnTo>
                <a:close/>
                <a:moveTo>
                  <a:pt x="8258100" y="659192"/>
                </a:moveTo>
                <a:lnTo>
                  <a:pt x="8246952" y="582924"/>
                </a:lnTo>
                <a:lnTo>
                  <a:pt x="8310431" y="640894"/>
                </a:lnTo>
                <a:close/>
                <a:moveTo>
                  <a:pt x="8035714" y="666199"/>
                </a:moveTo>
                <a:lnTo>
                  <a:pt x="7999404" y="640516"/>
                </a:lnTo>
                <a:lnTo>
                  <a:pt x="8108526" y="456323"/>
                </a:lnTo>
                <a:lnTo>
                  <a:pt x="8127637" y="473714"/>
                </a:lnTo>
                <a:close/>
                <a:moveTo>
                  <a:pt x="8034599" y="668568"/>
                </a:moveTo>
                <a:lnTo>
                  <a:pt x="8009628" y="720841"/>
                </a:lnTo>
                <a:cubicBezTo>
                  <a:pt x="8001346" y="718749"/>
                  <a:pt x="7992492" y="718649"/>
                  <a:pt x="7984147" y="720514"/>
                </a:cubicBezTo>
                <a:cubicBezTo>
                  <a:pt x="7982937" y="720741"/>
                  <a:pt x="7981630" y="721043"/>
                  <a:pt x="7980580" y="721270"/>
                </a:cubicBezTo>
                <a:lnTo>
                  <a:pt x="7966979" y="695335"/>
                </a:lnTo>
                <a:lnTo>
                  <a:pt x="7998161" y="642734"/>
                </a:lnTo>
                <a:close/>
                <a:moveTo>
                  <a:pt x="7965323" y="692260"/>
                </a:moveTo>
                <a:lnTo>
                  <a:pt x="7905379" y="577051"/>
                </a:lnTo>
                <a:lnTo>
                  <a:pt x="7995709" y="641020"/>
                </a:lnTo>
                <a:close/>
                <a:moveTo>
                  <a:pt x="7977681" y="722303"/>
                </a:moveTo>
                <a:cubicBezTo>
                  <a:pt x="7975420" y="723210"/>
                  <a:pt x="7973413" y="724042"/>
                  <a:pt x="7971311" y="724975"/>
                </a:cubicBezTo>
                <a:lnTo>
                  <a:pt x="7957965" y="710231"/>
                </a:lnTo>
                <a:lnTo>
                  <a:pt x="7965004" y="698259"/>
                </a:lnTo>
                <a:close/>
                <a:moveTo>
                  <a:pt x="7968890" y="726361"/>
                </a:moveTo>
                <a:cubicBezTo>
                  <a:pt x="7965928" y="728201"/>
                  <a:pt x="7963316" y="730369"/>
                  <a:pt x="7961182" y="732813"/>
                </a:cubicBezTo>
                <a:lnTo>
                  <a:pt x="7948697" y="725731"/>
                </a:lnTo>
                <a:lnTo>
                  <a:pt x="7956659" y="712650"/>
                </a:lnTo>
                <a:close/>
                <a:moveTo>
                  <a:pt x="7959334" y="734830"/>
                </a:moveTo>
                <a:cubicBezTo>
                  <a:pt x="7953124" y="742189"/>
                  <a:pt x="7950767" y="751162"/>
                  <a:pt x="7952773" y="759883"/>
                </a:cubicBezTo>
                <a:lnTo>
                  <a:pt x="7934969" y="749146"/>
                </a:lnTo>
                <a:lnTo>
                  <a:pt x="7947550" y="728352"/>
                </a:lnTo>
                <a:close/>
                <a:moveTo>
                  <a:pt x="7932293" y="747432"/>
                </a:moveTo>
                <a:lnTo>
                  <a:pt x="7746409" y="635374"/>
                </a:lnTo>
                <a:cubicBezTo>
                  <a:pt x="7747078" y="634416"/>
                  <a:pt x="7748160" y="633433"/>
                  <a:pt x="7748925" y="632299"/>
                </a:cubicBezTo>
                <a:cubicBezTo>
                  <a:pt x="7751282" y="628871"/>
                  <a:pt x="7752843" y="625141"/>
                  <a:pt x="7753480" y="621285"/>
                </a:cubicBezTo>
                <a:lnTo>
                  <a:pt x="7944588" y="726512"/>
                </a:lnTo>
                <a:close/>
                <a:moveTo>
                  <a:pt x="7933694" y="751212"/>
                </a:moveTo>
                <a:lnTo>
                  <a:pt x="7953920" y="763638"/>
                </a:lnTo>
                <a:cubicBezTo>
                  <a:pt x="7956628" y="771073"/>
                  <a:pt x="7962488" y="777526"/>
                  <a:pt x="7970514" y="781936"/>
                </a:cubicBezTo>
                <a:lnTo>
                  <a:pt x="7794250" y="989392"/>
                </a:lnTo>
                <a:cubicBezTo>
                  <a:pt x="7793835" y="989216"/>
                  <a:pt x="7793454" y="988989"/>
                  <a:pt x="7793103" y="988712"/>
                </a:cubicBezTo>
                <a:close/>
                <a:moveTo>
                  <a:pt x="7806831" y="1002296"/>
                </a:moveTo>
                <a:cubicBezTo>
                  <a:pt x="7806385" y="1001061"/>
                  <a:pt x="7805812" y="999877"/>
                  <a:pt x="7805079" y="998743"/>
                </a:cubicBezTo>
                <a:lnTo>
                  <a:pt x="8093747" y="873680"/>
                </a:lnTo>
                <a:lnTo>
                  <a:pt x="8248257" y="1059712"/>
                </a:lnTo>
                <a:lnTo>
                  <a:pt x="7968699" y="1219935"/>
                </a:lnTo>
                <a:lnTo>
                  <a:pt x="7831229" y="1180415"/>
                </a:lnTo>
                <a:cubicBezTo>
                  <a:pt x="7833873" y="1171316"/>
                  <a:pt x="7828521" y="1161965"/>
                  <a:pt x="7818169" y="1157504"/>
                </a:cubicBezTo>
                <a:cubicBezTo>
                  <a:pt x="7813966" y="1155664"/>
                  <a:pt x="7809188" y="1154782"/>
                  <a:pt x="7804378" y="1154984"/>
                </a:cubicBezTo>
                <a:lnTo>
                  <a:pt x="7783548" y="1030349"/>
                </a:lnTo>
                <a:cubicBezTo>
                  <a:pt x="7784757" y="1030223"/>
                  <a:pt x="7785936" y="1030046"/>
                  <a:pt x="7787114" y="1029820"/>
                </a:cubicBezTo>
                <a:cubicBezTo>
                  <a:pt x="7801894" y="1026467"/>
                  <a:pt x="7810621" y="1014445"/>
                  <a:pt x="7806831" y="1002649"/>
                </a:cubicBezTo>
                <a:close/>
                <a:moveTo>
                  <a:pt x="7800301" y="1147246"/>
                </a:moveTo>
                <a:lnTo>
                  <a:pt x="7769342" y="1031836"/>
                </a:lnTo>
                <a:lnTo>
                  <a:pt x="7770584" y="1029316"/>
                </a:lnTo>
                <a:cubicBezTo>
                  <a:pt x="7773865" y="1030172"/>
                  <a:pt x="7777305" y="1030576"/>
                  <a:pt x="7780744" y="1030500"/>
                </a:cubicBezTo>
                <a:close/>
                <a:moveTo>
                  <a:pt x="7799282" y="1155563"/>
                </a:moveTo>
                <a:cubicBezTo>
                  <a:pt x="7792147" y="1156899"/>
                  <a:pt x="7786064" y="1160554"/>
                  <a:pt x="7782528" y="1165645"/>
                </a:cubicBezTo>
                <a:cubicBezTo>
                  <a:pt x="7781191" y="1167561"/>
                  <a:pt x="7780299" y="1169627"/>
                  <a:pt x="7779853" y="1171795"/>
                </a:cubicBezTo>
                <a:lnTo>
                  <a:pt x="7747014" y="1170131"/>
                </a:lnTo>
                <a:lnTo>
                  <a:pt x="7710290" y="1147725"/>
                </a:lnTo>
                <a:lnTo>
                  <a:pt x="7767239" y="1035869"/>
                </a:lnTo>
                <a:close/>
                <a:moveTo>
                  <a:pt x="7758958" y="993097"/>
                </a:moveTo>
                <a:lnTo>
                  <a:pt x="7749689" y="958618"/>
                </a:lnTo>
                <a:lnTo>
                  <a:pt x="7766666" y="988359"/>
                </a:lnTo>
                <a:cubicBezTo>
                  <a:pt x="7763736" y="989694"/>
                  <a:pt x="7761124" y="991408"/>
                  <a:pt x="7758958" y="993450"/>
                </a:cubicBezTo>
                <a:close/>
                <a:moveTo>
                  <a:pt x="7756442" y="995618"/>
                </a:moveTo>
                <a:cubicBezTo>
                  <a:pt x="7751696" y="1001036"/>
                  <a:pt x="7750263" y="1007867"/>
                  <a:pt x="7752493" y="1014218"/>
                </a:cubicBezTo>
                <a:cubicBezTo>
                  <a:pt x="7753926" y="1018074"/>
                  <a:pt x="7756601" y="1021552"/>
                  <a:pt x="7760296" y="1024300"/>
                </a:cubicBezTo>
                <a:lnTo>
                  <a:pt x="7657703" y="1116497"/>
                </a:lnTo>
                <a:lnTo>
                  <a:pt x="7539280" y="1044236"/>
                </a:lnTo>
                <a:lnTo>
                  <a:pt x="7513162" y="840561"/>
                </a:lnTo>
                <a:lnTo>
                  <a:pt x="7616742" y="725731"/>
                </a:lnTo>
                <a:lnTo>
                  <a:pt x="7743702" y="948385"/>
                </a:lnTo>
                <a:close/>
                <a:moveTo>
                  <a:pt x="7618685" y="723311"/>
                </a:moveTo>
                <a:lnTo>
                  <a:pt x="7668564" y="668038"/>
                </a:lnTo>
                <a:lnTo>
                  <a:pt x="7740803" y="937547"/>
                </a:lnTo>
                <a:close/>
                <a:moveTo>
                  <a:pt x="7617316" y="720791"/>
                </a:moveTo>
                <a:lnTo>
                  <a:pt x="7602632" y="695058"/>
                </a:lnTo>
                <a:lnTo>
                  <a:pt x="7664360" y="651983"/>
                </a:lnTo>
                <a:lnTo>
                  <a:pt x="7667768" y="664888"/>
                </a:lnTo>
                <a:close/>
                <a:moveTo>
                  <a:pt x="7615277" y="723059"/>
                </a:moveTo>
                <a:lnTo>
                  <a:pt x="7512652" y="836806"/>
                </a:lnTo>
                <a:lnTo>
                  <a:pt x="7503352" y="764369"/>
                </a:lnTo>
                <a:lnTo>
                  <a:pt x="7600243" y="696721"/>
                </a:lnTo>
                <a:close/>
                <a:moveTo>
                  <a:pt x="7509945" y="839780"/>
                </a:moveTo>
                <a:lnTo>
                  <a:pt x="7430158" y="928222"/>
                </a:lnTo>
                <a:lnTo>
                  <a:pt x="7399995" y="836529"/>
                </a:lnTo>
                <a:lnTo>
                  <a:pt x="7500485" y="766360"/>
                </a:lnTo>
                <a:close/>
                <a:moveTo>
                  <a:pt x="7427673" y="930944"/>
                </a:moveTo>
                <a:lnTo>
                  <a:pt x="7401396" y="960079"/>
                </a:lnTo>
                <a:lnTo>
                  <a:pt x="7306192" y="902110"/>
                </a:lnTo>
                <a:lnTo>
                  <a:pt x="7397255" y="838520"/>
                </a:lnTo>
                <a:close/>
                <a:moveTo>
                  <a:pt x="7399708" y="962247"/>
                </a:moveTo>
                <a:lnTo>
                  <a:pt x="7304154" y="1068256"/>
                </a:lnTo>
                <a:lnTo>
                  <a:pt x="7216786" y="964742"/>
                </a:lnTo>
                <a:lnTo>
                  <a:pt x="7303963" y="903874"/>
                </a:lnTo>
                <a:close/>
                <a:moveTo>
                  <a:pt x="7214971" y="962726"/>
                </a:moveTo>
                <a:lnTo>
                  <a:pt x="7123971" y="854928"/>
                </a:lnTo>
                <a:lnTo>
                  <a:pt x="7144706" y="807040"/>
                </a:lnTo>
                <a:lnTo>
                  <a:pt x="7301446" y="902538"/>
                </a:lnTo>
                <a:close/>
                <a:moveTo>
                  <a:pt x="7121806" y="852382"/>
                </a:moveTo>
                <a:lnTo>
                  <a:pt x="7120564" y="850895"/>
                </a:lnTo>
                <a:lnTo>
                  <a:pt x="7114543" y="836579"/>
                </a:lnTo>
                <a:lnTo>
                  <a:pt x="7140311" y="809913"/>
                </a:lnTo>
                <a:close/>
                <a:moveTo>
                  <a:pt x="7114639" y="843863"/>
                </a:moveTo>
                <a:lnTo>
                  <a:pt x="7111454" y="839982"/>
                </a:lnTo>
                <a:lnTo>
                  <a:pt x="7112569" y="838797"/>
                </a:lnTo>
                <a:close/>
                <a:moveTo>
                  <a:pt x="7110626" y="827077"/>
                </a:moveTo>
                <a:lnTo>
                  <a:pt x="7103555" y="810619"/>
                </a:lnTo>
                <a:lnTo>
                  <a:pt x="7130501" y="802175"/>
                </a:lnTo>
                <a:close/>
                <a:moveTo>
                  <a:pt x="7108460" y="829799"/>
                </a:moveTo>
                <a:lnTo>
                  <a:pt x="7105816" y="833126"/>
                </a:lnTo>
                <a:lnTo>
                  <a:pt x="7090241" y="814702"/>
                </a:lnTo>
                <a:lnTo>
                  <a:pt x="7100657" y="811450"/>
                </a:lnTo>
                <a:close/>
                <a:moveTo>
                  <a:pt x="7103905" y="835672"/>
                </a:moveTo>
                <a:lnTo>
                  <a:pt x="7071449" y="877183"/>
                </a:lnTo>
                <a:lnTo>
                  <a:pt x="6922735" y="1030803"/>
                </a:lnTo>
                <a:lnTo>
                  <a:pt x="6975990" y="850719"/>
                </a:lnTo>
                <a:lnTo>
                  <a:pt x="7086992" y="815735"/>
                </a:lnTo>
                <a:close/>
                <a:moveTo>
                  <a:pt x="6917926" y="1035843"/>
                </a:moveTo>
                <a:lnTo>
                  <a:pt x="6832310" y="1124335"/>
                </a:lnTo>
                <a:lnTo>
                  <a:pt x="6741247" y="1119622"/>
                </a:lnTo>
                <a:lnTo>
                  <a:pt x="6880087" y="911057"/>
                </a:lnTo>
                <a:lnTo>
                  <a:pt x="6907861" y="872268"/>
                </a:lnTo>
                <a:lnTo>
                  <a:pt x="6972392" y="851928"/>
                </a:lnTo>
                <a:close/>
                <a:moveTo>
                  <a:pt x="6877888" y="909243"/>
                </a:moveTo>
                <a:lnTo>
                  <a:pt x="6727806" y="1119017"/>
                </a:lnTo>
                <a:lnTo>
                  <a:pt x="6621136" y="1113573"/>
                </a:lnTo>
                <a:lnTo>
                  <a:pt x="6670505" y="946797"/>
                </a:lnTo>
                <a:lnTo>
                  <a:pt x="6901108" y="874285"/>
                </a:lnTo>
                <a:close/>
                <a:moveTo>
                  <a:pt x="6618046" y="1113397"/>
                </a:moveTo>
                <a:lnTo>
                  <a:pt x="6416555" y="1103113"/>
                </a:lnTo>
                <a:lnTo>
                  <a:pt x="6476722" y="1007741"/>
                </a:lnTo>
                <a:lnTo>
                  <a:pt x="6667352" y="947830"/>
                </a:lnTo>
                <a:close/>
                <a:moveTo>
                  <a:pt x="6413274" y="1102937"/>
                </a:moveTo>
                <a:lnTo>
                  <a:pt x="6207037" y="1092654"/>
                </a:lnTo>
                <a:lnTo>
                  <a:pt x="6472453" y="1009001"/>
                </a:lnTo>
                <a:close/>
                <a:moveTo>
                  <a:pt x="6411936" y="1105256"/>
                </a:moveTo>
                <a:lnTo>
                  <a:pt x="6318357" y="1253961"/>
                </a:lnTo>
                <a:lnTo>
                  <a:pt x="5904291" y="1203250"/>
                </a:lnTo>
                <a:cubicBezTo>
                  <a:pt x="5904768" y="1198259"/>
                  <a:pt x="5903845" y="1193218"/>
                  <a:pt x="5901551" y="1188556"/>
                </a:cubicBezTo>
                <a:lnTo>
                  <a:pt x="6200348" y="1094619"/>
                </a:lnTo>
                <a:close/>
                <a:moveTo>
                  <a:pt x="6257426" y="1350417"/>
                </a:moveTo>
                <a:lnTo>
                  <a:pt x="6203279" y="1436262"/>
                </a:lnTo>
                <a:lnTo>
                  <a:pt x="5990958" y="1428701"/>
                </a:lnTo>
                <a:lnTo>
                  <a:pt x="5882122" y="1229588"/>
                </a:lnTo>
                <a:cubicBezTo>
                  <a:pt x="5889448" y="1226538"/>
                  <a:pt x="5895532" y="1221876"/>
                  <a:pt x="5899577" y="1216154"/>
                </a:cubicBezTo>
                <a:cubicBezTo>
                  <a:pt x="5899991" y="1215625"/>
                  <a:pt x="5900246" y="1215045"/>
                  <a:pt x="5900341" y="1214440"/>
                </a:cubicBezTo>
                <a:close/>
                <a:moveTo>
                  <a:pt x="5987869" y="1428348"/>
                </a:moveTo>
                <a:lnTo>
                  <a:pt x="5789021" y="1421064"/>
                </a:lnTo>
                <a:lnTo>
                  <a:pt x="5663113" y="1340990"/>
                </a:lnTo>
                <a:lnTo>
                  <a:pt x="5833486" y="1222228"/>
                </a:lnTo>
                <a:cubicBezTo>
                  <a:pt x="5836447" y="1224824"/>
                  <a:pt x="5839951" y="1227042"/>
                  <a:pt x="5843805" y="1228756"/>
                </a:cubicBezTo>
                <a:cubicBezTo>
                  <a:pt x="5854762" y="1233520"/>
                  <a:pt x="5867885" y="1234074"/>
                  <a:pt x="5879415" y="1230243"/>
                </a:cubicBezTo>
                <a:close/>
                <a:moveTo>
                  <a:pt x="5660629" y="1339453"/>
                </a:moveTo>
                <a:lnTo>
                  <a:pt x="5588804" y="1294085"/>
                </a:lnTo>
                <a:lnTo>
                  <a:pt x="5825778" y="1212777"/>
                </a:lnTo>
                <a:cubicBezTo>
                  <a:pt x="5827243" y="1215499"/>
                  <a:pt x="5829153" y="1218045"/>
                  <a:pt x="5831478" y="1220338"/>
                </a:cubicBezTo>
                <a:close/>
                <a:moveTo>
                  <a:pt x="5658431" y="1341117"/>
                </a:moveTo>
                <a:lnTo>
                  <a:pt x="5555965" y="1412545"/>
                </a:lnTo>
                <a:lnTo>
                  <a:pt x="5291186" y="1403018"/>
                </a:lnTo>
                <a:cubicBezTo>
                  <a:pt x="5291090" y="1400800"/>
                  <a:pt x="5290581" y="1398607"/>
                  <a:pt x="5289625" y="1396515"/>
                </a:cubicBezTo>
                <a:lnTo>
                  <a:pt x="5585842" y="1294993"/>
                </a:lnTo>
                <a:close/>
                <a:moveTo>
                  <a:pt x="5485860" y="1461517"/>
                </a:moveTo>
                <a:lnTo>
                  <a:pt x="5310328" y="1583757"/>
                </a:lnTo>
                <a:lnTo>
                  <a:pt x="5270769" y="1423988"/>
                </a:lnTo>
                <a:cubicBezTo>
                  <a:pt x="5278222" y="1422728"/>
                  <a:pt x="5284592" y="1418922"/>
                  <a:pt x="5288192" y="1413629"/>
                </a:cubicBezTo>
                <a:cubicBezTo>
                  <a:pt x="5288669" y="1412923"/>
                  <a:pt x="5289084" y="1411940"/>
                  <a:pt x="5289657" y="1411109"/>
                </a:cubicBezTo>
                <a:close/>
                <a:moveTo>
                  <a:pt x="5307812" y="1585496"/>
                </a:moveTo>
                <a:lnTo>
                  <a:pt x="5214902" y="1650347"/>
                </a:lnTo>
                <a:lnTo>
                  <a:pt x="5262010" y="1424492"/>
                </a:lnTo>
                <a:cubicBezTo>
                  <a:pt x="5263921" y="1424568"/>
                  <a:pt x="5265832" y="1424568"/>
                  <a:pt x="5267743" y="1424492"/>
                </a:cubicBezTo>
                <a:close/>
                <a:moveTo>
                  <a:pt x="5211143" y="1653094"/>
                </a:moveTo>
                <a:lnTo>
                  <a:pt x="4969870" y="1821433"/>
                </a:lnTo>
                <a:lnTo>
                  <a:pt x="4949453" y="1798346"/>
                </a:lnTo>
                <a:lnTo>
                  <a:pt x="5251881" y="1421871"/>
                </a:lnTo>
                <a:lnTo>
                  <a:pt x="5252168" y="1421871"/>
                </a:lnTo>
                <a:cubicBezTo>
                  <a:pt x="5254397" y="1422829"/>
                  <a:pt x="5256786" y="1423459"/>
                  <a:pt x="5259271" y="1423786"/>
                </a:cubicBezTo>
                <a:close/>
                <a:moveTo>
                  <a:pt x="4919354" y="1764925"/>
                </a:moveTo>
                <a:lnTo>
                  <a:pt x="4781693" y="1610423"/>
                </a:lnTo>
                <a:lnTo>
                  <a:pt x="4856767" y="1506758"/>
                </a:lnTo>
                <a:lnTo>
                  <a:pt x="5032203" y="1462954"/>
                </a:lnTo>
                <a:close/>
                <a:moveTo>
                  <a:pt x="4779718" y="1608331"/>
                </a:moveTo>
                <a:lnTo>
                  <a:pt x="4719200" y="1540784"/>
                </a:lnTo>
                <a:lnTo>
                  <a:pt x="4852690" y="1507691"/>
                </a:lnTo>
                <a:close/>
                <a:moveTo>
                  <a:pt x="4642280" y="1798422"/>
                </a:moveTo>
                <a:lnTo>
                  <a:pt x="4626578" y="1819996"/>
                </a:lnTo>
                <a:lnTo>
                  <a:pt x="4291534" y="1729261"/>
                </a:lnTo>
                <a:lnTo>
                  <a:pt x="4280131" y="1670888"/>
                </a:lnTo>
                <a:cubicBezTo>
                  <a:pt x="4287489" y="1669653"/>
                  <a:pt x="4293827" y="1665973"/>
                  <a:pt x="4297522" y="1660806"/>
                </a:cubicBezTo>
                <a:close/>
                <a:moveTo>
                  <a:pt x="4288221" y="1728530"/>
                </a:moveTo>
                <a:lnTo>
                  <a:pt x="4186584" y="1700957"/>
                </a:lnTo>
                <a:lnTo>
                  <a:pt x="4254140" y="1663151"/>
                </a:lnTo>
                <a:cubicBezTo>
                  <a:pt x="4256179" y="1665419"/>
                  <a:pt x="4258822" y="1667309"/>
                  <a:pt x="4261880" y="1668695"/>
                </a:cubicBezTo>
                <a:cubicBezTo>
                  <a:pt x="4266626" y="1670636"/>
                  <a:pt x="4271977" y="1671468"/>
                  <a:pt x="4277296" y="1671090"/>
                </a:cubicBezTo>
                <a:close/>
                <a:moveTo>
                  <a:pt x="4288922" y="1731051"/>
                </a:moveTo>
                <a:lnTo>
                  <a:pt x="4333131" y="1961820"/>
                </a:lnTo>
                <a:lnTo>
                  <a:pt x="4017804" y="1795069"/>
                </a:lnTo>
                <a:lnTo>
                  <a:pt x="4183430" y="1702671"/>
                </a:lnTo>
                <a:close/>
                <a:moveTo>
                  <a:pt x="4015479" y="1793733"/>
                </a:moveTo>
                <a:lnTo>
                  <a:pt x="3936647" y="1751920"/>
                </a:lnTo>
                <a:lnTo>
                  <a:pt x="3939832" y="1637064"/>
                </a:lnTo>
                <a:lnTo>
                  <a:pt x="4179863" y="1701788"/>
                </a:lnTo>
                <a:close/>
                <a:moveTo>
                  <a:pt x="4012803" y="1795094"/>
                </a:moveTo>
                <a:lnTo>
                  <a:pt x="3953401" y="1828490"/>
                </a:lnTo>
                <a:cubicBezTo>
                  <a:pt x="3951075" y="1826322"/>
                  <a:pt x="3948304" y="1824483"/>
                  <a:pt x="3945215" y="1823046"/>
                </a:cubicBezTo>
                <a:cubicBezTo>
                  <a:pt x="3941998" y="1821760"/>
                  <a:pt x="3938558" y="1820904"/>
                  <a:pt x="3934990" y="1820525"/>
                </a:cubicBezTo>
                <a:lnTo>
                  <a:pt x="3936647" y="1754994"/>
                </a:lnTo>
                <a:close/>
                <a:moveTo>
                  <a:pt x="3937475" y="1862138"/>
                </a:moveTo>
                <a:lnTo>
                  <a:pt x="4058510" y="2249703"/>
                </a:lnTo>
                <a:lnTo>
                  <a:pt x="3879601" y="2022058"/>
                </a:lnTo>
                <a:lnTo>
                  <a:pt x="3927537" y="1862062"/>
                </a:lnTo>
                <a:cubicBezTo>
                  <a:pt x="3930818" y="1862440"/>
                  <a:pt x="3934162" y="1862465"/>
                  <a:pt x="3937475" y="1862138"/>
                </a:cubicBezTo>
                <a:close/>
                <a:moveTo>
                  <a:pt x="3931805" y="1820374"/>
                </a:moveTo>
                <a:cubicBezTo>
                  <a:pt x="3925244" y="1820828"/>
                  <a:pt x="3919033" y="1823021"/>
                  <a:pt x="3914223" y="1826600"/>
                </a:cubicBezTo>
                <a:lnTo>
                  <a:pt x="3628231" y="1619320"/>
                </a:lnTo>
                <a:lnTo>
                  <a:pt x="3640972" y="1598225"/>
                </a:lnTo>
                <a:lnTo>
                  <a:pt x="3933780" y="1753256"/>
                </a:lnTo>
                <a:close/>
                <a:moveTo>
                  <a:pt x="3912280" y="1828263"/>
                </a:moveTo>
                <a:cubicBezTo>
                  <a:pt x="3911261" y="1829297"/>
                  <a:pt x="3910338" y="1830406"/>
                  <a:pt x="3909509" y="1831540"/>
                </a:cubicBezTo>
                <a:cubicBezTo>
                  <a:pt x="3905592" y="1837110"/>
                  <a:pt x="3905241" y="1843814"/>
                  <a:pt x="3908554" y="1849636"/>
                </a:cubicBezTo>
                <a:lnTo>
                  <a:pt x="3782455" y="1898457"/>
                </a:lnTo>
                <a:lnTo>
                  <a:pt x="3599851" y="1666100"/>
                </a:lnTo>
                <a:lnTo>
                  <a:pt x="3626861" y="1621337"/>
                </a:lnTo>
                <a:close/>
                <a:moveTo>
                  <a:pt x="3780098" y="1899415"/>
                </a:moveTo>
                <a:lnTo>
                  <a:pt x="3393837" y="2049581"/>
                </a:lnTo>
                <a:cubicBezTo>
                  <a:pt x="3390015" y="2044062"/>
                  <a:pt x="3384219" y="2039550"/>
                  <a:pt x="3377179" y="2036651"/>
                </a:cubicBezTo>
                <a:lnTo>
                  <a:pt x="3376574" y="2036399"/>
                </a:lnTo>
                <a:lnTo>
                  <a:pt x="3598482" y="1668620"/>
                </a:lnTo>
                <a:close/>
                <a:moveTo>
                  <a:pt x="3382339" y="2090740"/>
                </a:moveTo>
                <a:lnTo>
                  <a:pt x="3748629" y="2446724"/>
                </a:lnTo>
                <a:lnTo>
                  <a:pt x="3684926" y="2658993"/>
                </a:lnTo>
                <a:lnTo>
                  <a:pt x="3363802" y="2495670"/>
                </a:lnTo>
                <a:lnTo>
                  <a:pt x="3359820" y="2097066"/>
                </a:lnTo>
                <a:cubicBezTo>
                  <a:pt x="3367911" y="2096789"/>
                  <a:pt x="3375714" y="2094596"/>
                  <a:pt x="3382212" y="2090740"/>
                </a:cubicBezTo>
                <a:close/>
                <a:moveTo>
                  <a:pt x="3360712" y="2494259"/>
                </a:moveTo>
                <a:lnTo>
                  <a:pt x="3204482" y="2415118"/>
                </a:lnTo>
                <a:lnTo>
                  <a:pt x="3345838" y="2095831"/>
                </a:lnTo>
                <a:cubicBezTo>
                  <a:pt x="3349277" y="2096764"/>
                  <a:pt x="3352908" y="2097242"/>
                  <a:pt x="3356540" y="2097268"/>
                </a:cubicBezTo>
                <a:close/>
                <a:moveTo>
                  <a:pt x="3202125" y="2413605"/>
                </a:moveTo>
                <a:lnTo>
                  <a:pt x="3177312" y="2401230"/>
                </a:lnTo>
                <a:lnTo>
                  <a:pt x="3277549" y="2103443"/>
                </a:lnTo>
                <a:lnTo>
                  <a:pt x="3323191" y="2082120"/>
                </a:lnTo>
                <a:cubicBezTo>
                  <a:pt x="3326854" y="2086783"/>
                  <a:pt x="3331982" y="2090614"/>
                  <a:pt x="3338066" y="2093260"/>
                </a:cubicBezTo>
                <a:cubicBezTo>
                  <a:pt x="3339627" y="2093991"/>
                  <a:pt x="3341283" y="2094596"/>
                  <a:pt x="3343003" y="2095075"/>
                </a:cubicBezTo>
                <a:close/>
                <a:moveTo>
                  <a:pt x="3077491" y="2195589"/>
                </a:moveTo>
                <a:lnTo>
                  <a:pt x="3273726" y="2104854"/>
                </a:lnTo>
                <a:lnTo>
                  <a:pt x="3174701" y="2399516"/>
                </a:lnTo>
                <a:lnTo>
                  <a:pt x="3008055" y="2314906"/>
                </a:lnTo>
                <a:close/>
                <a:moveTo>
                  <a:pt x="3005475" y="2313696"/>
                </a:moveTo>
                <a:lnTo>
                  <a:pt x="2917534" y="2269286"/>
                </a:lnTo>
                <a:lnTo>
                  <a:pt x="3072777" y="2197706"/>
                </a:lnTo>
                <a:close/>
                <a:moveTo>
                  <a:pt x="3278217" y="2100242"/>
                </a:moveTo>
                <a:lnTo>
                  <a:pt x="3286690" y="2075642"/>
                </a:lnTo>
                <a:lnTo>
                  <a:pt x="3317554" y="2071660"/>
                </a:lnTo>
                <a:cubicBezTo>
                  <a:pt x="3318477" y="2074634"/>
                  <a:pt x="3319847" y="2077533"/>
                  <a:pt x="3321599" y="2080255"/>
                </a:cubicBezTo>
                <a:close/>
                <a:moveTo>
                  <a:pt x="3317108" y="2069266"/>
                </a:moveTo>
                <a:lnTo>
                  <a:pt x="3287677" y="2073072"/>
                </a:lnTo>
                <a:lnTo>
                  <a:pt x="3292327" y="2058554"/>
                </a:lnTo>
                <a:lnTo>
                  <a:pt x="3317140" y="2060848"/>
                </a:lnTo>
                <a:cubicBezTo>
                  <a:pt x="3316694" y="2063620"/>
                  <a:pt x="3316694" y="2066443"/>
                  <a:pt x="3317108" y="2069215"/>
                </a:cubicBezTo>
                <a:close/>
                <a:moveTo>
                  <a:pt x="3284237" y="2073651"/>
                </a:moveTo>
                <a:lnTo>
                  <a:pt x="3136670" y="2093134"/>
                </a:lnTo>
                <a:lnTo>
                  <a:pt x="3164126" y="2046204"/>
                </a:lnTo>
                <a:lnTo>
                  <a:pt x="3289493" y="2058252"/>
                </a:lnTo>
                <a:close/>
                <a:moveTo>
                  <a:pt x="3283505" y="2076020"/>
                </a:moveTo>
                <a:lnTo>
                  <a:pt x="3274714" y="2101855"/>
                </a:lnTo>
                <a:lnTo>
                  <a:pt x="3079434" y="2191859"/>
                </a:lnTo>
                <a:lnTo>
                  <a:pt x="3135109" y="2095579"/>
                </a:lnTo>
                <a:close/>
                <a:moveTo>
                  <a:pt x="2912055" y="2268883"/>
                </a:moveTo>
                <a:lnTo>
                  <a:pt x="2630585" y="2398811"/>
                </a:lnTo>
                <a:lnTo>
                  <a:pt x="2677439" y="2199546"/>
                </a:lnTo>
                <a:cubicBezTo>
                  <a:pt x="2700117" y="2202319"/>
                  <a:pt x="2722795" y="2194556"/>
                  <a:pt x="2735758" y="2179585"/>
                </a:cubicBezTo>
                <a:close/>
                <a:moveTo>
                  <a:pt x="2627432" y="2400146"/>
                </a:moveTo>
                <a:lnTo>
                  <a:pt x="2612653" y="2407052"/>
                </a:lnTo>
                <a:lnTo>
                  <a:pt x="2524775" y="2349889"/>
                </a:lnTo>
                <a:lnTo>
                  <a:pt x="2655557" y="2193195"/>
                </a:lnTo>
                <a:lnTo>
                  <a:pt x="2658169" y="2194329"/>
                </a:lnTo>
                <a:cubicBezTo>
                  <a:pt x="2663297" y="2196522"/>
                  <a:pt x="2668775" y="2198135"/>
                  <a:pt x="2674445" y="2199093"/>
                </a:cubicBezTo>
                <a:close/>
                <a:moveTo>
                  <a:pt x="2626668" y="2403347"/>
                </a:moveTo>
                <a:lnTo>
                  <a:pt x="2623992" y="2414236"/>
                </a:lnTo>
                <a:lnTo>
                  <a:pt x="2615074" y="2408514"/>
                </a:lnTo>
                <a:close/>
                <a:moveTo>
                  <a:pt x="2522578" y="2348503"/>
                </a:moveTo>
                <a:lnTo>
                  <a:pt x="2426037" y="2285971"/>
                </a:lnTo>
                <a:lnTo>
                  <a:pt x="2637338" y="2179080"/>
                </a:lnTo>
                <a:cubicBezTo>
                  <a:pt x="2641288" y="2184222"/>
                  <a:pt x="2646766" y="2188557"/>
                  <a:pt x="2653264" y="2191682"/>
                </a:cubicBezTo>
                <a:close/>
                <a:moveTo>
                  <a:pt x="2523024" y="2352233"/>
                </a:moveTo>
                <a:lnTo>
                  <a:pt x="2609946" y="2408161"/>
                </a:lnTo>
                <a:lnTo>
                  <a:pt x="2421737" y="2495166"/>
                </a:lnTo>
                <a:cubicBezTo>
                  <a:pt x="2419220" y="2491638"/>
                  <a:pt x="2415685" y="2488613"/>
                  <a:pt x="2411417" y="2486345"/>
                </a:cubicBezTo>
                <a:close/>
                <a:moveTo>
                  <a:pt x="2423393" y="2528234"/>
                </a:moveTo>
                <a:cubicBezTo>
                  <a:pt x="2430114" y="2518480"/>
                  <a:pt x="2430114" y="2506659"/>
                  <a:pt x="2423393" y="2496905"/>
                </a:cubicBezTo>
                <a:lnTo>
                  <a:pt x="2612144" y="2409900"/>
                </a:lnTo>
                <a:lnTo>
                  <a:pt x="2623355" y="2417033"/>
                </a:lnTo>
                <a:lnTo>
                  <a:pt x="2554716" y="2708847"/>
                </a:lnTo>
                <a:lnTo>
                  <a:pt x="2412691" y="2538240"/>
                </a:lnTo>
                <a:cubicBezTo>
                  <a:pt x="2417055" y="2535468"/>
                  <a:pt x="2420686" y="2532040"/>
                  <a:pt x="2423393" y="2528184"/>
                </a:cubicBezTo>
                <a:close/>
                <a:moveTo>
                  <a:pt x="2625935" y="2418621"/>
                </a:moveTo>
                <a:lnTo>
                  <a:pt x="2857526" y="2568561"/>
                </a:lnTo>
                <a:lnTo>
                  <a:pt x="2685338" y="2865113"/>
                </a:lnTo>
                <a:lnTo>
                  <a:pt x="2557391" y="2711368"/>
                </a:lnTo>
                <a:close/>
                <a:moveTo>
                  <a:pt x="2626636" y="2416101"/>
                </a:moveTo>
                <a:lnTo>
                  <a:pt x="2630140" y="2401684"/>
                </a:lnTo>
                <a:lnTo>
                  <a:pt x="2914763" y="2270446"/>
                </a:lnTo>
                <a:lnTo>
                  <a:pt x="3004137" y="2315813"/>
                </a:lnTo>
                <a:lnTo>
                  <a:pt x="2858768" y="2566393"/>
                </a:lnTo>
                <a:close/>
                <a:moveTo>
                  <a:pt x="3006590" y="2317174"/>
                </a:moveTo>
                <a:lnTo>
                  <a:pt x="3173713" y="2402087"/>
                </a:lnTo>
                <a:lnTo>
                  <a:pt x="3078159" y="2686517"/>
                </a:lnTo>
                <a:cubicBezTo>
                  <a:pt x="3069209" y="2685282"/>
                  <a:pt x="3060100" y="2687701"/>
                  <a:pt x="3053889" y="2692943"/>
                </a:cubicBezTo>
                <a:lnTo>
                  <a:pt x="2861093" y="2567830"/>
                </a:lnTo>
                <a:close/>
                <a:moveTo>
                  <a:pt x="3176516" y="2403297"/>
                </a:moveTo>
                <a:lnTo>
                  <a:pt x="3200914" y="2415899"/>
                </a:lnTo>
                <a:lnTo>
                  <a:pt x="3081090" y="2686491"/>
                </a:lnTo>
                <a:close/>
                <a:moveTo>
                  <a:pt x="3363547" y="2498392"/>
                </a:moveTo>
                <a:lnTo>
                  <a:pt x="3684035" y="2661514"/>
                </a:lnTo>
                <a:lnTo>
                  <a:pt x="3547361" y="3114610"/>
                </a:lnTo>
                <a:lnTo>
                  <a:pt x="3368229" y="2959528"/>
                </a:lnTo>
                <a:close/>
                <a:moveTo>
                  <a:pt x="3686423" y="2662900"/>
                </a:moveTo>
                <a:lnTo>
                  <a:pt x="3959102" y="2801296"/>
                </a:lnTo>
                <a:lnTo>
                  <a:pt x="3679002" y="3227776"/>
                </a:lnTo>
                <a:lnTo>
                  <a:pt x="3549940" y="3116475"/>
                </a:lnTo>
                <a:close/>
                <a:moveTo>
                  <a:pt x="3961746" y="2802430"/>
                </a:moveTo>
                <a:lnTo>
                  <a:pt x="4084851" y="2865088"/>
                </a:lnTo>
                <a:lnTo>
                  <a:pt x="3733181" y="3274808"/>
                </a:lnTo>
                <a:lnTo>
                  <a:pt x="3681040" y="3229591"/>
                </a:lnTo>
                <a:close/>
                <a:moveTo>
                  <a:pt x="4087271" y="2866550"/>
                </a:moveTo>
                <a:lnTo>
                  <a:pt x="4259778" y="2954110"/>
                </a:lnTo>
                <a:lnTo>
                  <a:pt x="4259555" y="2954437"/>
                </a:lnTo>
                <a:cubicBezTo>
                  <a:pt x="4254236" y="2962200"/>
                  <a:pt x="4255733" y="2971803"/>
                  <a:pt x="4263282" y="2978305"/>
                </a:cubicBezTo>
                <a:lnTo>
                  <a:pt x="3811216" y="3341850"/>
                </a:lnTo>
                <a:lnTo>
                  <a:pt x="3735379" y="3276496"/>
                </a:lnTo>
                <a:close/>
                <a:moveTo>
                  <a:pt x="4261402" y="2952118"/>
                </a:moveTo>
                <a:lnTo>
                  <a:pt x="4088928" y="2864559"/>
                </a:lnTo>
                <a:lnTo>
                  <a:pt x="4129697" y="2817150"/>
                </a:lnTo>
                <a:lnTo>
                  <a:pt x="4264970" y="2948867"/>
                </a:lnTo>
                <a:cubicBezTo>
                  <a:pt x="4263696" y="2949875"/>
                  <a:pt x="4262517" y="2950959"/>
                  <a:pt x="4261402" y="2952093"/>
                </a:cubicBezTo>
                <a:close/>
                <a:moveTo>
                  <a:pt x="4131545" y="2815259"/>
                </a:moveTo>
                <a:lnTo>
                  <a:pt x="4207287" y="2727045"/>
                </a:lnTo>
                <a:lnTo>
                  <a:pt x="4275003" y="2944380"/>
                </a:lnTo>
                <a:cubicBezTo>
                  <a:pt x="4272232" y="2945162"/>
                  <a:pt x="4269620" y="2946246"/>
                  <a:pt x="4267263" y="2947607"/>
                </a:cubicBezTo>
                <a:close/>
                <a:moveTo>
                  <a:pt x="4209294" y="2724272"/>
                </a:moveTo>
                <a:lnTo>
                  <a:pt x="4309689" y="2607552"/>
                </a:lnTo>
                <a:lnTo>
                  <a:pt x="4310485" y="2607904"/>
                </a:lnTo>
                <a:cubicBezTo>
                  <a:pt x="4313416" y="2609064"/>
                  <a:pt x="4316569" y="2609820"/>
                  <a:pt x="4319818" y="2610173"/>
                </a:cubicBezTo>
                <a:lnTo>
                  <a:pt x="4283571" y="2943649"/>
                </a:lnTo>
                <a:cubicBezTo>
                  <a:pt x="4281660" y="2943498"/>
                  <a:pt x="4279749" y="2943498"/>
                  <a:pt x="4277838" y="2943649"/>
                </a:cubicBezTo>
                <a:close/>
                <a:moveTo>
                  <a:pt x="4322653" y="2610249"/>
                </a:moveTo>
                <a:cubicBezTo>
                  <a:pt x="4337240" y="2610576"/>
                  <a:pt x="4349408" y="2601452"/>
                  <a:pt x="4349821" y="2589909"/>
                </a:cubicBezTo>
                <a:cubicBezTo>
                  <a:pt x="4349885" y="2587489"/>
                  <a:pt x="4349440" y="2585070"/>
                  <a:pt x="4348484" y="2582776"/>
                </a:cubicBezTo>
                <a:lnTo>
                  <a:pt x="4553606" y="2517245"/>
                </a:lnTo>
                <a:lnTo>
                  <a:pt x="4639987" y="2683971"/>
                </a:lnTo>
                <a:lnTo>
                  <a:pt x="4300325" y="2948993"/>
                </a:lnTo>
                <a:cubicBezTo>
                  <a:pt x="4298827" y="2947834"/>
                  <a:pt x="4297140" y="2946825"/>
                  <a:pt x="4295324" y="2945994"/>
                </a:cubicBezTo>
                <a:cubicBezTo>
                  <a:pt x="4292489" y="2944935"/>
                  <a:pt x="4289527" y="2944128"/>
                  <a:pt x="4286469" y="2943599"/>
                </a:cubicBezTo>
                <a:close/>
                <a:moveTo>
                  <a:pt x="4305771" y="2974449"/>
                </a:moveTo>
                <a:cubicBezTo>
                  <a:pt x="4308988" y="2969938"/>
                  <a:pt x="4309912" y="2964645"/>
                  <a:pt x="4308415" y="2959604"/>
                </a:cubicBezTo>
                <a:lnTo>
                  <a:pt x="4694484" y="2870280"/>
                </a:lnTo>
                <a:cubicBezTo>
                  <a:pt x="4695695" y="2873153"/>
                  <a:pt x="4697383" y="2875876"/>
                  <a:pt x="4699517" y="2878396"/>
                </a:cubicBezTo>
                <a:lnTo>
                  <a:pt x="4317747" y="3113097"/>
                </a:lnTo>
                <a:lnTo>
                  <a:pt x="4288763" y="2984556"/>
                </a:lnTo>
                <a:cubicBezTo>
                  <a:pt x="4296025" y="2983270"/>
                  <a:pt x="4302204" y="2979565"/>
                  <a:pt x="4305771" y="2974398"/>
                </a:cubicBezTo>
                <a:close/>
                <a:moveTo>
                  <a:pt x="4697287" y="2844572"/>
                </a:moveTo>
                <a:cubicBezTo>
                  <a:pt x="4692318" y="2851705"/>
                  <a:pt x="4691044" y="2860098"/>
                  <a:pt x="4693719" y="2867961"/>
                </a:cubicBezTo>
                <a:lnTo>
                  <a:pt x="4307523" y="2957461"/>
                </a:lnTo>
                <a:cubicBezTo>
                  <a:pt x="4306568" y="2954865"/>
                  <a:pt x="4304816" y="2952521"/>
                  <a:pt x="4302427" y="2950581"/>
                </a:cubicBezTo>
                <a:lnTo>
                  <a:pt x="4641388" y="2686289"/>
                </a:lnTo>
                <a:lnTo>
                  <a:pt x="4716589" y="2830382"/>
                </a:lnTo>
                <a:cubicBezTo>
                  <a:pt x="4708371" y="2833280"/>
                  <a:pt x="4701587" y="2838246"/>
                  <a:pt x="4697287" y="2844522"/>
                </a:cubicBezTo>
                <a:close/>
                <a:moveTo>
                  <a:pt x="4643490" y="2684676"/>
                </a:moveTo>
                <a:lnTo>
                  <a:pt x="5049498" y="2368137"/>
                </a:lnTo>
                <a:cubicBezTo>
                  <a:pt x="5050581" y="2369019"/>
                  <a:pt x="5052206" y="2369725"/>
                  <a:pt x="5053416" y="2370657"/>
                </a:cubicBezTo>
                <a:lnTo>
                  <a:pt x="4750638" y="2830861"/>
                </a:lnTo>
                <a:cubicBezTo>
                  <a:pt x="4740828" y="2827080"/>
                  <a:pt x="4729456" y="2826627"/>
                  <a:pt x="4719200" y="2829600"/>
                </a:cubicBezTo>
                <a:close/>
                <a:moveTo>
                  <a:pt x="4758155" y="2885604"/>
                </a:moveTo>
                <a:lnTo>
                  <a:pt x="5066507" y="3201514"/>
                </a:lnTo>
                <a:lnTo>
                  <a:pt x="4975317" y="3319746"/>
                </a:lnTo>
                <a:lnTo>
                  <a:pt x="4750065" y="2889284"/>
                </a:lnTo>
                <a:cubicBezTo>
                  <a:pt x="4753027" y="2888377"/>
                  <a:pt x="4755798" y="2887117"/>
                  <a:pt x="4758250" y="2885554"/>
                </a:cubicBezTo>
                <a:close/>
                <a:moveTo>
                  <a:pt x="5068450" y="3203606"/>
                </a:moveTo>
                <a:lnTo>
                  <a:pt x="5152888" y="3290157"/>
                </a:lnTo>
                <a:lnTo>
                  <a:pt x="5155340" y="3316697"/>
                </a:lnTo>
                <a:lnTo>
                  <a:pt x="5101193" y="3392309"/>
                </a:lnTo>
                <a:cubicBezTo>
                  <a:pt x="5095077" y="3390016"/>
                  <a:pt x="5088102" y="3389487"/>
                  <a:pt x="5081541" y="3390872"/>
                </a:cubicBezTo>
                <a:cubicBezTo>
                  <a:pt x="5066507" y="3394376"/>
                  <a:pt x="5057907" y="3406877"/>
                  <a:pt x="5062366" y="3418774"/>
                </a:cubicBezTo>
                <a:cubicBezTo>
                  <a:pt x="5066698" y="3430393"/>
                  <a:pt x="5081891" y="3437198"/>
                  <a:pt x="5096702" y="3434148"/>
                </a:cubicBezTo>
                <a:cubicBezTo>
                  <a:pt x="5111672" y="3430720"/>
                  <a:pt x="5120431" y="3418472"/>
                  <a:pt x="5116449" y="3406550"/>
                </a:cubicBezTo>
                <a:cubicBezTo>
                  <a:pt x="5115112" y="3402744"/>
                  <a:pt x="5112436" y="3399291"/>
                  <a:pt x="5108742" y="3396619"/>
                </a:cubicBezTo>
                <a:lnTo>
                  <a:pt x="5113679" y="3392208"/>
                </a:lnTo>
                <a:lnTo>
                  <a:pt x="5158844" y="3355687"/>
                </a:lnTo>
                <a:lnTo>
                  <a:pt x="5180375" y="3587415"/>
                </a:lnTo>
                <a:lnTo>
                  <a:pt x="5128967" y="3613905"/>
                </a:lnTo>
                <a:lnTo>
                  <a:pt x="4976591" y="3322393"/>
                </a:lnTo>
                <a:close/>
                <a:moveTo>
                  <a:pt x="5161806" y="3353318"/>
                </a:moveTo>
                <a:lnTo>
                  <a:pt x="5191268" y="3329501"/>
                </a:lnTo>
                <a:lnTo>
                  <a:pt x="5291154" y="3431754"/>
                </a:lnTo>
                <a:lnTo>
                  <a:pt x="5255481" y="3548752"/>
                </a:lnTo>
                <a:lnTo>
                  <a:pt x="5183337" y="3585802"/>
                </a:lnTo>
                <a:close/>
                <a:moveTo>
                  <a:pt x="5293351" y="3434325"/>
                </a:moveTo>
                <a:lnTo>
                  <a:pt x="5355207" y="3497587"/>
                </a:lnTo>
                <a:lnTo>
                  <a:pt x="5259303" y="3546811"/>
                </a:lnTo>
                <a:close/>
                <a:moveTo>
                  <a:pt x="5294371" y="3431325"/>
                </a:moveTo>
                <a:lnTo>
                  <a:pt x="5369285" y="3185660"/>
                </a:lnTo>
                <a:lnTo>
                  <a:pt x="5608966" y="2991966"/>
                </a:lnTo>
                <a:lnTo>
                  <a:pt x="5630784" y="3159398"/>
                </a:lnTo>
                <a:lnTo>
                  <a:pt x="5394639" y="3477449"/>
                </a:lnTo>
                <a:lnTo>
                  <a:pt x="5357628" y="3496352"/>
                </a:lnTo>
                <a:close/>
                <a:moveTo>
                  <a:pt x="5391422" y="3481885"/>
                </a:moveTo>
                <a:lnTo>
                  <a:pt x="5370591" y="3509610"/>
                </a:lnTo>
                <a:lnTo>
                  <a:pt x="5359507" y="3498243"/>
                </a:lnTo>
                <a:close/>
                <a:moveTo>
                  <a:pt x="5370973" y="3513768"/>
                </a:moveTo>
                <a:lnTo>
                  <a:pt x="5431013" y="3575317"/>
                </a:lnTo>
                <a:lnTo>
                  <a:pt x="5226050" y="3723392"/>
                </a:lnTo>
                <a:cubicBezTo>
                  <a:pt x="5223821" y="3721628"/>
                  <a:pt x="5221304" y="3720065"/>
                  <a:pt x="5218629" y="3718729"/>
                </a:cubicBezTo>
                <a:close/>
                <a:moveTo>
                  <a:pt x="5372566" y="3511651"/>
                </a:moveTo>
                <a:lnTo>
                  <a:pt x="5396614" y="3479112"/>
                </a:lnTo>
                <a:lnTo>
                  <a:pt x="5655310" y="3346211"/>
                </a:lnTo>
                <a:lnTo>
                  <a:pt x="5663400" y="3407507"/>
                </a:lnTo>
                <a:lnTo>
                  <a:pt x="5433275" y="3573578"/>
                </a:lnTo>
                <a:close/>
                <a:moveTo>
                  <a:pt x="5663814" y="3410305"/>
                </a:moveTo>
                <a:lnTo>
                  <a:pt x="5724331" y="3872097"/>
                </a:lnTo>
                <a:lnTo>
                  <a:pt x="5434898" y="3575493"/>
                </a:lnTo>
                <a:close/>
                <a:moveTo>
                  <a:pt x="5658080" y="3344774"/>
                </a:moveTo>
                <a:lnTo>
                  <a:pt x="5964203" y="3187702"/>
                </a:lnTo>
                <a:cubicBezTo>
                  <a:pt x="5964458" y="3188206"/>
                  <a:pt x="5964872" y="3188684"/>
                  <a:pt x="5965381" y="3189063"/>
                </a:cubicBezTo>
                <a:lnTo>
                  <a:pt x="5665979" y="3405340"/>
                </a:lnTo>
                <a:close/>
                <a:moveTo>
                  <a:pt x="5962643" y="3166026"/>
                </a:moveTo>
                <a:cubicBezTo>
                  <a:pt x="5958406" y="3172101"/>
                  <a:pt x="5958406" y="3179460"/>
                  <a:pt x="5962643" y="3185534"/>
                </a:cubicBezTo>
                <a:lnTo>
                  <a:pt x="5657794" y="3342254"/>
                </a:lnTo>
                <a:lnTo>
                  <a:pt x="5633906" y="3159775"/>
                </a:lnTo>
                <a:lnTo>
                  <a:pt x="5861483" y="2853393"/>
                </a:lnTo>
                <a:cubicBezTo>
                  <a:pt x="5873076" y="2857955"/>
                  <a:pt x="5887091" y="2855259"/>
                  <a:pt x="5894767" y="2847017"/>
                </a:cubicBezTo>
                <a:lnTo>
                  <a:pt x="6003253" y="2900626"/>
                </a:lnTo>
                <a:lnTo>
                  <a:pt x="5986340" y="3155062"/>
                </a:lnTo>
                <a:cubicBezTo>
                  <a:pt x="5976529" y="3155088"/>
                  <a:pt x="5967516" y="3159322"/>
                  <a:pt x="5962738" y="3166102"/>
                </a:cubicBezTo>
                <a:close/>
                <a:moveTo>
                  <a:pt x="5998443" y="3194406"/>
                </a:moveTo>
                <a:cubicBezTo>
                  <a:pt x="6002870" y="3192465"/>
                  <a:pt x="6006534" y="3189567"/>
                  <a:pt x="6008954" y="3186064"/>
                </a:cubicBezTo>
                <a:lnTo>
                  <a:pt x="6009177" y="3185761"/>
                </a:lnTo>
                <a:lnTo>
                  <a:pt x="6254750" y="3274480"/>
                </a:lnTo>
                <a:lnTo>
                  <a:pt x="6206559" y="3437198"/>
                </a:lnTo>
                <a:cubicBezTo>
                  <a:pt x="6202451" y="3436568"/>
                  <a:pt x="6198246" y="3436745"/>
                  <a:pt x="6194233" y="3437677"/>
                </a:cubicBezTo>
                <a:cubicBezTo>
                  <a:pt x="6179136" y="3440726"/>
                  <a:pt x="6169994" y="3452875"/>
                  <a:pt x="6173848" y="3464822"/>
                </a:cubicBezTo>
                <a:cubicBezTo>
                  <a:pt x="6177702" y="3476769"/>
                  <a:pt x="6193054" y="3484002"/>
                  <a:pt x="6208152" y="3480953"/>
                </a:cubicBezTo>
                <a:cubicBezTo>
                  <a:pt x="6208534" y="3480877"/>
                  <a:pt x="6208948" y="3480801"/>
                  <a:pt x="6209330" y="3480701"/>
                </a:cubicBezTo>
                <a:cubicBezTo>
                  <a:pt x="6224428" y="3477373"/>
                  <a:pt x="6233251" y="3464973"/>
                  <a:pt x="6229046" y="3453026"/>
                </a:cubicBezTo>
                <a:cubicBezTo>
                  <a:pt x="6229014" y="3453001"/>
                  <a:pt x="6229014" y="3453001"/>
                  <a:pt x="6229014" y="3452976"/>
                </a:cubicBezTo>
                <a:cubicBezTo>
                  <a:pt x="6227390" y="3448565"/>
                  <a:pt x="6224141" y="3444633"/>
                  <a:pt x="6219682" y="3441684"/>
                </a:cubicBezTo>
                <a:lnTo>
                  <a:pt x="6328200" y="3300894"/>
                </a:lnTo>
                <a:lnTo>
                  <a:pt x="6710860" y="3439164"/>
                </a:lnTo>
                <a:lnTo>
                  <a:pt x="6819155" y="3757216"/>
                </a:lnTo>
                <a:lnTo>
                  <a:pt x="6286793" y="3678352"/>
                </a:lnTo>
                <a:close/>
                <a:moveTo>
                  <a:pt x="6329697" y="3298978"/>
                </a:moveTo>
                <a:lnTo>
                  <a:pt x="6462134" y="3127161"/>
                </a:lnTo>
                <a:lnTo>
                  <a:pt x="6633494" y="3211747"/>
                </a:lnTo>
                <a:lnTo>
                  <a:pt x="6709745" y="3436240"/>
                </a:lnTo>
                <a:close/>
                <a:moveTo>
                  <a:pt x="6463631" y="3125221"/>
                </a:moveTo>
                <a:lnTo>
                  <a:pt x="6560936" y="2998998"/>
                </a:lnTo>
                <a:lnTo>
                  <a:pt x="6632284" y="3208546"/>
                </a:lnTo>
                <a:close/>
                <a:moveTo>
                  <a:pt x="6546285" y="2946271"/>
                </a:moveTo>
                <a:lnTo>
                  <a:pt x="6731182" y="2669857"/>
                </a:lnTo>
                <a:cubicBezTo>
                  <a:pt x="6743985" y="2673057"/>
                  <a:pt x="6757969" y="2671192"/>
                  <a:pt x="6768702" y="2664816"/>
                </a:cubicBezTo>
                <a:lnTo>
                  <a:pt x="6795426" y="2690020"/>
                </a:lnTo>
                <a:lnTo>
                  <a:pt x="6562083" y="2992772"/>
                </a:lnTo>
                <a:close/>
                <a:moveTo>
                  <a:pt x="6770996" y="2663102"/>
                </a:moveTo>
                <a:cubicBezTo>
                  <a:pt x="6774404" y="2660707"/>
                  <a:pt x="6777303" y="2657885"/>
                  <a:pt x="6779532" y="2654759"/>
                </a:cubicBezTo>
                <a:cubicBezTo>
                  <a:pt x="6783099" y="2649718"/>
                  <a:pt x="6784755" y="2643947"/>
                  <a:pt x="6784278" y="2638175"/>
                </a:cubicBezTo>
                <a:lnTo>
                  <a:pt x="6837437" y="2635377"/>
                </a:lnTo>
                <a:lnTo>
                  <a:pt x="6797114" y="2687726"/>
                </a:lnTo>
                <a:close/>
                <a:moveTo>
                  <a:pt x="6784469" y="2635654"/>
                </a:moveTo>
                <a:cubicBezTo>
                  <a:pt x="6783099" y="2626984"/>
                  <a:pt x="6777366" y="2619121"/>
                  <a:pt x="6768543" y="2613853"/>
                </a:cubicBezTo>
                <a:lnTo>
                  <a:pt x="6775168" y="2603948"/>
                </a:lnTo>
                <a:lnTo>
                  <a:pt x="7105752" y="2215954"/>
                </a:lnTo>
                <a:lnTo>
                  <a:pt x="7129577" y="2256281"/>
                </a:lnTo>
                <a:lnTo>
                  <a:pt x="6839349" y="2632907"/>
                </a:lnTo>
                <a:close/>
                <a:moveTo>
                  <a:pt x="7131329" y="2258953"/>
                </a:moveTo>
                <a:lnTo>
                  <a:pt x="7337534" y="2606770"/>
                </a:lnTo>
                <a:lnTo>
                  <a:pt x="6843330" y="2632680"/>
                </a:lnTo>
                <a:close/>
                <a:moveTo>
                  <a:pt x="7133081" y="2256684"/>
                </a:moveTo>
                <a:lnTo>
                  <a:pt x="7279087" y="2067274"/>
                </a:lnTo>
                <a:lnTo>
                  <a:pt x="7630438" y="2200857"/>
                </a:lnTo>
                <a:lnTo>
                  <a:pt x="7711563" y="2481128"/>
                </a:lnTo>
                <a:lnTo>
                  <a:pt x="7724304" y="2586078"/>
                </a:lnTo>
                <a:lnTo>
                  <a:pt x="7340942" y="2606241"/>
                </a:lnTo>
                <a:close/>
                <a:moveTo>
                  <a:pt x="7716692" y="2498922"/>
                </a:moveTo>
                <a:lnTo>
                  <a:pt x="7741663" y="2585145"/>
                </a:lnTo>
                <a:lnTo>
                  <a:pt x="7727139" y="2585926"/>
                </a:lnTo>
                <a:close/>
                <a:moveTo>
                  <a:pt x="7742173" y="2587615"/>
                </a:moveTo>
                <a:lnTo>
                  <a:pt x="7789026" y="2749653"/>
                </a:lnTo>
                <a:lnTo>
                  <a:pt x="7762876" y="2825946"/>
                </a:lnTo>
                <a:cubicBezTo>
                  <a:pt x="7760551" y="2825719"/>
                  <a:pt x="7758194" y="2825593"/>
                  <a:pt x="7755837" y="2825568"/>
                </a:cubicBezTo>
                <a:lnTo>
                  <a:pt x="7727330" y="2588396"/>
                </a:lnTo>
                <a:close/>
                <a:moveTo>
                  <a:pt x="7790491" y="2754694"/>
                </a:moveTo>
                <a:lnTo>
                  <a:pt x="7812022" y="2829248"/>
                </a:lnTo>
                <a:lnTo>
                  <a:pt x="7782560" y="2838397"/>
                </a:lnTo>
                <a:cubicBezTo>
                  <a:pt x="7779279" y="2832801"/>
                  <a:pt x="7773228" y="2828492"/>
                  <a:pt x="7765870" y="2826475"/>
                </a:cubicBezTo>
                <a:close/>
                <a:moveTo>
                  <a:pt x="7745007" y="2587489"/>
                </a:moveTo>
                <a:lnTo>
                  <a:pt x="7846454" y="2582121"/>
                </a:lnTo>
                <a:lnTo>
                  <a:pt x="7790587" y="2745091"/>
                </a:lnTo>
                <a:close/>
                <a:moveTo>
                  <a:pt x="7744402" y="2585145"/>
                </a:moveTo>
                <a:lnTo>
                  <a:pt x="7714526" y="2481808"/>
                </a:lnTo>
                <a:lnTo>
                  <a:pt x="7683184" y="2221096"/>
                </a:lnTo>
                <a:lnTo>
                  <a:pt x="7937102" y="2317653"/>
                </a:lnTo>
                <a:lnTo>
                  <a:pt x="7847282" y="2579777"/>
                </a:lnTo>
                <a:close/>
                <a:moveTo>
                  <a:pt x="7939969" y="2318762"/>
                </a:moveTo>
                <a:lnTo>
                  <a:pt x="8508864" y="2535064"/>
                </a:lnTo>
                <a:cubicBezTo>
                  <a:pt x="8506890" y="2538089"/>
                  <a:pt x="8505902" y="2541416"/>
                  <a:pt x="8505934" y="2544818"/>
                </a:cubicBezTo>
                <a:lnTo>
                  <a:pt x="7850531" y="2579525"/>
                </a:lnTo>
                <a:close/>
                <a:moveTo>
                  <a:pt x="7961787" y="2255021"/>
                </a:moveTo>
                <a:lnTo>
                  <a:pt x="8002111" y="2137418"/>
                </a:lnTo>
                <a:lnTo>
                  <a:pt x="8512400" y="2530906"/>
                </a:lnTo>
                <a:cubicBezTo>
                  <a:pt x="8511986" y="2531460"/>
                  <a:pt x="8511444" y="2531964"/>
                  <a:pt x="8510839" y="2532393"/>
                </a:cubicBezTo>
                <a:close/>
                <a:moveTo>
                  <a:pt x="8002971" y="2134973"/>
                </a:moveTo>
                <a:lnTo>
                  <a:pt x="8074414" y="1926585"/>
                </a:lnTo>
                <a:cubicBezTo>
                  <a:pt x="8081548" y="1927870"/>
                  <a:pt x="8088969" y="1927744"/>
                  <a:pt x="8096009" y="1926181"/>
                </a:cubicBezTo>
                <a:cubicBezTo>
                  <a:pt x="8107762" y="1923686"/>
                  <a:pt x="8117635" y="1917310"/>
                  <a:pt x="8123114" y="1908715"/>
                </a:cubicBezTo>
                <a:lnTo>
                  <a:pt x="8455896" y="2033173"/>
                </a:lnTo>
                <a:lnTo>
                  <a:pt x="8527688" y="2524000"/>
                </a:lnTo>
                <a:cubicBezTo>
                  <a:pt x="8522688" y="2524731"/>
                  <a:pt x="8518038" y="2526596"/>
                  <a:pt x="8514374" y="2529368"/>
                </a:cubicBezTo>
                <a:close/>
                <a:moveTo>
                  <a:pt x="8124420" y="1906598"/>
                </a:moveTo>
                <a:cubicBezTo>
                  <a:pt x="8128497" y="1899389"/>
                  <a:pt x="8129261" y="1891274"/>
                  <a:pt x="8126586" y="1883662"/>
                </a:cubicBezTo>
                <a:cubicBezTo>
                  <a:pt x="8124292" y="1877285"/>
                  <a:pt x="8119802" y="1871564"/>
                  <a:pt x="8113622" y="1867103"/>
                </a:cubicBezTo>
                <a:lnTo>
                  <a:pt x="8392958" y="1602635"/>
                </a:lnTo>
                <a:lnTo>
                  <a:pt x="8455513" y="2030426"/>
                </a:lnTo>
                <a:close/>
                <a:moveTo>
                  <a:pt x="8391110" y="1569668"/>
                </a:moveTo>
                <a:lnTo>
                  <a:pt x="8421751" y="1571609"/>
                </a:lnTo>
                <a:lnTo>
                  <a:pt x="8395092" y="1596813"/>
                </a:lnTo>
                <a:close/>
                <a:moveTo>
                  <a:pt x="8425732" y="1571861"/>
                </a:moveTo>
                <a:lnTo>
                  <a:pt x="8686913" y="1588521"/>
                </a:lnTo>
                <a:lnTo>
                  <a:pt x="8772338" y="1691228"/>
                </a:lnTo>
                <a:lnTo>
                  <a:pt x="8398754" y="1597897"/>
                </a:lnTo>
                <a:close/>
                <a:moveTo>
                  <a:pt x="8652322" y="1542422"/>
                </a:moveTo>
                <a:lnTo>
                  <a:pt x="8808807" y="1561603"/>
                </a:lnTo>
                <a:lnTo>
                  <a:pt x="8932741" y="1601929"/>
                </a:lnTo>
                <a:lnTo>
                  <a:pt x="8688824" y="1586404"/>
                </a:lnTo>
                <a:close/>
                <a:moveTo>
                  <a:pt x="8822249" y="1563266"/>
                </a:moveTo>
                <a:lnTo>
                  <a:pt x="9358561" y="1629175"/>
                </a:lnTo>
                <a:lnTo>
                  <a:pt x="8943507" y="1602736"/>
                </a:lnTo>
                <a:close/>
                <a:moveTo>
                  <a:pt x="8810178" y="1559334"/>
                </a:moveTo>
                <a:lnTo>
                  <a:pt x="8613177" y="1495240"/>
                </a:lnTo>
                <a:lnTo>
                  <a:pt x="8566260" y="1438808"/>
                </a:lnTo>
                <a:lnTo>
                  <a:pt x="8602029" y="1404933"/>
                </a:lnTo>
                <a:lnTo>
                  <a:pt x="9372830" y="1626579"/>
                </a:lnTo>
                <a:lnTo>
                  <a:pt x="9372448" y="1628293"/>
                </a:lnTo>
                <a:close/>
                <a:moveTo>
                  <a:pt x="8604099" y="1403068"/>
                </a:moveTo>
                <a:lnTo>
                  <a:pt x="8763674" y="1251843"/>
                </a:lnTo>
                <a:lnTo>
                  <a:pt x="9376238" y="1621059"/>
                </a:lnTo>
                <a:cubicBezTo>
                  <a:pt x="9375919" y="1621538"/>
                  <a:pt x="9375283" y="1622093"/>
                  <a:pt x="9374932" y="1622572"/>
                </a:cubicBezTo>
                <a:cubicBezTo>
                  <a:pt x="9374582" y="1623051"/>
                  <a:pt x="9374263" y="1623933"/>
                  <a:pt x="9373913" y="1624412"/>
                </a:cubicBezTo>
                <a:close/>
                <a:moveTo>
                  <a:pt x="9025906" y="1294690"/>
                </a:moveTo>
                <a:lnTo>
                  <a:pt x="8828078" y="1190622"/>
                </a:lnTo>
                <a:lnTo>
                  <a:pt x="8869293" y="1151631"/>
                </a:lnTo>
                <a:close/>
                <a:moveTo>
                  <a:pt x="10042471" y="37757"/>
                </a:moveTo>
                <a:lnTo>
                  <a:pt x="9008005" y="1016940"/>
                </a:lnTo>
                <a:lnTo>
                  <a:pt x="9005872" y="1018931"/>
                </a:lnTo>
                <a:lnTo>
                  <a:pt x="8869516" y="1148002"/>
                </a:lnTo>
                <a:lnTo>
                  <a:pt x="8572822" y="877057"/>
                </a:lnTo>
                <a:lnTo>
                  <a:pt x="8823873" y="733015"/>
                </a:lnTo>
                <a:lnTo>
                  <a:pt x="8826357" y="731578"/>
                </a:lnTo>
                <a:lnTo>
                  <a:pt x="10039605" y="35413"/>
                </a:lnTo>
                <a:cubicBezTo>
                  <a:pt x="10040465" y="36268"/>
                  <a:pt x="10041420" y="37054"/>
                  <a:pt x="10042471" y="37757"/>
                </a:cubicBezTo>
                <a:close/>
                <a:moveTo>
                  <a:pt x="10037948" y="33599"/>
                </a:moveTo>
                <a:lnTo>
                  <a:pt x="8824988" y="729461"/>
                </a:lnTo>
                <a:lnTo>
                  <a:pt x="8822504" y="730898"/>
                </a:lnTo>
                <a:lnTo>
                  <a:pt x="8570879" y="875268"/>
                </a:lnTo>
                <a:lnTo>
                  <a:pt x="8555208" y="860977"/>
                </a:lnTo>
                <a:lnTo>
                  <a:pt x="8552692" y="858658"/>
                </a:lnTo>
                <a:lnTo>
                  <a:pt x="8416687" y="734502"/>
                </a:lnTo>
                <a:lnTo>
                  <a:pt x="8656113" y="630736"/>
                </a:lnTo>
                <a:lnTo>
                  <a:pt x="8660381" y="628997"/>
                </a:lnTo>
                <a:lnTo>
                  <a:pt x="8736633" y="596005"/>
                </a:lnTo>
                <a:lnTo>
                  <a:pt x="8739340" y="594846"/>
                </a:lnTo>
                <a:lnTo>
                  <a:pt x="10037821" y="33221"/>
                </a:lnTo>
                <a:close/>
                <a:moveTo>
                  <a:pt x="8256507" y="211666"/>
                </a:moveTo>
                <a:cubicBezTo>
                  <a:pt x="8261508" y="212775"/>
                  <a:pt x="8266763" y="212775"/>
                  <a:pt x="8271764" y="211666"/>
                </a:cubicBezTo>
                <a:cubicBezTo>
                  <a:pt x="8283708" y="208843"/>
                  <a:pt x="8291989" y="200249"/>
                  <a:pt x="8292244" y="190369"/>
                </a:cubicBezTo>
                <a:lnTo>
                  <a:pt x="8468126" y="173709"/>
                </a:lnTo>
                <a:lnTo>
                  <a:pt x="8471311" y="173406"/>
                </a:lnTo>
                <a:lnTo>
                  <a:pt x="8881684" y="134542"/>
                </a:lnTo>
                <a:lnTo>
                  <a:pt x="8885187" y="134290"/>
                </a:lnTo>
                <a:lnTo>
                  <a:pt x="10034285" y="25332"/>
                </a:lnTo>
                <a:cubicBezTo>
                  <a:pt x="10034253" y="26060"/>
                  <a:pt x="10034317" y="26791"/>
                  <a:pt x="10034540" y="27499"/>
                </a:cubicBezTo>
                <a:cubicBezTo>
                  <a:pt x="10034827" y="28157"/>
                  <a:pt x="10035209" y="28785"/>
                  <a:pt x="10035687" y="29364"/>
                </a:cubicBezTo>
                <a:lnTo>
                  <a:pt x="8313362" y="639911"/>
                </a:lnTo>
                <a:lnTo>
                  <a:pt x="8246474" y="578866"/>
                </a:lnTo>
                <a:lnTo>
                  <a:pt x="8207679" y="313995"/>
                </a:lnTo>
                <a:close/>
                <a:moveTo>
                  <a:pt x="8206755" y="308375"/>
                </a:moveTo>
                <a:lnTo>
                  <a:pt x="8204525" y="313063"/>
                </a:lnTo>
                <a:lnTo>
                  <a:pt x="8128879" y="471572"/>
                </a:lnTo>
                <a:lnTo>
                  <a:pt x="8109991" y="454332"/>
                </a:lnTo>
                <a:lnTo>
                  <a:pt x="8202360" y="298369"/>
                </a:lnTo>
                <a:lnTo>
                  <a:pt x="8204685" y="294437"/>
                </a:lnTo>
                <a:lnTo>
                  <a:pt x="8249532" y="218824"/>
                </a:lnTo>
                <a:close/>
                <a:moveTo>
                  <a:pt x="8196149" y="255748"/>
                </a:moveTo>
                <a:lnTo>
                  <a:pt x="8198729" y="253732"/>
                </a:lnTo>
                <a:lnTo>
                  <a:pt x="8247079" y="217438"/>
                </a:lnTo>
                <a:lnTo>
                  <a:pt x="8204080" y="290001"/>
                </a:lnTo>
                <a:lnTo>
                  <a:pt x="8201723" y="293908"/>
                </a:lnTo>
                <a:lnTo>
                  <a:pt x="8107825" y="452341"/>
                </a:lnTo>
                <a:lnTo>
                  <a:pt x="8029630" y="380963"/>
                </a:lnTo>
                <a:close/>
                <a:moveTo>
                  <a:pt x="8027337" y="382526"/>
                </a:moveTo>
                <a:lnTo>
                  <a:pt x="8106329" y="454610"/>
                </a:lnTo>
                <a:lnTo>
                  <a:pt x="7996983" y="639079"/>
                </a:lnTo>
                <a:lnTo>
                  <a:pt x="7902958" y="572363"/>
                </a:lnTo>
                <a:lnTo>
                  <a:pt x="7866870" y="503052"/>
                </a:lnTo>
                <a:close/>
                <a:moveTo>
                  <a:pt x="7897575" y="568709"/>
                </a:moveTo>
                <a:lnTo>
                  <a:pt x="7892542" y="565130"/>
                </a:lnTo>
                <a:lnTo>
                  <a:pt x="7895314" y="564323"/>
                </a:lnTo>
                <a:close/>
                <a:moveTo>
                  <a:pt x="7864354" y="504841"/>
                </a:moveTo>
                <a:lnTo>
                  <a:pt x="7894167" y="562131"/>
                </a:lnTo>
                <a:lnTo>
                  <a:pt x="7889962" y="563391"/>
                </a:lnTo>
                <a:lnTo>
                  <a:pt x="7836707" y="525585"/>
                </a:lnTo>
                <a:close/>
                <a:moveTo>
                  <a:pt x="7834478" y="527324"/>
                </a:moveTo>
                <a:lnTo>
                  <a:pt x="7886905" y="564349"/>
                </a:lnTo>
                <a:lnTo>
                  <a:pt x="7889517" y="566113"/>
                </a:lnTo>
                <a:lnTo>
                  <a:pt x="7900123" y="573674"/>
                </a:lnTo>
                <a:lnTo>
                  <a:pt x="7963507" y="695511"/>
                </a:lnTo>
                <a:lnTo>
                  <a:pt x="7956022" y="708390"/>
                </a:lnTo>
                <a:lnTo>
                  <a:pt x="7809889" y="545874"/>
                </a:lnTo>
                <a:close/>
                <a:moveTo>
                  <a:pt x="7807723" y="547487"/>
                </a:moveTo>
                <a:lnTo>
                  <a:pt x="7954493" y="710508"/>
                </a:lnTo>
                <a:lnTo>
                  <a:pt x="7946085" y="724496"/>
                </a:lnTo>
                <a:lnTo>
                  <a:pt x="7753798" y="618638"/>
                </a:lnTo>
                <a:cubicBezTo>
                  <a:pt x="7753989" y="614631"/>
                  <a:pt x="7753161" y="610624"/>
                  <a:pt x="7751441" y="606868"/>
                </a:cubicBezTo>
                <a:lnTo>
                  <a:pt x="7750423" y="604549"/>
                </a:lnTo>
                <a:cubicBezTo>
                  <a:pt x="7748830" y="601348"/>
                  <a:pt x="7746473" y="598425"/>
                  <a:pt x="7743478" y="595929"/>
                </a:cubicBezTo>
                <a:close/>
                <a:moveTo>
                  <a:pt x="7744562" y="637617"/>
                </a:moveTo>
                <a:lnTo>
                  <a:pt x="7931019" y="749952"/>
                </a:lnTo>
                <a:lnTo>
                  <a:pt x="7790141" y="987804"/>
                </a:lnTo>
                <a:cubicBezTo>
                  <a:pt x="7785649" y="986519"/>
                  <a:pt x="7780872" y="986015"/>
                  <a:pt x="7776126" y="986368"/>
                </a:cubicBezTo>
                <a:lnTo>
                  <a:pt x="7719686" y="648909"/>
                </a:lnTo>
                <a:cubicBezTo>
                  <a:pt x="7729464" y="647699"/>
                  <a:pt x="7738319" y="643666"/>
                  <a:pt x="7744562" y="637617"/>
                </a:cubicBezTo>
                <a:close/>
                <a:moveTo>
                  <a:pt x="7693153" y="645506"/>
                </a:moveTo>
                <a:cubicBezTo>
                  <a:pt x="7700384" y="648606"/>
                  <a:pt x="7708601" y="649942"/>
                  <a:pt x="7716787" y="649312"/>
                </a:cubicBezTo>
                <a:lnTo>
                  <a:pt x="7773355" y="986771"/>
                </a:lnTo>
                <a:cubicBezTo>
                  <a:pt x="7772877" y="986771"/>
                  <a:pt x="7772400" y="986771"/>
                  <a:pt x="7771954" y="986947"/>
                </a:cubicBezTo>
                <a:cubicBezTo>
                  <a:pt x="7771508" y="987124"/>
                  <a:pt x="7770456" y="987779"/>
                  <a:pt x="7769501" y="988006"/>
                </a:cubicBezTo>
                <a:lnTo>
                  <a:pt x="7746823" y="948234"/>
                </a:lnTo>
                <a:lnTo>
                  <a:pt x="7670953" y="665342"/>
                </a:lnTo>
                <a:lnTo>
                  <a:pt x="7690542" y="644070"/>
                </a:lnTo>
                <a:cubicBezTo>
                  <a:pt x="7691338" y="644523"/>
                  <a:pt x="7692135" y="645178"/>
                  <a:pt x="7693153" y="645506"/>
                </a:cubicBezTo>
                <a:close/>
                <a:moveTo>
                  <a:pt x="7688121" y="642708"/>
                </a:moveTo>
                <a:lnTo>
                  <a:pt x="7670189" y="662393"/>
                </a:lnTo>
                <a:lnTo>
                  <a:pt x="7667003" y="650371"/>
                </a:lnTo>
                <a:lnTo>
                  <a:pt x="7683089" y="639255"/>
                </a:lnTo>
                <a:cubicBezTo>
                  <a:pt x="7684585" y="640541"/>
                  <a:pt x="7686274" y="641675"/>
                  <a:pt x="7688121" y="642658"/>
                </a:cubicBezTo>
                <a:close/>
                <a:moveTo>
                  <a:pt x="7675699" y="630484"/>
                </a:moveTo>
                <a:cubicBezTo>
                  <a:pt x="7677069" y="633005"/>
                  <a:pt x="7678916" y="635323"/>
                  <a:pt x="7681146" y="637416"/>
                </a:cubicBezTo>
                <a:lnTo>
                  <a:pt x="7666335" y="647825"/>
                </a:lnTo>
                <a:lnTo>
                  <a:pt x="7662608" y="634593"/>
                </a:lnTo>
                <a:close/>
                <a:moveTo>
                  <a:pt x="7659773" y="635525"/>
                </a:moveTo>
                <a:lnTo>
                  <a:pt x="7663660" y="649690"/>
                </a:lnTo>
                <a:lnTo>
                  <a:pt x="7601422" y="693066"/>
                </a:lnTo>
                <a:lnTo>
                  <a:pt x="7582470" y="659772"/>
                </a:lnTo>
                <a:close/>
                <a:moveTo>
                  <a:pt x="7579508" y="660729"/>
                </a:moveTo>
                <a:lnTo>
                  <a:pt x="7598938" y="694780"/>
                </a:lnTo>
                <a:lnTo>
                  <a:pt x="7502906" y="761773"/>
                </a:lnTo>
                <a:lnTo>
                  <a:pt x="7493350" y="687824"/>
                </a:lnTo>
                <a:close/>
                <a:moveTo>
                  <a:pt x="7490325" y="688757"/>
                </a:moveTo>
                <a:lnTo>
                  <a:pt x="7499880" y="763764"/>
                </a:lnTo>
                <a:lnTo>
                  <a:pt x="7398880" y="834336"/>
                </a:lnTo>
                <a:lnTo>
                  <a:pt x="7364098" y="728478"/>
                </a:lnTo>
                <a:close/>
                <a:moveTo>
                  <a:pt x="7155122" y="794186"/>
                </a:moveTo>
                <a:lnTo>
                  <a:pt x="7361199" y="729386"/>
                </a:lnTo>
                <a:lnTo>
                  <a:pt x="7396236" y="836100"/>
                </a:lnTo>
                <a:lnTo>
                  <a:pt x="7303581" y="900724"/>
                </a:lnTo>
                <a:lnTo>
                  <a:pt x="7145566" y="804318"/>
                </a:lnTo>
                <a:lnTo>
                  <a:pt x="7145566" y="804040"/>
                </a:lnTo>
                <a:close/>
                <a:moveTo>
                  <a:pt x="7145566" y="797361"/>
                </a:moveTo>
                <a:lnTo>
                  <a:pt x="7143082" y="802806"/>
                </a:lnTo>
                <a:lnTo>
                  <a:pt x="7138018" y="799705"/>
                </a:lnTo>
                <a:close/>
                <a:moveTo>
                  <a:pt x="7134610" y="800940"/>
                </a:moveTo>
                <a:lnTo>
                  <a:pt x="7140980" y="804897"/>
                </a:lnTo>
                <a:lnTo>
                  <a:pt x="7113110" y="833857"/>
                </a:lnTo>
                <a:lnTo>
                  <a:pt x="7111581" y="830278"/>
                </a:lnTo>
                <a:close/>
                <a:moveTo>
                  <a:pt x="7131648" y="799100"/>
                </a:moveTo>
                <a:lnTo>
                  <a:pt x="7102249" y="808325"/>
                </a:lnTo>
                <a:lnTo>
                  <a:pt x="7086578" y="771477"/>
                </a:lnTo>
                <a:close/>
                <a:moveTo>
                  <a:pt x="7032909" y="738610"/>
                </a:moveTo>
                <a:lnTo>
                  <a:pt x="7082278" y="768855"/>
                </a:lnTo>
                <a:lnTo>
                  <a:pt x="7099446" y="809182"/>
                </a:lnTo>
                <a:lnTo>
                  <a:pt x="7088234" y="812736"/>
                </a:lnTo>
                <a:lnTo>
                  <a:pt x="7028513" y="742164"/>
                </a:lnTo>
                <a:cubicBezTo>
                  <a:pt x="7030297" y="741181"/>
                  <a:pt x="7031858" y="739997"/>
                  <a:pt x="7033163" y="738635"/>
                </a:cubicBezTo>
                <a:close/>
                <a:moveTo>
                  <a:pt x="7019117" y="745869"/>
                </a:moveTo>
                <a:cubicBezTo>
                  <a:pt x="7021506" y="745264"/>
                  <a:pt x="7023799" y="744508"/>
                  <a:pt x="7025965" y="743550"/>
                </a:cubicBezTo>
                <a:lnTo>
                  <a:pt x="7085049" y="813719"/>
                </a:lnTo>
                <a:lnTo>
                  <a:pt x="6976595" y="847795"/>
                </a:lnTo>
                <a:lnTo>
                  <a:pt x="7006664" y="746096"/>
                </a:lnTo>
                <a:cubicBezTo>
                  <a:pt x="7010835" y="746978"/>
                  <a:pt x="7015231" y="746953"/>
                  <a:pt x="7019372" y="745995"/>
                </a:cubicBezTo>
                <a:close/>
                <a:moveTo>
                  <a:pt x="6999114" y="744206"/>
                </a:moveTo>
                <a:cubicBezTo>
                  <a:pt x="7000516" y="744811"/>
                  <a:pt x="7002044" y="745239"/>
                  <a:pt x="7003637" y="745441"/>
                </a:cubicBezTo>
                <a:lnTo>
                  <a:pt x="6972965" y="848929"/>
                </a:lnTo>
                <a:lnTo>
                  <a:pt x="6910026" y="868714"/>
                </a:lnTo>
                <a:close/>
                <a:moveTo>
                  <a:pt x="6923945" y="844392"/>
                </a:moveTo>
                <a:lnTo>
                  <a:pt x="6992808" y="740828"/>
                </a:lnTo>
                <a:cubicBezTo>
                  <a:pt x="6993955" y="741635"/>
                  <a:pt x="6995165" y="742391"/>
                  <a:pt x="6996439" y="743071"/>
                </a:cubicBezTo>
                <a:close/>
                <a:moveTo>
                  <a:pt x="6803580" y="498793"/>
                </a:moveTo>
                <a:cubicBezTo>
                  <a:pt x="6810204" y="499725"/>
                  <a:pt x="6817053" y="498616"/>
                  <a:pt x="6822691" y="495692"/>
                </a:cubicBezTo>
                <a:lnTo>
                  <a:pt x="6994910" y="706273"/>
                </a:lnTo>
                <a:cubicBezTo>
                  <a:pt x="6985291" y="711718"/>
                  <a:pt x="6980991" y="721345"/>
                  <a:pt x="6984176" y="730369"/>
                </a:cubicBezTo>
                <a:cubicBezTo>
                  <a:pt x="6985418" y="733620"/>
                  <a:pt x="6987585" y="736619"/>
                  <a:pt x="6990547" y="739089"/>
                </a:cubicBezTo>
                <a:lnTo>
                  <a:pt x="6902956" y="870957"/>
                </a:lnTo>
                <a:lnTo>
                  <a:pt x="6670951" y="944050"/>
                </a:lnTo>
                <a:close/>
                <a:moveTo>
                  <a:pt x="6797655" y="497482"/>
                </a:moveTo>
                <a:cubicBezTo>
                  <a:pt x="6798802" y="497759"/>
                  <a:pt x="6799598" y="498112"/>
                  <a:pt x="6800840" y="498389"/>
                </a:cubicBezTo>
                <a:lnTo>
                  <a:pt x="6667989" y="945108"/>
                </a:lnTo>
                <a:lnTo>
                  <a:pt x="6478537" y="1004666"/>
                </a:lnTo>
                <a:close/>
                <a:moveTo>
                  <a:pt x="6790107" y="493575"/>
                </a:moveTo>
                <a:cubicBezTo>
                  <a:pt x="6791572" y="494684"/>
                  <a:pt x="6793196" y="495667"/>
                  <a:pt x="6794916" y="496499"/>
                </a:cubicBezTo>
                <a:lnTo>
                  <a:pt x="6474301" y="1005926"/>
                </a:lnTo>
                <a:lnTo>
                  <a:pt x="6199807" y="1092099"/>
                </a:lnTo>
                <a:lnTo>
                  <a:pt x="6017363" y="1082975"/>
                </a:lnTo>
                <a:close/>
                <a:moveTo>
                  <a:pt x="6014623" y="1085244"/>
                </a:moveTo>
                <a:lnTo>
                  <a:pt x="6193660" y="1094141"/>
                </a:lnTo>
                <a:lnTo>
                  <a:pt x="5900628" y="1186388"/>
                </a:lnTo>
                <a:cubicBezTo>
                  <a:pt x="5898717" y="1183263"/>
                  <a:pt x="5896169" y="1180389"/>
                  <a:pt x="5893079" y="1177919"/>
                </a:cubicBezTo>
                <a:close/>
                <a:moveTo>
                  <a:pt x="5217355" y="1044917"/>
                </a:moveTo>
                <a:lnTo>
                  <a:pt x="6010610" y="1084865"/>
                </a:lnTo>
                <a:lnTo>
                  <a:pt x="5890913" y="1176281"/>
                </a:lnTo>
                <a:cubicBezTo>
                  <a:pt x="5888525" y="1174567"/>
                  <a:pt x="5885881" y="1173105"/>
                  <a:pt x="5883078" y="1171870"/>
                </a:cubicBezTo>
                <a:cubicBezTo>
                  <a:pt x="5863330" y="1163301"/>
                  <a:pt x="5838518" y="1169022"/>
                  <a:pt x="5827688" y="1184674"/>
                </a:cubicBezTo>
                <a:cubicBezTo>
                  <a:pt x="5827688" y="1184674"/>
                  <a:pt x="5827688" y="1184674"/>
                  <a:pt x="5827688" y="1184674"/>
                </a:cubicBezTo>
                <a:cubicBezTo>
                  <a:pt x="5826796" y="1185985"/>
                  <a:pt x="5826223" y="1187371"/>
                  <a:pt x="5825555" y="1188530"/>
                </a:cubicBezTo>
                <a:lnTo>
                  <a:pt x="5216940" y="1047034"/>
                </a:lnTo>
                <a:cubicBezTo>
                  <a:pt x="5216972" y="1046354"/>
                  <a:pt x="5217100" y="1045673"/>
                  <a:pt x="5217355" y="1045018"/>
                </a:cubicBezTo>
                <a:close/>
                <a:moveTo>
                  <a:pt x="5214170" y="1052478"/>
                </a:moveTo>
                <a:cubicBezTo>
                  <a:pt x="5214838" y="1051445"/>
                  <a:pt x="5215411" y="1050361"/>
                  <a:pt x="5215858" y="1049252"/>
                </a:cubicBezTo>
                <a:lnTo>
                  <a:pt x="5824439" y="1190824"/>
                </a:lnTo>
                <a:cubicBezTo>
                  <a:pt x="5821955" y="1197276"/>
                  <a:pt x="5822083" y="1204182"/>
                  <a:pt x="5824854" y="1210559"/>
                </a:cubicBezTo>
                <a:lnTo>
                  <a:pt x="5586287" y="1292347"/>
                </a:lnTo>
                <a:lnTo>
                  <a:pt x="5212545" y="1054469"/>
                </a:lnTo>
                <a:cubicBezTo>
                  <a:pt x="5213118" y="1053789"/>
                  <a:pt x="5213755" y="1053260"/>
                  <a:pt x="5214265" y="1052529"/>
                </a:cubicBezTo>
                <a:close/>
                <a:moveTo>
                  <a:pt x="5210761" y="1056284"/>
                </a:moveTo>
                <a:lnTo>
                  <a:pt x="5583166" y="1293405"/>
                </a:lnTo>
                <a:lnTo>
                  <a:pt x="5288574" y="1394222"/>
                </a:lnTo>
                <a:cubicBezTo>
                  <a:pt x="5286089" y="1390466"/>
                  <a:pt x="5282235" y="1387366"/>
                  <a:pt x="5277490" y="1385375"/>
                </a:cubicBezTo>
                <a:cubicBezTo>
                  <a:pt x="5264877" y="1379805"/>
                  <a:pt x="5248951" y="1383359"/>
                  <a:pt x="5241912" y="1393340"/>
                </a:cubicBezTo>
                <a:cubicBezTo>
                  <a:pt x="5241880" y="1393390"/>
                  <a:pt x="5241816" y="1393466"/>
                  <a:pt x="5241784" y="1393516"/>
                </a:cubicBezTo>
                <a:cubicBezTo>
                  <a:pt x="5240032" y="1396112"/>
                  <a:pt x="5238950" y="1398960"/>
                  <a:pt x="5238599" y="1401909"/>
                </a:cubicBezTo>
                <a:lnTo>
                  <a:pt x="5059500" y="1398406"/>
                </a:lnTo>
                <a:lnTo>
                  <a:pt x="5185121" y="1062560"/>
                </a:lnTo>
                <a:cubicBezTo>
                  <a:pt x="5194485" y="1064349"/>
                  <a:pt x="5204327" y="1061955"/>
                  <a:pt x="5210857" y="1056334"/>
                </a:cubicBezTo>
                <a:close/>
                <a:moveTo>
                  <a:pt x="5179356" y="1060997"/>
                </a:moveTo>
                <a:cubicBezTo>
                  <a:pt x="5180279" y="1061300"/>
                  <a:pt x="5181203" y="1061678"/>
                  <a:pt x="5182063" y="1062081"/>
                </a:cubicBezTo>
                <a:lnTo>
                  <a:pt x="5056346" y="1398406"/>
                </a:lnTo>
                <a:lnTo>
                  <a:pt x="4936745" y="1396011"/>
                </a:lnTo>
                <a:close/>
                <a:moveTo>
                  <a:pt x="4935152" y="1398330"/>
                </a:moveTo>
                <a:lnTo>
                  <a:pt x="5055518" y="1400850"/>
                </a:lnTo>
                <a:lnTo>
                  <a:pt x="5033222" y="1460282"/>
                </a:lnTo>
                <a:lnTo>
                  <a:pt x="4859250" y="1503482"/>
                </a:lnTo>
                <a:close/>
                <a:moveTo>
                  <a:pt x="4605747" y="1401304"/>
                </a:moveTo>
                <a:cubicBezTo>
                  <a:pt x="4607625" y="1398557"/>
                  <a:pt x="4608709" y="1395482"/>
                  <a:pt x="4608932" y="1392357"/>
                </a:cubicBezTo>
                <a:lnTo>
                  <a:pt x="4931712" y="1398632"/>
                </a:lnTo>
                <a:lnTo>
                  <a:pt x="4855015" y="1504490"/>
                </a:lnTo>
                <a:lnTo>
                  <a:pt x="4717640" y="1538667"/>
                </a:lnTo>
                <a:lnTo>
                  <a:pt x="4599981" y="1407101"/>
                </a:lnTo>
                <a:cubicBezTo>
                  <a:pt x="4602275" y="1405412"/>
                  <a:pt x="4604218" y="1403472"/>
                  <a:pt x="4605747" y="1401304"/>
                </a:cubicBezTo>
                <a:close/>
                <a:moveTo>
                  <a:pt x="4569818" y="1409546"/>
                </a:moveTo>
                <a:cubicBezTo>
                  <a:pt x="4578546" y="1413478"/>
                  <a:pt x="4589343" y="1413049"/>
                  <a:pt x="4597529" y="1408437"/>
                </a:cubicBezTo>
                <a:lnTo>
                  <a:pt x="4714773" y="1539499"/>
                </a:lnTo>
                <a:lnTo>
                  <a:pt x="4299592" y="1643038"/>
                </a:lnTo>
                <a:cubicBezTo>
                  <a:pt x="4298286" y="1640442"/>
                  <a:pt x="4296343" y="1638072"/>
                  <a:pt x="4293859" y="1636081"/>
                </a:cubicBezTo>
                <a:lnTo>
                  <a:pt x="4564594" y="1406925"/>
                </a:lnTo>
                <a:cubicBezTo>
                  <a:pt x="4566219" y="1407933"/>
                  <a:pt x="4567971" y="1408790"/>
                  <a:pt x="4569818" y="1409521"/>
                </a:cubicBezTo>
                <a:close/>
                <a:moveTo>
                  <a:pt x="3977926" y="1085319"/>
                </a:moveTo>
                <a:lnTo>
                  <a:pt x="4559976" y="1380637"/>
                </a:lnTo>
                <a:lnTo>
                  <a:pt x="4559562" y="1381267"/>
                </a:lnTo>
                <a:cubicBezTo>
                  <a:pt x="4554243" y="1388904"/>
                  <a:pt x="4555358" y="1398355"/>
                  <a:pt x="4562397" y="1405060"/>
                </a:cubicBezTo>
                <a:lnTo>
                  <a:pt x="4291884" y="1634418"/>
                </a:lnTo>
                <a:cubicBezTo>
                  <a:pt x="4290546" y="1633485"/>
                  <a:pt x="4289049" y="1632704"/>
                  <a:pt x="4287457" y="1632099"/>
                </a:cubicBezTo>
                <a:cubicBezTo>
                  <a:pt x="4280704" y="1629226"/>
                  <a:pt x="4272710" y="1628797"/>
                  <a:pt x="4265511" y="1630914"/>
                </a:cubicBezTo>
                <a:lnTo>
                  <a:pt x="3968434" y="1092528"/>
                </a:lnTo>
                <a:cubicBezTo>
                  <a:pt x="3972384" y="1090864"/>
                  <a:pt x="3975665" y="1088369"/>
                  <a:pt x="3977926" y="1085319"/>
                </a:cubicBezTo>
                <a:close/>
                <a:moveTo>
                  <a:pt x="3965599" y="1093485"/>
                </a:moveTo>
                <a:lnTo>
                  <a:pt x="4262868" y="1631645"/>
                </a:lnTo>
                <a:cubicBezTo>
                  <a:pt x="4249936" y="1636913"/>
                  <a:pt x="4244872" y="1649465"/>
                  <a:pt x="4251497" y="1659672"/>
                </a:cubicBezTo>
                <a:cubicBezTo>
                  <a:pt x="4251879" y="1660252"/>
                  <a:pt x="4252261" y="1660806"/>
                  <a:pt x="4252707" y="1661336"/>
                </a:cubicBezTo>
                <a:lnTo>
                  <a:pt x="4183176" y="1700352"/>
                </a:lnTo>
                <a:lnTo>
                  <a:pt x="3940214" y="1634695"/>
                </a:lnTo>
                <a:lnTo>
                  <a:pt x="3956808" y="1094998"/>
                </a:lnTo>
                <a:cubicBezTo>
                  <a:pt x="3959835" y="1094847"/>
                  <a:pt x="3962796" y="1094342"/>
                  <a:pt x="3965599" y="1093485"/>
                </a:cubicBezTo>
                <a:close/>
                <a:moveTo>
                  <a:pt x="3945501" y="1093309"/>
                </a:moveTo>
                <a:cubicBezTo>
                  <a:pt x="3948145" y="1094267"/>
                  <a:pt x="3950980" y="1094872"/>
                  <a:pt x="3953878" y="1095073"/>
                </a:cubicBezTo>
                <a:lnTo>
                  <a:pt x="3937252" y="1633838"/>
                </a:lnTo>
                <a:lnTo>
                  <a:pt x="3664127" y="1560091"/>
                </a:lnTo>
                <a:close/>
                <a:moveTo>
                  <a:pt x="3662758" y="1562107"/>
                </a:moveTo>
                <a:lnTo>
                  <a:pt x="3937252" y="1636459"/>
                </a:lnTo>
                <a:lnTo>
                  <a:pt x="3933780" y="1750735"/>
                </a:lnTo>
                <a:lnTo>
                  <a:pt x="3642214" y="1596359"/>
                </a:lnTo>
                <a:close/>
                <a:moveTo>
                  <a:pt x="3498405" y="1519764"/>
                </a:moveTo>
                <a:cubicBezTo>
                  <a:pt x="3498787" y="1519209"/>
                  <a:pt x="3499042" y="1518478"/>
                  <a:pt x="3499361" y="1518000"/>
                </a:cubicBezTo>
                <a:lnTo>
                  <a:pt x="3660114" y="1561376"/>
                </a:lnTo>
                <a:lnTo>
                  <a:pt x="3639825" y="1594898"/>
                </a:lnTo>
                <a:lnTo>
                  <a:pt x="3498341" y="1519764"/>
                </a:lnTo>
                <a:close/>
                <a:moveTo>
                  <a:pt x="3496589" y="1521982"/>
                </a:moveTo>
                <a:lnTo>
                  <a:pt x="3638551" y="1597141"/>
                </a:lnTo>
                <a:lnTo>
                  <a:pt x="3626193" y="1617682"/>
                </a:lnTo>
                <a:lnTo>
                  <a:pt x="3495602" y="1523041"/>
                </a:lnTo>
                <a:cubicBezTo>
                  <a:pt x="3495825" y="1522612"/>
                  <a:pt x="3496175" y="1522209"/>
                  <a:pt x="3496589" y="1521856"/>
                </a:cubicBezTo>
                <a:close/>
                <a:moveTo>
                  <a:pt x="3493564" y="1524855"/>
                </a:moveTo>
                <a:lnTo>
                  <a:pt x="3624568" y="1620001"/>
                </a:lnTo>
                <a:lnTo>
                  <a:pt x="3598291" y="1663730"/>
                </a:lnTo>
                <a:lnTo>
                  <a:pt x="3490187" y="1526922"/>
                </a:lnTo>
                <a:cubicBezTo>
                  <a:pt x="3491557" y="1526065"/>
                  <a:pt x="3492672" y="1525259"/>
                  <a:pt x="3493564" y="1524805"/>
                </a:cubicBezTo>
                <a:close/>
                <a:moveTo>
                  <a:pt x="3487958" y="1528031"/>
                </a:moveTo>
                <a:lnTo>
                  <a:pt x="3596603" y="1666654"/>
                </a:lnTo>
                <a:lnTo>
                  <a:pt x="3373899" y="2035543"/>
                </a:lnTo>
                <a:cubicBezTo>
                  <a:pt x="3353195" y="2028460"/>
                  <a:pt x="3329116" y="2036021"/>
                  <a:pt x="3320165" y="2052404"/>
                </a:cubicBezTo>
                <a:cubicBezTo>
                  <a:pt x="3319051" y="2054446"/>
                  <a:pt x="3318222" y="2056588"/>
                  <a:pt x="3317649" y="2058781"/>
                </a:cubicBezTo>
                <a:lnTo>
                  <a:pt x="3293251" y="2056462"/>
                </a:lnTo>
                <a:lnTo>
                  <a:pt x="3470185" y="1530324"/>
                </a:lnTo>
                <a:cubicBezTo>
                  <a:pt x="3476300" y="1531156"/>
                  <a:pt x="3482575" y="1530324"/>
                  <a:pt x="3487958" y="1527905"/>
                </a:cubicBezTo>
                <a:close/>
                <a:moveTo>
                  <a:pt x="3467255" y="1529871"/>
                </a:moveTo>
                <a:lnTo>
                  <a:pt x="3290225" y="2055958"/>
                </a:lnTo>
                <a:lnTo>
                  <a:pt x="3165368" y="2044087"/>
                </a:lnTo>
                <a:lnTo>
                  <a:pt x="3464324" y="1528585"/>
                </a:lnTo>
                <a:close/>
                <a:moveTo>
                  <a:pt x="3457699" y="1525788"/>
                </a:moveTo>
                <a:cubicBezTo>
                  <a:pt x="3459037" y="1526292"/>
                  <a:pt x="3460279" y="1526972"/>
                  <a:pt x="3461330" y="1527779"/>
                </a:cubicBezTo>
                <a:lnTo>
                  <a:pt x="3161928" y="2043885"/>
                </a:lnTo>
                <a:lnTo>
                  <a:pt x="2858067" y="2014825"/>
                </a:lnTo>
                <a:close/>
                <a:moveTo>
                  <a:pt x="2855710" y="2016917"/>
                </a:moveTo>
                <a:lnTo>
                  <a:pt x="3160782" y="2046078"/>
                </a:lnTo>
                <a:lnTo>
                  <a:pt x="3133103" y="2093563"/>
                </a:lnTo>
                <a:lnTo>
                  <a:pt x="2745155" y="2144752"/>
                </a:lnTo>
                <a:cubicBezTo>
                  <a:pt x="2743052" y="2135452"/>
                  <a:pt x="2737510" y="2126832"/>
                  <a:pt x="2729229" y="2120027"/>
                </a:cubicBezTo>
                <a:close/>
                <a:moveTo>
                  <a:pt x="1899949" y="1925551"/>
                </a:moveTo>
                <a:lnTo>
                  <a:pt x="2852047" y="2016488"/>
                </a:lnTo>
                <a:lnTo>
                  <a:pt x="2726808" y="2118414"/>
                </a:lnTo>
                <a:cubicBezTo>
                  <a:pt x="2723400" y="2115742"/>
                  <a:pt x="2719514" y="2113499"/>
                  <a:pt x="2715246" y="2111735"/>
                </a:cubicBezTo>
                <a:cubicBezTo>
                  <a:pt x="2686516" y="2099208"/>
                  <a:pt x="2650397" y="2107500"/>
                  <a:pt x="2634567" y="2130235"/>
                </a:cubicBezTo>
                <a:cubicBezTo>
                  <a:pt x="2634503" y="2130285"/>
                  <a:pt x="2634471" y="2130361"/>
                  <a:pt x="2634440" y="2130411"/>
                </a:cubicBezTo>
                <a:cubicBezTo>
                  <a:pt x="2633070" y="2132402"/>
                  <a:pt x="2632210" y="2134192"/>
                  <a:pt x="2631254" y="2136057"/>
                </a:cubicBezTo>
                <a:lnTo>
                  <a:pt x="1898675" y="1929761"/>
                </a:lnTo>
                <a:cubicBezTo>
                  <a:pt x="1899153" y="1928198"/>
                  <a:pt x="1899408" y="1927038"/>
                  <a:pt x="1899949" y="1925551"/>
                </a:cubicBezTo>
                <a:close/>
                <a:moveTo>
                  <a:pt x="1895554" y="1935633"/>
                </a:moveTo>
                <a:cubicBezTo>
                  <a:pt x="1896382" y="1934322"/>
                  <a:pt x="1897146" y="1932986"/>
                  <a:pt x="1897815" y="1931600"/>
                </a:cubicBezTo>
                <a:lnTo>
                  <a:pt x="2630203" y="2138149"/>
                </a:lnTo>
                <a:cubicBezTo>
                  <a:pt x="2624661" y="2151129"/>
                  <a:pt x="2626700" y="2165369"/>
                  <a:pt x="2635777" y="2177039"/>
                </a:cubicBezTo>
                <a:lnTo>
                  <a:pt x="2423743" y="2284434"/>
                </a:lnTo>
                <a:lnTo>
                  <a:pt x="1891827" y="1940019"/>
                </a:lnTo>
                <a:cubicBezTo>
                  <a:pt x="1893260" y="1938657"/>
                  <a:pt x="1894503" y="1937196"/>
                  <a:pt x="1895554" y="1935633"/>
                </a:cubicBezTo>
                <a:close/>
                <a:moveTo>
                  <a:pt x="1889884" y="1941909"/>
                </a:moveTo>
                <a:lnTo>
                  <a:pt x="2420940" y="2285971"/>
                </a:lnTo>
                <a:lnTo>
                  <a:pt x="2260633" y="2366978"/>
                </a:lnTo>
                <a:lnTo>
                  <a:pt x="1884151" y="1946219"/>
                </a:lnTo>
                <a:cubicBezTo>
                  <a:pt x="1886158" y="1944883"/>
                  <a:pt x="1888100" y="1943472"/>
                  <a:pt x="1889884" y="1941959"/>
                </a:cubicBezTo>
                <a:close/>
                <a:moveTo>
                  <a:pt x="1881953" y="1947303"/>
                </a:moveTo>
                <a:lnTo>
                  <a:pt x="2258212" y="2368061"/>
                </a:lnTo>
                <a:lnTo>
                  <a:pt x="2184572" y="2405338"/>
                </a:lnTo>
                <a:lnTo>
                  <a:pt x="2012575" y="2316343"/>
                </a:lnTo>
                <a:lnTo>
                  <a:pt x="1872844" y="1950882"/>
                </a:lnTo>
                <a:cubicBezTo>
                  <a:pt x="1875997" y="1949924"/>
                  <a:pt x="1879055" y="1948739"/>
                  <a:pt x="1881953" y="1947353"/>
                </a:cubicBezTo>
                <a:close/>
                <a:moveTo>
                  <a:pt x="1870105" y="1951537"/>
                </a:moveTo>
                <a:lnTo>
                  <a:pt x="2008817" y="2314477"/>
                </a:lnTo>
                <a:lnTo>
                  <a:pt x="1706230" y="2157833"/>
                </a:lnTo>
                <a:lnTo>
                  <a:pt x="1841948" y="1949672"/>
                </a:lnTo>
                <a:cubicBezTo>
                  <a:pt x="1850803" y="1952722"/>
                  <a:pt x="1860708" y="1953402"/>
                  <a:pt x="1870105" y="1951587"/>
                </a:cubicBezTo>
                <a:close/>
                <a:moveTo>
                  <a:pt x="1839623" y="1948512"/>
                </a:moveTo>
                <a:lnTo>
                  <a:pt x="1703873" y="2156472"/>
                </a:lnTo>
                <a:lnTo>
                  <a:pt x="1539998" y="2071736"/>
                </a:lnTo>
                <a:lnTo>
                  <a:pt x="1826373" y="1939187"/>
                </a:lnTo>
                <a:cubicBezTo>
                  <a:pt x="1829813" y="1943068"/>
                  <a:pt x="1834367" y="1946269"/>
                  <a:pt x="1839623" y="1948563"/>
                </a:cubicBezTo>
                <a:close/>
                <a:moveTo>
                  <a:pt x="1820002" y="1928903"/>
                </a:moveTo>
                <a:cubicBezTo>
                  <a:pt x="1821117" y="1931726"/>
                  <a:pt x="1822678" y="1934449"/>
                  <a:pt x="1824685" y="1936944"/>
                </a:cubicBezTo>
                <a:lnTo>
                  <a:pt x="1537004" y="2070097"/>
                </a:lnTo>
                <a:lnTo>
                  <a:pt x="1416925" y="2007894"/>
                </a:lnTo>
                <a:close/>
                <a:moveTo>
                  <a:pt x="1533946" y="2071509"/>
                </a:moveTo>
                <a:lnTo>
                  <a:pt x="1359497" y="2152162"/>
                </a:lnTo>
                <a:lnTo>
                  <a:pt x="1260057" y="2038567"/>
                </a:lnTo>
                <a:lnTo>
                  <a:pt x="1412688" y="2008650"/>
                </a:lnTo>
                <a:close/>
                <a:moveTo>
                  <a:pt x="1101342" y="1847519"/>
                </a:moveTo>
                <a:lnTo>
                  <a:pt x="1409121" y="2006885"/>
                </a:lnTo>
                <a:lnTo>
                  <a:pt x="1258178" y="2036450"/>
                </a:lnTo>
                <a:lnTo>
                  <a:pt x="1096342" y="1851552"/>
                </a:lnTo>
                <a:cubicBezTo>
                  <a:pt x="1098253" y="1850418"/>
                  <a:pt x="1099909" y="1849082"/>
                  <a:pt x="1101342" y="1847570"/>
                </a:cubicBezTo>
                <a:close/>
                <a:moveTo>
                  <a:pt x="1093634" y="1852888"/>
                </a:moveTo>
                <a:lnTo>
                  <a:pt x="1254866" y="2037105"/>
                </a:lnTo>
                <a:lnTo>
                  <a:pt x="1180875" y="2051598"/>
                </a:lnTo>
                <a:lnTo>
                  <a:pt x="1090354" y="1854198"/>
                </a:lnTo>
                <a:cubicBezTo>
                  <a:pt x="1091468" y="1853846"/>
                  <a:pt x="1092583" y="1853417"/>
                  <a:pt x="1093634" y="1852938"/>
                </a:cubicBezTo>
                <a:close/>
                <a:moveTo>
                  <a:pt x="1087264" y="1854929"/>
                </a:moveTo>
                <a:lnTo>
                  <a:pt x="1177690" y="2052228"/>
                </a:lnTo>
                <a:lnTo>
                  <a:pt x="1112904" y="2064830"/>
                </a:lnTo>
                <a:lnTo>
                  <a:pt x="1084238" y="1855282"/>
                </a:lnTo>
                <a:cubicBezTo>
                  <a:pt x="1085289" y="1855232"/>
                  <a:pt x="1086308" y="1855131"/>
                  <a:pt x="1087328" y="1854980"/>
                </a:cubicBezTo>
                <a:close/>
                <a:moveTo>
                  <a:pt x="1080894" y="1855660"/>
                </a:moveTo>
                <a:lnTo>
                  <a:pt x="1080894" y="1855660"/>
                </a:lnTo>
                <a:lnTo>
                  <a:pt x="1109560" y="2065561"/>
                </a:lnTo>
                <a:lnTo>
                  <a:pt x="1015057" y="2084086"/>
                </a:lnTo>
                <a:lnTo>
                  <a:pt x="1075415" y="1855257"/>
                </a:lnTo>
                <a:cubicBezTo>
                  <a:pt x="1077231" y="1855559"/>
                  <a:pt x="1079078" y="1855711"/>
                  <a:pt x="1080926" y="1855711"/>
                </a:cubicBezTo>
                <a:close/>
                <a:moveTo>
                  <a:pt x="1072612" y="1854476"/>
                </a:moveTo>
                <a:lnTo>
                  <a:pt x="1011904" y="2084716"/>
                </a:lnTo>
                <a:lnTo>
                  <a:pt x="826880" y="2120985"/>
                </a:lnTo>
                <a:lnTo>
                  <a:pt x="1066401" y="1852106"/>
                </a:lnTo>
                <a:cubicBezTo>
                  <a:pt x="1068345" y="1853140"/>
                  <a:pt x="1070447" y="1853946"/>
                  <a:pt x="1072644" y="1854526"/>
                </a:cubicBezTo>
                <a:close/>
                <a:moveTo>
                  <a:pt x="1058630" y="1845276"/>
                </a:moveTo>
                <a:cubicBezTo>
                  <a:pt x="1059999" y="1847242"/>
                  <a:pt x="1061815" y="1849006"/>
                  <a:pt x="1063949" y="1850493"/>
                </a:cubicBezTo>
                <a:lnTo>
                  <a:pt x="822166" y="2121917"/>
                </a:lnTo>
                <a:lnTo>
                  <a:pt x="61621" y="2270975"/>
                </a:lnTo>
                <a:cubicBezTo>
                  <a:pt x="61297" y="2270244"/>
                  <a:pt x="60924" y="2269538"/>
                  <a:pt x="60506" y="2268832"/>
                </a:cubicBezTo>
                <a:close/>
                <a:moveTo>
                  <a:pt x="57990" y="2289046"/>
                </a:moveTo>
                <a:cubicBezTo>
                  <a:pt x="58500" y="2288467"/>
                  <a:pt x="59073" y="2287937"/>
                  <a:pt x="59519" y="2287307"/>
                </a:cubicBezTo>
                <a:cubicBezTo>
                  <a:pt x="60908" y="2285316"/>
                  <a:pt x="61854" y="2283174"/>
                  <a:pt x="62322" y="2280931"/>
                </a:cubicBezTo>
                <a:lnTo>
                  <a:pt x="630230" y="2337338"/>
                </a:lnTo>
                <a:lnTo>
                  <a:pt x="479478" y="2506609"/>
                </a:lnTo>
                <a:close/>
                <a:moveTo>
                  <a:pt x="69329" y="3003661"/>
                </a:moveTo>
                <a:cubicBezTo>
                  <a:pt x="67867" y="2996755"/>
                  <a:pt x="63157" y="2990529"/>
                  <a:pt x="56143" y="2986270"/>
                </a:cubicBezTo>
                <a:lnTo>
                  <a:pt x="480434" y="2510037"/>
                </a:lnTo>
                <a:lnTo>
                  <a:pt x="849526" y="2700530"/>
                </a:lnTo>
                <a:lnTo>
                  <a:pt x="787958" y="2933921"/>
                </a:lnTo>
                <a:close/>
                <a:moveTo>
                  <a:pt x="721293" y="3211696"/>
                </a:moveTo>
                <a:cubicBezTo>
                  <a:pt x="720242" y="3211393"/>
                  <a:pt x="719159" y="3211142"/>
                  <a:pt x="718108" y="3210915"/>
                </a:cubicBezTo>
                <a:lnTo>
                  <a:pt x="790569" y="2936240"/>
                </a:lnTo>
                <a:lnTo>
                  <a:pt x="869274" y="2928678"/>
                </a:lnTo>
                <a:close/>
                <a:moveTo>
                  <a:pt x="870612" y="2925906"/>
                </a:moveTo>
                <a:lnTo>
                  <a:pt x="791302" y="2933719"/>
                </a:lnTo>
                <a:lnTo>
                  <a:pt x="852393" y="2702118"/>
                </a:lnTo>
                <a:lnTo>
                  <a:pt x="958935" y="2757113"/>
                </a:lnTo>
                <a:close/>
                <a:moveTo>
                  <a:pt x="1199317" y="2893997"/>
                </a:moveTo>
                <a:lnTo>
                  <a:pt x="874338" y="2925553"/>
                </a:lnTo>
                <a:lnTo>
                  <a:pt x="961674" y="2758424"/>
                </a:lnTo>
                <a:lnTo>
                  <a:pt x="1202215" y="2882580"/>
                </a:lnTo>
                <a:cubicBezTo>
                  <a:pt x="1199922" y="2886083"/>
                  <a:pt x="1198935" y="2890065"/>
                  <a:pt x="1199412" y="2893997"/>
                </a:cubicBezTo>
                <a:close/>
                <a:moveTo>
                  <a:pt x="1203744" y="2880412"/>
                </a:moveTo>
                <a:lnTo>
                  <a:pt x="962789" y="2756055"/>
                </a:lnTo>
                <a:lnTo>
                  <a:pt x="1154216" y="2389687"/>
                </a:lnTo>
                <a:lnTo>
                  <a:pt x="1220562" y="2871490"/>
                </a:lnTo>
                <a:cubicBezTo>
                  <a:pt x="1213682" y="2872548"/>
                  <a:pt x="1207630" y="2875749"/>
                  <a:pt x="1203840" y="2880412"/>
                </a:cubicBezTo>
                <a:close/>
                <a:moveTo>
                  <a:pt x="1223460" y="2871162"/>
                </a:moveTo>
                <a:lnTo>
                  <a:pt x="1157433" y="2389762"/>
                </a:lnTo>
                <a:lnTo>
                  <a:pt x="1241074" y="2398080"/>
                </a:lnTo>
                <a:lnTo>
                  <a:pt x="1224001" y="2871187"/>
                </a:lnTo>
                <a:close/>
                <a:moveTo>
                  <a:pt x="1227187" y="2871162"/>
                </a:moveTo>
                <a:lnTo>
                  <a:pt x="1244227" y="2398382"/>
                </a:lnTo>
                <a:lnTo>
                  <a:pt x="1464447" y="2420259"/>
                </a:lnTo>
                <a:lnTo>
                  <a:pt x="1505216" y="2460586"/>
                </a:lnTo>
                <a:lnTo>
                  <a:pt x="1236487" y="2872952"/>
                </a:lnTo>
                <a:cubicBezTo>
                  <a:pt x="1233589" y="2871918"/>
                  <a:pt x="1230467" y="2871288"/>
                  <a:pt x="1227282" y="2871137"/>
                </a:cubicBezTo>
                <a:close/>
                <a:moveTo>
                  <a:pt x="1239067" y="2873683"/>
                </a:moveTo>
                <a:lnTo>
                  <a:pt x="1507319" y="2462577"/>
                </a:lnTo>
                <a:lnTo>
                  <a:pt x="1698012" y="2651407"/>
                </a:lnTo>
                <a:lnTo>
                  <a:pt x="1247157" y="2879480"/>
                </a:lnTo>
                <a:cubicBezTo>
                  <a:pt x="1245087" y="2877111"/>
                  <a:pt x="1242348" y="2875145"/>
                  <a:pt x="1239163" y="2873783"/>
                </a:cubicBezTo>
                <a:close/>
                <a:moveTo>
                  <a:pt x="1249482" y="2882554"/>
                </a:moveTo>
                <a:cubicBezTo>
                  <a:pt x="1249100" y="2882378"/>
                  <a:pt x="1248909" y="2881874"/>
                  <a:pt x="1248718" y="2881395"/>
                </a:cubicBezTo>
                <a:lnTo>
                  <a:pt x="1699828" y="2653196"/>
                </a:lnTo>
                <a:lnTo>
                  <a:pt x="1762033" y="2714770"/>
                </a:lnTo>
                <a:close/>
                <a:moveTo>
                  <a:pt x="1702535" y="2651836"/>
                </a:moveTo>
                <a:lnTo>
                  <a:pt x="1765091" y="2620204"/>
                </a:lnTo>
                <a:lnTo>
                  <a:pt x="1828793" y="2692943"/>
                </a:lnTo>
                <a:lnTo>
                  <a:pt x="1765091" y="2713762"/>
                </a:lnTo>
                <a:close/>
                <a:moveTo>
                  <a:pt x="1767002" y="2715678"/>
                </a:moveTo>
                <a:lnTo>
                  <a:pt x="1830450" y="2694909"/>
                </a:lnTo>
                <a:lnTo>
                  <a:pt x="2378642" y="3321309"/>
                </a:lnTo>
                <a:close/>
                <a:moveTo>
                  <a:pt x="2391796" y="3331945"/>
                </a:moveTo>
                <a:lnTo>
                  <a:pt x="1833571" y="2694027"/>
                </a:lnTo>
                <a:lnTo>
                  <a:pt x="2118417" y="2600772"/>
                </a:lnTo>
                <a:lnTo>
                  <a:pt x="2397020" y="3329878"/>
                </a:lnTo>
                <a:cubicBezTo>
                  <a:pt x="2395205" y="3330433"/>
                  <a:pt x="2393453" y="3331113"/>
                  <a:pt x="2391796" y="3331945"/>
                </a:cubicBezTo>
                <a:close/>
                <a:moveTo>
                  <a:pt x="2399823" y="3329223"/>
                </a:moveTo>
                <a:lnTo>
                  <a:pt x="2121093" y="2599940"/>
                </a:lnTo>
                <a:lnTo>
                  <a:pt x="2350103" y="2524957"/>
                </a:lnTo>
                <a:cubicBezTo>
                  <a:pt x="2356091" y="2537005"/>
                  <a:pt x="2370807" y="2544919"/>
                  <a:pt x="2387178" y="2544869"/>
                </a:cubicBezTo>
                <a:lnTo>
                  <a:pt x="2404059" y="3328719"/>
                </a:lnTo>
                <a:cubicBezTo>
                  <a:pt x="2402626" y="3328694"/>
                  <a:pt x="2401193" y="3328870"/>
                  <a:pt x="2399823" y="3329198"/>
                </a:cubicBezTo>
                <a:close/>
                <a:moveTo>
                  <a:pt x="2407085" y="3328442"/>
                </a:moveTo>
                <a:lnTo>
                  <a:pt x="2390045" y="2544768"/>
                </a:lnTo>
                <a:cubicBezTo>
                  <a:pt x="2397307" y="2544440"/>
                  <a:pt x="2404346" y="2542600"/>
                  <a:pt x="2410398" y="2539425"/>
                </a:cubicBezTo>
                <a:lnTo>
                  <a:pt x="2554079" y="2712023"/>
                </a:lnTo>
                <a:lnTo>
                  <a:pt x="2409251" y="3328744"/>
                </a:lnTo>
                <a:cubicBezTo>
                  <a:pt x="2408614" y="3328568"/>
                  <a:pt x="2407754" y="3328593"/>
                  <a:pt x="2407085" y="3328417"/>
                </a:cubicBezTo>
                <a:close/>
                <a:moveTo>
                  <a:pt x="2412213" y="3329198"/>
                </a:moveTo>
                <a:lnTo>
                  <a:pt x="2556563" y="2714871"/>
                </a:lnTo>
                <a:lnTo>
                  <a:pt x="2683968" y="2867634"/>
                </a:lnTo>
                <a:lnTo>
                  <a:pt x="2415430" y="3330181"/>
                </a:lnTo>
                <a:cubicBezTo>
                  <a:pt x="2414411" y="3329728"/>
                  <a:pt x="2413328" y="3329374"/>
                  <a:pt x="2412213" y="3329173"/>
                </a:cubicBezTo>
                <a:close/>
                <a:moveTo>
                  <a:pt x="2421418" y="3332777"/>
                </a:moveTo>
                <a:cubicBezTo>
                  <a:pt x="2420622" y="3332122"/>
                  <a:pt x="2419730" y="3331593"/>
                  <a:pt x="2418711" y="3331164"/>
                </a:cubicBezTo>
                <a:lnTo>
                  <a:pt x="2418201" y="3330963"/>
                </a:lnTo>
                <a:lnTo>
                  <a:pt x="2685752" y="2870154"/>
                </a:lnTo>
                <a:lnTo>
                  <a:pt x="2781752" y="2985337"/>
                </a:lnTo>
                <a:close/>
                <a:moveTo>
                  <a:pt x="2687504" y="2867482"/>
                </a:moveTo>
                <a:lnTo>
                  <a:pt x="2859851" y="2570275"/>
                </a:lnTo>
                <a:lnTo>
                  <a:pt x="3052137" y="2694783"/>
                </a:lnTo>
                <a:cubicBezTo>
                  <a:pt x="3051627" y="2695489"/>
                  <a:pt x="3051054" y="2696170"/>
                  <a:pt x="3050385" y="2697127"/>
                </a:cubicBezTo>
                <a:cubicBezTo>
                  <a:pt x="3044557" y="2705318"/>
                  <a:pt x="3046563" y="2715577"/>
                  <a:pt x="3055195" y="2722004"/>
                </a:cubicBezTo>
                <a:lnTo>
                  <a:pt x="2783663" y="2983674"/>
                </a:lnTo>
                <a:close/>
                <a:moveTo>
                  <a:pt x="3353195" y="3667413"/>
                </a:moveTo>
                <a:lnTo>
                  <a:pt x="2785383" y="2985564"/>
                </a:lnTo>
                <a:lnTo>
                  <a:pt x="3057233" y="2723617"/>
                </a:lnTo>
                <a:cubicBezTo>
                  <a:pt x="3058444" y="2724146"/>
                  <a:pt x="3059431" y="2724978"/>
                  <a:pt x="3060418" y="2725457"/>
                </a:cubicBezTo>
                <a:cubicBezTo>
                  <a:pt x="3069974" y="2729565"/>
                  <a:pt x="3081727" y="2728708"/>
                  <a:pt x="3090199" y="2723289"/>
                </a:cubicBezTo>
                <a:lnTo>
                  <a:pt x="3364980" y="2960411"/>
                </a:lnTo>
                <a:lnTo>
                  <a:pt x="3372115" y="3663078"/>
                </a:lnTo>
                <a:cubicBezTo>
                  <a:pt x="3365490" y="3663254"/>
                  <a:pt x="3358992" y="3664742"/>
                  <a:pt x="3353259" y="3667388"/>
                </a:cubicBezTo>
                <a:close/>
                <a:moveTo>
                  <a:pt x="3375141" y="3663078"/>
                </a:moveTo>
                <a:lnTo>
                  <a:pt x="3368102" y="2962956"/>
                </a:lnTo>
                <a:lnTo>
                  <a:pt x="3546660" y="3116979"/>
                </a:lnTo>
                <a:lnTo>
                  <a:pt x="3382052" y="3663481"/>
                </a:lnTo>
                <a:cubicBezTo>
                  <a:pt x="3379823" y="3663078"/>
                  <a:pt x="3377498" y="3662927"/>
                  <a:pt x="3375204" y="3663053"/>
                </a:cubicBezTo>
                <a:close/>
                <a:moveTo>
                  <a:pt x="3384887" y="3664187"/>
                </a:moveTo>
                <a:lnTo>
                  <a:pt x="3549049" y="3119247"/>
                </a:lnTo>
                <a:lnTo>
                  <a:pt x="3677664" y="3230146"/>
                </a:lnTo>
                <a:lnTo>
                  <a:pt x="3391003" y="3666178"/>
                </a:lnTo>
                <a:cubicBezTo>
                  <a:pt x="3389091" y="3665346"/>
                  <a:pt x="3387053" y="3664666"/>
                  <a:pt x="3384951" y="3664162"/>
                </a:cubicBezTo>
                <a:close/>
                <a:moveTo>
                  <a:pt x="3393933" y="3666858"/>
                </a:moveTo>
                <a:lnTo>
                  <a:pt x="3679862" y="3231784"/>
                </a:lnTo>
                <a:lnTo>
                  <a:pt x="3731429" y="3276673"/>
                </a:lnTo>
                <a:lnTo>
                  <a:pt x="3395685" y="3667968"/>
                </a:lnTo>
                <a:cubicBezTo>
                  <a:pt x="3394984" y="3667665"/>
                  <a:pt x="3394697" y="3667161"/>
                  <a:pt x="3393997" y="3666834"/>
                </a:cubicBezTo>
                <a:close/>
                <a:moveTo>
                  <a:pt x="3401641" y="3671446"/>
                </a:moveTo>
                <a:cubicBezTo>
                  <a:pt x="3400653" y="3670589"/>
                  <a:pt x="3399252" y="3669984"/>
                  <a:pt x="3398265" y="3669152"/>
                </a:cubicBezTo>
                <a:lnTo>
                  <a:pt x="3733563" y="3278487"/>
                </a:lnTo>
                <a:lnTo>
                  <a:pt x="3809178" y="3343540"/>
                </a:lnTo>
                <a:close/>
                <a:moveTo>
                  <a:pt x="3404826" y="3674218"/>
                </a:moveTo>
                <a:cubicBezTo>
                  <a:pt x="3404380" y="3673714"/>
                  <a:pt x="3404030" y="3673462"/>
                  <a:pt x="3403584" y="3672958"/>
                </a:cubicBezTo>
                <a:lnTo>
                  <a:pt x="3810962" y="3345304"/>
                </a:lnTo>
                <a:lnTo>
                  <a:pt x="3864408" y="3391528"/>
                </a:lnTo>
                <a:close/>
                <a:moveTo>
                  <a:pt x="3813255" y="3343565"/>
                </a:moveTo>
                <a:lnTo>
                  <a:pt x="4265193" y="2979969"/>
                </a:lnTo>
                <a:cubicBezTo>
                  <a:pt x="4266594" y="2981027"/>
                  <a:pt x="4268155" y="2981985"/>
                  <a:pt x="4269811" y="2982792"/>
                </a:cubicBezTo>
                <a:cubicBezTo>
                  <a:pt x="4274748" y="2984884"/>
                  <a:pt x="4280386" y="2985665"/>
                  <a:pt x="4285928" y="2984959"/>
                </a:cubicBezTo>
                <a:lnTo>
                  <a:pt x="4315040" y="3114610"/>
                </a:lnTo>
                <a:lnTo>
                  <a:pt x="3866797" y="3390218"/>
                </a:lnTo>
                <a:close/>
                <a:moveTo>
                  <a:pt x="4473341" y="3913608"/>
                </a:moveTo>
                <a:lnTo>
                  <a:pt x="3869090" y="3391881"/>
                </a:lnTo>
                <a:lnTo>
                  <a:pt x="4315645" y="3117155"/>
                </a:lnTo>
                <a:lnTo>
                  <a:pt x="4492802" y="3905593"/>
                </a:lnTo>
                <a:cubicBezTo>
                  <a:pt x="4485508" y="3906752"/>
                  <a:pt x="4478787" y="3909550"/>
                  <a:pt x="4473404" y="3913608"/>
                </a:cubicBezTo>
                <a:close/>
                <a:moveTo>
                  <a:pt x="4495637" y="3905114"/>
                </a:moveTo>
                <a:lnTo>
                  <a:pt x="4318161" y="3115618"/>
                </a:lnTo>
                <a:lnTo>
                  <a:pt x="4701300" y="2880236"/>
                </a:lnTo>
                <a:cubicBezTo>
                  <a:pt x="4704454" y="2883613"/>
                  <a:pt x="4708563" y="2886386"/>
                  <a:pt x="4713277" y="2888326"/>
                </a:cubicBezTo>
                <a:cubicBezTo>
                  <a:pt x="4716812" y="2889964"/>
                  <a:pt x="4720729" y="2891049"/>
                  <a:pt x="4724774" y="2891527"/>
                </a:cubicBezTo>
                <a:lnTo>
                  <a:pt x="4506721" y="3905038"/>
                </a:lnTo>
                <a:cubicBezTo>
                  <a:pt x="4503090" y="3904685"/>
                  <a:pt x="4499427" y="3904711"/>
                  <a:pt x="4495828" y="3905114"/>
                </a:cubicBezTo>
                <a:close/>
                <a:moveTo>
                  <a:pt x="4509588" y="3905442"/>
                </a:moveTo>
                <a:lnTo>
                  <a:pt x="4727610" y="2891930"/>
                </a:lnTo>
                <a:cubicBezTo>
                  <a:pt x="4734234" y="2892712"/>
                  <a:pt x="4741019" y="2892107"/>
                  <a:pt x="4747262" y="2890141"/>
                </a:cubicBezTo>
                <a:lnTo>
                  <a:pt x="4973214" y="3322040"/>
                </a:lnTo>
                <a:lnTo>
                  <a:pt x="4520640" y="3908466"/>
                </a:lnTo>
                <a:cubicBezTo>
                  <a:pt x="4517136" y="3907231"/>
                  <a:pt x="4513506" y="3906223"/>
                  <a:pt x="4509778" y="3905442"/>
                </a:cubicBezTo>
                <a:close/>
                <a:moveTo>
                  <a:pt x="4523061" y="3909928"/>
                </a:moveTo>
                <a:lnTo>
                  <a:pt x="4974775" y="3324913"/>
                </a:lnTo>
                <a:lnTo>
                  <a:pt x="5126579" y="3614938"/>
                </a:lnTo>
                <a:lnTo>
                  <a:pt x="4534941" y="3918573"/>
                </a:lnTo>
                <a:cubicBezTo>
                  <a:pt x="4531884" y="3915045"/>
                  <a:pt x="4527902" y="3912095"/>
                  <a:pt x="4523251" y="3909928"/>
                </a:cubicBezTo>
                <a:close/>
                <a:moveTo>
                  <a:pt x="5160755" y="3730449"/>
                </a:moveTo>
                <a:cubicBezTo>
                  <a:pt x="5155531" y="3738085"/>
                  <a:pt x="5154417" y="3747058"/>
                  <a:pt x="5157729" y="3755351"/>
                </a:cubicBezTo>
                <a:lnTo>
                  <a:pt x="4539464" y="3925327"/>
                </a:lnTo>
                <a:cubicBezTo>
                  <a:pt x="4538763" y="3923664"/>
                  <a:pt x="4537840" y="3922076"/>
                  <a:pt x="4536693" y="3920589"/>
                </a:cubicBezTo>
                <a:lnTo>
                  <a:pt x="5128044" y="3617005"/>
                </a:lnTo>
                <a:lnTo>
                  <a:pt x="5179866" y="3716461"/>
                </a:lnTo>
                <a:cubicBezTo>
                  <a:pt x="5171807" y="3719384"/>
                  <a:pt x="5165182" y="3724299"/>
                  <a:pt x="5160946" y="3730449"/>
                </a:cubicBezTo>
                <a:close/>
                <a:moveTo>
                  <a:pt x="5182477" y="3715528"/>
                </a:moveTo>
                <a:lnTo>
                  <a:pt x="5130209" y="3615795"/>
                </a:lnTo>
                <a:lnTo>
                  <a:pt x="5180598" y="3589986"/>
                </a:lnTo>
                <a:lnTo>
                  <a:pt x="5192160" y="3713890"/>
                </a:lnTo>
                <a:cubicBezTo>
                  <a:pt x="5188911" y="3714041"/>
                  <a:pt x="5185694" y="3714596"/>
                  <a:pt x="5182668" y="3715528"/>
                </a:cubicBezTo>
                <a:close/>
                <a:moveTo>
                  <a:pt x="5195218" y="3713562"/>
                </a:moveTo>
                <a:lnTo>
                  <a:pt x="5183528" y="3588373"/>
                </a:lnTo>
                <a:lnTo>
                  <a:pt x="5254334" y="3552054"/>
                </a:lnTo>
                <a:lnTo>
                  <a:pt x="5205155" y="3714192"/>
                </a:lnTo>
                <a:cubicBezTo>
                  <a:pt x="5202002" y="3713663"/>
                  <a:pt x="5198817" y="3713461"/>
                  <a:pt x="5195600" y="3713562"/>
                </a:cubicBezTo>
                <a:close/>
                <a:moveTo>
                  <a:pt x="5207544" y="3714746"/>
                </a:moveTo>
                <a:lnTo>
                  <a:pt x="5257933" y="3550289"/>
                </a:lnTo>
                <a:lnTo>
                  <a:pt x="5356832" y="3499553"/>
                </a:lnTo>
                <a:lnTo>
                  <a:pt x="5368871" y="3511828"/>
                </a:lnTo>
                <a:lnTo>
                  <a:pt x="5215985" y="3717620"/>
                </a:lnTo>
                <a:cubicBezTo>
                  <a:pt x="5213341" y="3716511"/>
                  <a:pt x="5210602" y="3715528"/>
                  <a:pt x="5207768" y="3714746"/>
                </a:cubicBezTo>
                <a:close/>
                <a:moveTo>
                  <a:pt x="5819089" y="4728585"/>
                </a:moveTo>
                <a:lnTo>
                  <a:pt x="5216303" y="3774430"/>
                </a:lnTo>
                <a:cubicBezTo>
                  <a:pt x="5223087" y="3771355"/>
                  <a:pt x="5228725" y="3766894"/>
                  <a:pt x="5232612" y="3761525"/>
                </a:cubicBezTo>
                <a:cubicBezTo>
                  <a:pt x="5240829" y="3749755"/>
                  <a:pt x="5238950" y="3735187"/>
                  <a:pt x="5227897" y="3724979"/>
                </a:cubicBezTo>
                <a:lnTo>
                  <a:pt x="5432605" y="3577107"/>
                </a:lnTo>
                <a:lnTo>
                  <a:pt x="5724745" y="3876558"/>
                </a:lnTo>
                <a:lnTo>
                  <a:pt x="5836002" y="4725208"/>
                </a:lnTo>
                <a:cubicBezTo>
                  <a:pt x="5830269" y="4725813"/>
                  <a:pt x="5824631" y="4726947"/>
                  <a:pt x="5819216" y="4728585"/>
                </a:cubicBezTo>
                <a:close/>
                <a:moveTo>
                  <a:pt x="5845270" y="4725259"/>
                </a:moveTo>
                <a:cubicBezTo>
                  <a:pt x="5843137" y="4725132"/>
                  <a:pt x="5841034" y="4725132"/>
                  <a:pt x="5838900" y="4725259"/>
                </a:cubicBezTo>
                <a:lnTo>
                  <a:pt x="5728185" y="3880263"/>
                </a:lnTo>
                <a:lnTo>
                  <a:pt x="5901998" y="4058406"/>
                </a:lnTo>
                <a:close/>
                <a:moveTo>
                  <a:pt x="5901870" y="4054827"/>
                </a:moveTo>
                <a:lnTo>
                  <a:pt x="5727548" y="3875650"/>
                </a:lnTo>
                <a:lnTo>
                  <a:pt x="5666394" y="3408440"/>
                </a:lnTo>
                <a:lnTo>
                  <a:pt x="5967675" y="3190802"/>
                </a:lnTo>
                <a:cubicBezTo>
                  <a:pt x="5969235" y="3192213"/>
                  <a:pt x="5971083" y="3193398"/>
                  <a:pt x="5973154" y="3194305"/>
                </a:cubicBezTo>
                <a:cubicBezTo>
                  <a:pt x="5976020" y="3195490"/>
                  <a:pt x="5979109" y="3196271"/>
                  <a:pt x="5982295" y="3196599"/>
                </a:cubicBezTo>
                <a:lnTo>
                  <a:pt x="5943054" y="3583987"/>
                </a:lnTo>
                <a:cubicBezTo>
                  <a:pt x="5910184" y="3582525"/>
                  <a:pt x="5882059" y="3602412"/>
                  <a:pt x="5880179" y="3628397"/>
                </a:cubicBezTo>
                <a:cubicBezTo>
                  <a:pt x="5878905" y="3646519"/>
                  <a:pt x="5890850" y="3663633"/>
                  <a:pt x="5910948" y="3672379"/>
                </a:cubicBezTo>
                <a:cubicBezTo>
                  <a:pt x="5918178" y="3675453"/>
                  <a:pt x="5926141" y="3677268"/>
                  <a:pt x="5934326" y="3677696"/>
                </a:cubicBezTo>
                <a:close/>
                <a:moveTo>
                  <a:pt x="7428597" y="5620007"/>
                </a:moveTo>
                <a:lnTo>
                  <a:pt x="5904768" y="4057347"/>
                </a:lnTo>
                <a:lnTo>
                  <a:pt x="5936970" y="3677848"/>
                </a:lnTo>
                <a:cubicBezTo>
                  <a:pt x="5948086" y="3678150"/>
                  <a:pt x="5959075" y="3676083"/>
                  <a:pt x="5968822" y="3671849"/>
                </a:cubicBezTo>
                <a:lnTo>
                  <a:pt x="7432196" y="5617966"/>
                </a:lnTo>
                <a:cubicBezTo>
                  <a:pt x="7430986" y="5618596"/>
                  <a:pt x="7429839" y="5619276"/>
                  <a:pt x="7428725" y="5620007"/>
                </a:cubicBezTo>
                <a:close/>
                <a:moveTo>
                  <a:pt x="7434680" y="5616907"/>
                </a:moveTo>
                <a:lnTo>
                  <a:pt x="5971147" y="3670614"/>
                </a:lnTo>
                <a:cubicBezTo>
                  <a:pt x="5979746" y="3666481"/>
                  <a:pt x="5986849" y="3660608"/>
                  <a:pt x="5991691" y="3653626"/>
                </a:cubicBezTo>
                <a:cubicBezTo>
                  <a:pt x="5994939" y="3648762"/>
                  <a:pt x="5997105" y="3643469"/>
                  <a:pt x="5998061" y="3638025"/>
                </a:cubicBezTo>
                <a:lnTo>
                  <a:pt x="6284563" y="3680746"/>
                </a:lnTo>
                <a:lnTo>
                  <a:pt x="7436846" y="5615924"/>
                </a:lnTo>
                <a:cubicBezTo>
                  <a:pt x="7436337" y="5616227"/>
                  <a:pt x="7435477" y="5616705"/>
                  <a:pt x="7434744" y="5616907"/>
                </a:cubicBezTo>
                <a:close/>
                <a:moveTo>
                  <a:pt x="7450129" y="5612068"/>
                </a:moveTo>
                <a:cubicBezTo>
                  <a:pt x="7446529" y="5612799"/>
                  <a:pt x="7443058" y="5613782"/>
                  <a:pt x="7439681" y="5615017"/>
                </a:cubicBezTo>
                <a:lnTo>
                  <a:pt x="6288354" y="3681124"/>
                </a:lnTo>
                <a:lnTo>
                  <a:pt x="6820015" y="3759887"/>
                </a:lnTo>
                <a:close/>
                <a:moveTo>
                  <a:pt x="8079287" y="3944407"/>
                </a:moveTo>
                <a:lnTo>
                  <a:pt x="6822404" y="3757896"/>
                </a:lnTo>
                <a:lnTo>
                  <a:pt x="6714460" y="3440701"/>
                </a:lnTo>
                <a:lnTo>
                  <a:pt x="8083077" y="3935183"/>
                </a:lnTo>
                <a:cubicBezTo>
                  <a:pt x="8081325" y="3938131"/>
                  <a:pt x="8080083" y="3941231"/>
                  <a:pt x="8079287" y="3944407"/>
                </a:cubicBezTo>
                <a:close/>
                <a:moveTo>
                  <a:pt x="8085306" y="3931099"/>
                </a:moveTo>
                <a:cubicBezTo>
                  <a:pt x="8084893" y="3931729"/>
                  <a:pt x="8084574" y="3932561"/>
                  <a:pt x="8084128" y="3933191"/>
                </a:cubicBezTo>
                <a:lnTo>
                  <a:pt x="6713409" y="3437803"/>
                </a:lnTo>
                <a:lnTo>
                  <a:pt x="6637347" y="3213813"/>
                </a:lnTo>
                <a:lnTo>
                  <a:pt x="8086390" y="3929915"/>
                </a:lnTo>
                <a:cubicBezTo>
                  <a:pt x="8086198" y="3930192"/>
                  <a:pt x="8085593" y="3930646"/>
                  <a:pt x="8085306" y="3931049"/>
                </a:cubicBezTo>
                <a:close/>
                <a:moveTo>
                  <a:pt x="8088078" y="3927823"/>
                </a:moveTo>
                <a:lnTo>
                  <a:pt x="6636297" y="3210310"/>
                </a:lnTo>
                <a:lnTo>
                  <a:pt x="6563389" y="2996074"/>
                </a:lnTo>
                <a:lnTo>
                  <a:pt x="6797719" y="2692087"/>
                </a:lnTo>
                <a:lnTo>
                  <a:pt x="8098206" y="3918447"/>
                </a:lnTo>
                <a:cubicBezTo>
                  <a:pt x="8094193" y="3921093"/>
                  <a:pt x="8090785" y="3924244"/>
                  <a:pt x="8088078" y="3927772"/>
                </a:cubicBezTo>
                <a:close/>
                <a:moveTo>
                  <a:pt x="8100404" y="3916859"/>
                </a:moveTo>
                <a:lnTo>
                  <a:pt x="6799439" y="2689944"/>
                </a:lnTo>
                <a:lnTo>
                  <a:pt x="6841514" y="2635377"/>
                </a:lnTo>
                <a:lnTo>
                  <a:pt x="7339190" y="2608963"/>
                </a:lnTo>
                <a:lnTo>
                  <a:pt x="8111488" y="3911314"/>
                </a:lnTo>
                <a:cubicBezTo>
                  <a:pt x="8107602" y="3912877"/>
                  <a:pt x="8103876" y="3914717"/>
                  <a:pt x="8100436" y="3916809"/>
                </a:cubicBezTo>
                <a:close/>
                <a:moveTo>
                  <a:pt x="8124165" y="3907987"/>
                </a:moveTo>
                <a:cubicBezTo>
                  <a:pt x="8120820" y="3908668"/>
                  <a:pt x="8117540" y="3909524"/>
                  <a:pt x="8114323" y="3910508"/>
                </a:cubicBezTo>
                <a:lnTo>
                  <a:pt x="7342376" y="2608812"/>
                </a:lnTo>
                <a:lnTo>
                  <a:pt x="7724750" y="2588648"/>
                </a:lnTo>
                <a:lnTo>
                  <a:pt x="7753257" y="2825921"/>
                </a:lnTo>
                <a:cubicBezTo>
                  <a:pt x="7752078" y="2826173"/>
                  <a:pt x="7751028" y="2826097"/>
                  <a:pt x="7749849" y="2826349"/>
                </a:cubicBezTo>
                <a:cubicBezTo>
                  <a:pt x="7734783" y="2829676"/>
                  <a:pt x="7725960" y="2842027"/>
                  <a:pt x="7730165" y="2853948"/>
                </a:cubicBezTo>
                <a:cubicBezTo>
                  <a:pt x="7734369" y="2865870"/>
                  <a:pt x="7749976" y="2872851"/>
                  <a:pt x="7765042" y="2869524"/>
                </a:cubicBezTo>
                <a:cubicBezTo>
                  <a:pt x="7780107" y="2866197"/>
                  <a:pt x="7788930" y="2853847"/>
                  <a:pt x="7784726" y="2841926"/>
                </a:cubicBezTo>
                <a:cubicBezTo>
                  <a:pt x="7784726" y="2841900"/>
                  <a:pt x="7784695" y="2841875"/>
                  <a:pt x="7784695" y="2841850"/>
                </a:cubicBezTo>
                <a:cubicBezTo>
                  <a:pt x="7784695" y="2841572"/>
                  <a:pt x="7784216" y="2841245"/>
                  <a:pt x="7784089" y="2840892"/>
                </a:cubicBezTo>
                <a:lnTo>
                  <a:pt x="7813169" y="2831844"/>
                </a:lnTo>
                <a:close/>
                <a:moveTo>
                  <a:pt x="7814984" y="2828618"/>
                </a:moveTo>
                <a:lnTo>
                  <a:pt x="7792370" y="2750333"/>
                </a:lnTo>
                <a:lnTo>
                  <a:pt x="7850021" y="2582146"/>
                </a:lnTo>
                <a:lnTo>
                  <a:pt x="8506475" y="2547339"/>
                </a:lnTo>
                <a:cubicBezTo>
                  <a:pt x="8507240" y="2554043"/>
                  <a:pt x="8512209" y="2559991"/>
                  <a:pt x="8519662" y="2563217"/>
                </a:cubicBezTo>
                <a:cubicBezTo>
                  <a:pt x="8532721" y="2568510"/>
                  <a:pt x="8548710" y="2564452"/>
                  <a:pt x="8555431" y="2554119"/>
                </a:cubicBezTo>
                <a:cubicBezTo>
                  <a:pt x="8561896" y="2544163"/>
                  <a:pt x="8557374" y="2531964"/>
                  <a:pt x="8545143" y="2526344"/>
                </a:cubicBezTo>
                <a:cubicBezTo>
                  <a:pt x="8540811" y="2524453"/>
                  <a:pt x="8535842" y="2523697"/>
                  <a:pt x="8530905" y="2524126"/>
                </a:cubicBezTo>
                <a:lnTo>
                  <a:pt x="8459335" y="2034560"/>
                </a:lnTo>
                <a:lnTo>
                  <a:pt x="9301228" y="2349410"/>
                </a:lnTo>
                <a:cubicBezTo>
                  <a:pt x="9298839" y="2353972"/>
                  <a:pt x="9298457" y="2359038"/>
                  <a:pt x="9300177" y="2363802"/>
                </a:cubicBezTo>
                <a:cubicBezTo>
                  <a:pt x="9300560" y="2364734"/>
                  <a:pt x="9301101" y="2365642"/>
                  <a:pt x="9301738" y="2366499"/>
                </a:cubicBezTo>
                <a:close/>
                <a:moveTo>
                  <a:pt x="9311261" y="2339656"/>
                </a:moveTo>
                <a:cubicBezTo>
                  <a:pt x="9307694" y="2341622"/>
                  <a:pt x="9304764" y="2344218"/>
                  <a:pt x="9302661" y="2347218"/>
                </a:cubicBezTo>
                <a:lnTo>
                  <a:pt x="8458985" y="2031686"/>
                </a:lnTo>
                <a:lnTo>
                  <a:pt x="8395888" y="1600417"/>
                </a:lnTo>
                <a:lnTo>
                  <a:pt x="8396333" y="1599989"/>
                </a:lnTo>
                <a:lnTo>
                  <a:pt x="8775364" y="1694832"/>
                </a:lnTo>
                <a:close/>
                <a:moveTo>
                  <a:pt x="8777402" y="1692791"/>
                </a:moveTo>
                <a:lnTo>
                  <a:pt x="8691117" y="1588849"/>
                </a:lnTo>
                <a:lnTo>
                  <a:pt x="8941723" y="1604828"/>
                </a:lnTo>
                <a:lnTo>
                  <a:pt x="10659239" y="2163403"/>
                </a:lnTo>
                <a:close/>
                <a:moveTo>
                  <a:pt x="10669113" y="2164109"/>
                </a:moveTo>
                <a:lnTo>
                  <a:pt x="8952106" y="1605458"/>
                </a:lnTo>
                <a:lnTo>
                  <a:pt x="9372002" y="1632250"/>
                </a:lnTo>
                <a:cubicBezTo>
                  <a:pt x="9371747" y="1643743"/>
                  <a:pt x="9383309" y="1653195"/>
                  <a:pt x="9397833" y="1653397"/>
                </a:cubicBezTo>
                <a:cubicBezTo>
                  <a:pt x="9412325" y="1653598"/>
                  <a:pt x="9424301" y="1644449"/>
                  <a:pt x="9424556" y="1632981"/>
                </a:cubicBezTo>
                <a:cubicBezTo>
                  <a:pt x="9424811" y="1621488"/>
                  <a:pt x="9413249" y="1612011"/>
                  <a:pt x="9398725" y="1611810"/>
                </a:cubicBezTo>
                <a:cubicBezTo>
                  <a:pt x="9395030" y="1611759"/>
                  <a:pt x="9391336" y="1612339"/>
                  <a:pt x="9387927" y="1613498"/>
                </a:cubicBezTo>
                <a:lnTo>
                  <a:pt x="9385315" y="1614658"/>
                </a:lnTo>
                <a:cubicBezTo>
                  <a:pt x="9384265" y="1615036"/>
                  <a:pt x="9383309" y="1615666"/>
                  <a:pt x="9382130" y="1616044"/>
                </a:cubicBezTo>
                <a:lnTo>
                  <a:pt x="9043456" y="1306788"/>
                </a:lnTo>
                <a:lnTo>
                  <a:pt x="10669973" y="2162471"/>
                </a:lnTo>
                <a:cubicBezTo>
                  <a:pt x="10669782" y="2163076"/>
                  <a:pt x="10669495" y="2163681"/>
                  <a:pt x="10669113" y="2164235"/>
                </a:cubicBezTo>
                <a:close/>
              </a:path>
            </a:pathLst>
          </a:custGeom>
          <a:solidFill>
            <a:schemeClr val="bg1">
              <a:lumMod val="75000"/>
            </a:schemeClr>
          </a:solidFill>
          <a:ln w="3183" cap="flat">
            <a:noFill/>
            <a:prstDash val="solid"/>
            <a:miter/>
          </a:ln>
        </p:spPr>
        <p:txBody>
          <a:bodyPr rtlCol="0" anchor="ctr"/>
          <a:lstStyle/>
          <a:p>
            <a:endParaRPr lang="es-ES"/>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620" y="-7953"/>
            <a:ext cx="975360" cy="864000"/>
          </a:xfrm>
          <a:prstGeom prst="rect">
            <a:avLst/>
          </a:prstGeom>
        </p:spPr>
      </p:pic>
      <p:pic>
        <p:nvPicPr>
          <p:cNvPr id="11" name="Imagen 10"/>
          <p:cNvPicPr>
            <a:picLocks noChangeAspect="1"/>
          </p:cNvPicPr>
          <p:nvPr/>
        </p:nvPicPr>
        <p:blipFill>
          <a:blip r:embed="rId4"/>
          <a:stretch>
            <a:fillRect/>
          </a:stretch>
        </p:blipFill>
        <p:spPr>
          <a:xfrm>
            <a:off x="-20" y="-7953"/>
            <a:ext cx="1760906" cy="551609"/>
          </a:xfrm>
          <a:prstGeom prst="rect">
            <a:avLst/>
          </a:prstGeom>
        </p:spPr>
      </p:pic>
      <p:sp>
        <p:nvSpPr>
          <p:cNvPr id="9" name="Rectángulo 8">
            <a:extLst>
              <a:ext uri="{FF2B5EF4-FFF2-40B4-BE49-F238E27FC236}">
                <a16:creationId xmlns:a16="http://schemas.microsoft.com/office/drawing/2014/main" id="{65C3882D-9740-0ECD-F478-472E251BB63D}"/>
              </a:ext>
            </a:extLst>
          </p:cNvPr>
          <p:cNvSpPr/>
          <p:nvPr/>
        </p:nvSpPr>
        <p:spPr>
          <a:xfrm>
            <a:off x="681872" y="1007319"/>
            <a:ext cx="10828256" cy="573847"/>
          </a:xfrm>
          <a:prstGeom prst="rect">
            <a:avLst/>
          </a:prstGeom>
        </p:spPr>
        <p:style>
          <a:lnRef idx="0">
            <a:schemeClr val="accent6">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5" name="CuadroTexto 14">
            <a:extLst>
              <a:ext uri="{FF2B5EF4-FFF2-40B4-BE49-F238E27FC236}">
                <a16:creationId xmlns:a16="http://schemas.microsoft.com/office/drawing/2014/main" id="{4BF8BB6D-C683-2143-2184-97A16B43802B}"/>
              </a:ext>
            </a:extLst>
          </p:cNvPr>
          <p:cNvSpPr txBox="1"/>
          <p:nvPr/>
        </p:nvSpPr>
        <p:spPr>
          <a:xfrm>
            <a:off x="1215071" y="1014391"/>
            <a:ext cx="10130074" cy="553357"/>
          </a:xfrm>
          <a:prstGeom prst="rect">
            <a:avLst/>
          </a:prstGeom>
          <a:noFill/>
        </p:spPr>
        <p:txBody>
          <a:bodyPr wrap="square">
            <a:spAutoFit/>
          </a:bodyPr>
          <a:lstStyle/>
          <a:p>
            <a:pPr algn="just">
              <a:lnSpc>
                <a:spcPct val="107000"/>
              </a:lnSpc>
              <a:spcAft>
                <a:spcPts val="800"/>
              </a:spcAft>
            </a:pPr>
            <a:r>
              <a:rPr lang="es-ES" sz="1400" dirty="0">
                <a:effectLst/>
                <a:ea typeface="Calibri" panose="020F0502020204030204" pitchFamily="34" charset="0"/>
                <a:cs typeface="Arial" panose="020B0604020202020204" pitchFamily="34" charset="0"/>
              </a:rPr>
              <a:t>Dentro </a:t>
            </a:r>
            <a:r>
              <a:rPr lang="es-ES" sz="1400" dirty="0" smtClean="0">
                <a:effectLst/>
                <a:ea typeface="Calibri" panose="020F0502020204030204" pitchFamily="34" charset="0"/>
                <a:cs typeface="Arial" panose="020B0604020202020204" pitchFamily="34" charset="0"/>
              </a:rPr>
              <a:t>del </a:t>
            </a:r>
            <a:r>
              <a:rPr lang="es-ES" sz="1400" b="1" dirty="0" smtClean="0">
                <a:effectLst/>
                <a:ea typeface="Calibri" panose="020F0502020204030204" pitchFamily="34" charset="0"/>
                <a:cs typeface="Arial" panose="020B0604020202020204" pitchFamily="34" charset="0"/>
              </a:rPr>
              <a:t>Plan </a:t>
            </a:r>
            <a:r>
              <a:rPr lang="es-ES" sz="1400" b="1" dirty="0">
                <a:effectLst/>
                <a:ea typeface="Calibri" panose="020F0502020204030204" pitchFamily="34" charset="0"/>
                <a:cs typeface="Arial" panose="020B0604020202020204" pitchFamily="34" charset="0"/>
              </a:rPr>
              <a:t>Justicia 2030 </a:t>
            </a:r>
            <a:r>
              <a:rPr lang="es-ES" sz="1400" dirty="0">
                <a:effectLst/>
                <a:ea typeface="Calibri" panose="020F0502020204030204" pitchFamily="34" charset="0"/>
                <a:cs typeface="Arial" panose="020B0604020202020204" pitchFamily="34" charset="0"/>
              </a:rPr>
              <a:t>y con el objetivo de una mejora en la eficiencia del </a:t>
            </a:r>
            <a:r>
              <a:rPr lang="es-ES" sz="1400" dirty="0" smtClean="0">
                <a:effectLst/>
                <a:ea typeface="Calibri" panose="020F0502020204030204" pitchFamily="34" charset="0"/>
                <a:cs typeface="Arial" panose="020B0604020202020204" pitchFamily="34" charset="0"/>
              </a:rPr>
              <a:t>Servicio </a:t>
            </a:r>
            <a:r>
              <a:rPr lang="es-ES" sz="1400" dirty="0">
                <a:ea typeface="Calibri" panose="020F0502020204030204" pitchFamily="34" charset="0"/>
                <a:cs typeface="Arial" panose="020B0604020202020204" pitchFamily="34" charset="0"/>
              </a:rPr>
              <a:t>P</a:t>
            </a:r>
            <a:r>
              <a:rPr lang="es-ES" sz="1400" dirty="0" smtClean="0">
                <a:effectLst/>
                <a:ea typeface="Calibri" panose="020F0502020204030204" pitchFamily="34" charset="0"/>
                <a:cs typeface="Arial" panose="020B0604020202020204" pitchFamily="34" charset="0"/>
              </a:rPr>
              <a:t>úblico </a:t>
            </a:r>
            <a:r>
              <a:rPr lang="es-ES" sz="1400" dirty="0">
                <a:effectLst/>
                <a:ea typeface="Calibri" panose="020F0502020204030204" pitchFamily="34" charset="0"/>
                <a:cs typeface="Arial" panose="020B0604020202020204" pitchFamily="34" charset="0"/>
              </a:rPr>
              <a:t>de Justicia, se sitúa el </a:t>
            </a:r>
            <a:r>
              <a:rPr lang="es-ES" sz="1400" b="1" dirty="0">
                <a:effectLst/>
                <a:ea typeface="Calibri" panose="020F0502020204030204" pitchFamily="34" charset="0"/>
                <a:cs typeface="Arial" panose="020B0604020202020204" pitchFamily="34" charset="0"/>
              </a:rPr>
              <a:t>Anteproyecto de Ley de Eficiencia Digital del Servicio Público de Justicia (LED).</a:t>
            </a:r>
            <a:endParaRPr lang="es-ES" sz="1400" b="1" dirty="0">
              <a:effectLst/>
              <a:ea typeface="Calibri" panose="020F0502020204030204" pitchFamily="34" charset="0"/>
              <a:cs typeface="Times New Roman" panose="02020603050405020304" pitchFamily="18" charset="0"/>
            </a:endParaRPr>
          </a:p>
        </p:txBody>
      </p:sp>
      <p:sp>
        <p:nvSpPr>
          <p:cNvPr id="16" name="Elipse 15">
            <a:extLst>
              <a:ext uri="{FF2B5EF4-FFF2-40B4-BE49-F238E27FC236}">
                <a16:creationId xmlns:a16="http://schemas.microsoft.com/office/drawing/2014/main" id="{B68CC9CD-7240-C669-D488-1A0B5FCA11B3}"/>
              </a:ext>
            </a:extLst>
          </p:cNvPr>
          <p:cNvSpPr/>
          <p:nvPr/>
        </p:nvSpPr>
        <p:spPr>
          <a:xfrm>
            <a:off x="497763" y="935587"/>
            <a:ext cx="717309" cy="717309"/>
          </a:xfrm>
          <a:prstGeom prst="ellipse">
            <a:avLst/>
          </a:prstGeom>
        </p:spPr>
        <p:style>
          <a:lnRef idx="1">
            <a:schemeClr val="accent6">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pic>
        <p:nvPicPr>
          <p:cNvPr id="4" name="Gráfico 3" descr="Balanza de la justicia contorno">
            <a:extLst>
              <a:ext uri="{FF2B5EF4-FFF2-40B4-BE49-F238E27FC236}">
                <a16:creationId xmlns:a16="http://schemas.microsoft.com/office/drawing/2014/main" id="{516BAC33-840A-6A67-E559-FAD469F9A80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27817" y="1065641"/>
            <a:ext cx="457200" cy="457200"/>
          </a:xfrm>
          <a:prstGeom prst="rect">
            <a:avLst/>
          </a:prstGeom>
        </p:spPr>
      </p:pic>
      <p:sp>
        <p:nvSpPr>
          <p:cNvPr id="5" name="Rectángulo 4">
            <a:extLst>
              <a:ext uri="{FF2B5EF4-FFF2-40B4-BE49-F238E27FC236}">
                <a16:creationId xmlns:a16="http://schemas.microsoft.com/office/drawing/2014/main" id="{F4DEC768-79CA-A407-B2AE-3AA47933A88D}"/>
              </a:ext>
            </a:extLst>
          </p:cNvPr>
          <p:cNvSpPr/>
          <p:nvPr/>
        </p:nvSpPr>
        <p:spPr>
          <a:xfrm>
            <a:off x="982597" y="2085579"/>
            <a:ext cx="10226806" cy="1139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a:extLst>
              <a:ext uri="{FF2B5EF4-FFF2-40B4-BE49-F238E27FC236}">
                <a16:creationId xmlns:a16="http://schemas.microsoft.com/office/drawing/2014/main" id="{D50609C1-2FF0-F392-CD4A-B9C2698B584F}"/>
              </a:ext>
            </a:extLst>
          </p:cNvPr>
          <p:cNvSpPr txBox="1"/>
          <p:nvPr/>
        </p:nvSpPr>
        <p:spPr>
          <a:xfrm>
            <a:off x="982597" y="2164656"/>
            <a:ext cx="9955320" cy="1014380"/>
          </a:xfrm>
          <a:prstGeom prst="rect">
            <a:avLst/>
          </a:prstGeom>
          <a:noFill/>
        </p:spPr>
        <p:txBody>
          <a:bodyPr wrap="square">
            <a:spAutoFit/>
          </a:bodyPr>
          <a:lstStyle/>
          <a:p>
            <a:pPr algn="just">
              <a:lnSpc>
                <a:spcPct val="107000"/>
              </a:lnSpc>
              <a:spcAft>
                <a:spcPts val="800"/>
              </a:spcAft>
            </a:pPr>
            <a:r>
              <a:rPr lang="es-ES" sz="1400" dirty="0">
                <a:solidFill>
                  <a:schemeClr val="bg1"/>
                </a:solidFill>
                <a:effectLst/>
                <a:ea typeface="Calibri" panose="020F0502020204030204" pitchFamily="34" charset="0"/>
                <a:cs typeface="Arial" panose="020B0604020202020204" pitchFamily="34" charset="0"/>
              </a:rPr>
              <a:t>El objetivo fundamental del Anteproyecto de LED </a:t>
            </a:r>
            <a:r>
              <a:rPr lang="es-ES" sz="1400" dirty="0" smtClean="0">
                <a:solidFill>
                  <a:schemeClr val="bg1"/>
                </a:solidFill>
                <a:effectLst/>
                <a:ea typeface="Calibri" panose="020F0502020204030204" pitchFamily="34" charset="0"/>
                <a:cs typeface="Arial" panose="020B0604020202020204" pitchFamily="34" charset="0"/>
              </a:rPr>
              <a:t>es </a:t>
            </a:r>
            <a:r>
              <a:rPr lang="es-ES" sz="1400" b="1" dirty="0">
                <a:solidFill>
                  <a:schemeClr val="bg1"/>
                </a:solidFill>
                <a:effectLst/>
                <a:ea typeface="Calibri" panose="020F0502020204030204" pitchFamily="34" charset="0"/>
                <a:cs typeface="Arial" panose="020B0604020202020204" pitchFamily="34" charset="0"/>
              </a:rPr>
              <a:t>dar cobertura jurídica y regular la transformación digital del </a:t>
            </a:r>
            <a:r>
              <a:rPr lang="es-ES" sz="1400" b="1" dirty="0" smtClean="0">
                <a:solidFill>
                  <a:schemeClr val="bg1"/>
                </a:solidFill>
                <a:effectLst/>
                <a:ea typeface="Calibri" panose="020F0502020204030204" pitchFamily="34" charset="0"/>
                <a:cs typeface="Arial" panose="020B0604020202020204" pitchFamily="34" charset="0"/>
              </a:rPr>
              <a:t>Servicio </a:t>
            </a:r>
            <a:r>
              <a:rPr lang="es-ES" sz="1400" b="1" dirty="0">
                <a:solidFill>
                  <a:schemeClr val="bg1"/>
                </a:solidFill>
                <a:ea typeface="Calibri" panose="020F0502020204030204" pitchFamily="34" charset="0"/>
                <a:cs typeface="Arial" panose="020B0604020202020204" pitchFamily="34" charset="0"/>
              </a:rPr>
              <a:t>P</a:t>
            </a:r>
            <a:r>
              <a:rPr lang="es-ES" sz="1400" b="1" dirty="0" smtClean="0">
                <a:solidFill>
                  <a:schemeClr val="bg1"/>
                </a:solidFill>
                <a:effectLst/>
                <a:ea typeface="Calibri" panose="020F0502020204030204" pitchFamily="34" charset="0"/>
                <a:cs typeface="Arial" panose="020B0604020202020204" pitchFamily="34" charset="0"/>
              </a:rPr>
              <a:t>úblico </a:t>
            </a:r>
            <a:r>
              <a:rPr lang="es-ES" sz="1400" b="1" dirty="0">
                <a:solidFill>
                  <a:schemeClr val="bg1"/>
                </a:solidFill>
                <a:effectLst/>
                <a:ea typeface="Calibri" panose="020F0502020204030204" pitchFamily="34" charset="0"/>
                <a:cs typeface="Arial" panose="020B0604020202020204" pitchFamily="34" charset="0"/>
              </a:rPr>
              <a:t>de </a:t>
            </a:r>
            <a:r>
              <a:rPr lang="es-ES" sz="1400" b="1" dirty="0" smtClean="0">
                <a:solidFill>
                  <a:schemeClr val="bg1"/>
                </a:solidFill>
                <a:effectLst/>
                <a:ea typeface="Calibri" panose="020F0502020204030204" pitchFamily="34" charset="0"/>
                <a:cs typeface="Arial" panose="020B0604020202020204" pitchFamily="34" charset="0"/>
              </a:rPr>
              <a:t>Justicia</a:t>
            </a:r>
            <a:r>
              <a:rPr lang="es-ES" sz="1400" b="1" dirty="0">
                <a:solidFill>
                  <a:schemeClr val="bg1"/>
                </a:solidFill>
                <a:effectLst/>
                <a:ea typeface="Calibri" panose="020F0502020204030204" pitchFamily="34" charset="0"/>
                <a:cs typeface="Arial" panose="020B0604020202020204" pitchFamily="34" charset="0"/>
              </a:rPr>
              <a:t>. </a:t>
            </a:r>
            <a:r>
              <a:rPr lang="es-ES" sz="1400" dirty="0">
                <a:solidFill>
                  <a:schemeClr val="bg1"/>
                </a:solidFill>
                <a:ea typeface="Calibri" panose="020F0502020204030204" pitchFamily="34" charset="0"/>
                <a:cs typeface="Arial" panose="020B0604020202020204" pitchFamily="34" charset="0"/>
              </a:rPr>
              <a:t>P</a:t>
            </a:r>
            <a:r>
              <a:rPr lang="es-ES" sz="1400" dirty="0" smtClean="0">
                <a:solidFill>
                  <a:schemeClr val="bg1"/>
                </a:solidFill>
                <a:effectLst/>
                <a:ea typeface="Calibri" panose="020F0502020204030204" pitchFamily="34" charset="0"/>
                <a:cs typeface="Arial" panose="020B0604020202020204" pitchFamily="34" charset="0"/>
              </a:rPr>
              <a:t>retende </a:t>
            </a:r>
            <a:r>
              <a:rPr lang="es-ES" sz="1400" dirty="0">
                <a:solidFill>
                  <a:schemeClr val="bg1"/>
                </a:solidFill>
                <a:effectLst/>
                <a:ea typeface="Calibri" panose="020F0502020204030204" pitchFamily="34" charset="0"/>
                <a:cs typeface="Arial" panose="020B0604020202020204" pitchFamily="34" charset="0"/>
              </a:rPr>
              <a:t>establecer un marco jurídico </a:t>
            </a:r>
            <a:r>
              <a:rPr lang="es-ES" sz="1400" dirty="0" smtClean="0">
                <a:solidFill>
                  <a:schemeClr val="bg1"/>
                </a:solidFill>
                <a:effectLst/>
                <a:ea typeface="Calibri" panose="020F0502020204030204" pitchFamily="34" charset="0"/>
                <a:cs typeface="Arial" panose="020B0604020202020204" pitchFamily="34" charset="0"/>
              </a:rPr>
              <a:t>que </a:t>
            </a:r>
            <a:r>
              <a:rPr lang="es-ES" sz="1400" dirty="0">
                <a:solidFill>
                  <a:schemeClr val="bg1"/>
                </a:solidFill>
                <a:effectLst/>
                <a:ea typeface="Calibri" panose="020F0502020204030204" pitchFamily="34" charset="0"/>
                <a:cs typeface="Arial" panose="020B0604020202020204" pitchFamily="34" charset="0"/>
              </a:rPr>
              <a:t>facilite y promueva el avance de la transformación digital de la Justicia, regulando una pluralidad de </a:t>
            </a:r>
            <a:r>
              <a:rPr lang="es-ES" sz="1400" b="1" dirty="0">
                <a:solidFill>
                  <a:schemeClr val="bg1"/>
                </a:solidFill>
                <a:effectLst/>
                <a:ea typeface="Calibri" panose="020F0502020204030204" pitchFamily="34" charset="0"/>
                <a:cs typeface="Arial" panose="020B0604020202020204" pitchFamily="34" charset="0"/>
              </a:rPr>
              <a:t>servicios digitales accesibles </a:t>
            </a:r>
            <a:r>
              <a:rPr lang="es-ES" sz="1400" b="1" dirty="0" smtClean="0">
                <a:solidFill>
                  <a:schemeClr val="bg1"/>
                </a:solidFill>
                <a:effectLst/>
                <a:ea typeface="Calibri" panose="020F0502020204030204" pitchFamily="34" charset="0"/>
                <a:cs typeface="Arial" panose="020B0604020202020204" pitchFamily="34" charset="0"/>
              </a:rPr>
              <a:t>a la ciudadanía, </a:t>
            </a:r>
            <a:r>
              <a:rPr lang="es-ES" sz="1400" b="1" dirty="0">
                <a:solidFill>
                  <a:schemeClr val="bg1"/>
                </a:solidFill>
                <a:effectLst/>
                <a:ea typeface="Calibri" panose="020F0502020204030204" pitchFamily="34" charset="0"/>
                <a:cs typeface="Arial" panose="020B0604020202020204" pitchFamily="34" charset="0"/>
              </a:rPr>
              <a:t>reforzando la seguridad jurídica en el ámbito </a:t>
            </a:r>
            <a:r>
              <a:rPr lang="es-ES" sz="1400" b="1" dirty="0" smtClean="0">
                <a:solidFill>
                  <a:schemeClr val="bg1"/>
                </a:solidFill>
                <a:effectLst/>
                <a:ea typeface="Calibri" panose="020F0502020204030204" pitchFamily="34" charset="0"/>
                <a:cs typeface="Arial" panose="020B0604020202020204" pitchFamily="34" charset="0"/>
              </a:rPr>
              <a:t>digital </a:t>
            </a:r>
            <a:r>
              <a:rPr lang="es-ES" sz="1400" b="1" dirty="0">
                <a:solidFill>
                  <a:schemeClr val="bg1"/>
                </a:solidFill>
                <a:effectLst/>
                <a:ea typeface="Calibri" panose="020F0502020204030204" pitchFamily="34" charset="0"/>
                <a:cs typeface="Arial" panose="020B0604020202020204" pitchFamily="34" charset="0"/>
              </a:rPr>
              <a:t>y orientando al dato los sistemas de Justicia.</a:t>
            </a:r>
            <a:endParaRPr lang="es-ES" sz="1400" dirty="0">
              <a:solidFill>
                <a:schemeClr val="bg1"/>
              </a:solidFill>
              <a:effectLst/>
              <a:ea typeface="Calibri" panose="020F0502020204030204" pitchFamily="34" charset="0"/>
              <a:cs typeface="Times New Roman" panose="02020603050405020304" pitchFamily="18" charset="0"/>
            </a:endParaRPr>
          </a:p>
        </p:txBody>
      </p:sp>
      <p:pic>
        <p:nvPicPr>
          <p:cNvPr id="21" name="Gráfico 20">
            <a:extLst>
              <a:ext uri="{FF2B5EF4-FFF2-40B4-BE49-F238E27FC236}">
                <a16:creationId xmlns:a16="http://schemas.microsoft.com/office/drawing/2014/main" id="{D4FAF7AD-8205-A591-38B0-BE44DEBE1082}"/>
              </a:ext>
            </a:extLst>
          </p:cNvPr>
          <p:cNvPicPr>
            <a:picLocks noChangeAspect="1"/>
          </p:cNvPicPr>
          <p:nvPr/>
        </p:nvPicPr>
        <p:blipFill>
          <a:blip r:embed="rId7">
            <a:alphaModFix amt="30000"/>
            <a:extLst>
              <a:ext uri="{96DAC541-7B7A-43D3-8B79-37D633B846F1}">
                <asvg:svgBlip xmlns="" xmlns:asvg="http://schemas.microsoft.com/office/drawing/2016/SVG/main" r:embed="rId8"/>
              </a:ext>
            </a:extLst>
          </a:blip>
          <a:stretch>
            <a:fillRect/>
          </a:stretch>
        </p:blipFill>
        <p:spPr>
          <a:xfrm>
            <a:off x="9908811" y="2167030"/>
            <a:ext cx="1172066" cy="999437"/>
          </a:xfrm>
          <a:prstGeom prst="rect">
            <a:avLst/>
          </a:prstGeom>
        </p:spPr>
      </p:pic>
      <p:sp>
        <p:nvSpPr>
          <p:cNvPr id="14" name="Paralelogramo 13">
            <a:extLst>
              <a:ext uri="{FF2B5EF4-FFF2-40B4-BE49-F238E27FC236}">
                <a16:creationId xmlns:a16="http://schemas.microsoft.com/office/drawing/2014/main" id="{0F51151B-A2B5-2474-4180-8F766A91325E}"/>
              </a:ext>
            </a:extLst>
          </p:cNvPr>
          <p:cNvSpPr/>
          <p:nvPr/>
        </p:nvSpPr>
        <p:spPr>
          <a:xfrm>
            <a:off x="1" y="4003269"/>
            <a:ext cx="11787282" cy="1702352"/>
          </a:xfrm>
          <a:prstGeom prst="parallelogram">
            <a:avLst>
              <a:gd name="adj" fmla="val 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58533848-D58E-1319-31F7-5CF2C6199F5B}"/>
              </a:ext>
            </a:extLst>
          </p:cNvPr>
          <p:cNvSpPr txBox="1"/>
          <p:nvPr/>
        </p:nvSpPr>
        <p:spPr>
          <a:xfrm>
            <a:off x="325936" y="4003664"/>
            <a:ext cx="7652867" cy="1465209"/>
          </a:xfrm>
          <a:prstGeom prst="rect">
            <a:avLst/>
          </a:prstGeom>
          <a:noFill/>
        </p:spPr>
        <p:txBody>
          <a:bodyPr wrap="square">
            <a:spAutoFit/>
          </a:bodyPr>
          <a:lstStyle/>
          <a:p>
            <a:pPr algn="r">
              <a:lnSpc>
                <a:spcPct val="107000"/>
              </a:lnSpc>
              <a:spcAft>
                <a:spcPts val="800"/>
              </a:spcAft>
            </a:pPr>
            <a:r>
              <a:rPr lang="es-ES" sz="1400" dirty="0">
                <a:effectLst/>
                <a:ea typeface="Calibri" panose="020F0502020204030204" pitchFamily="34" charset="0"/>
                <a:cs typeface="Arial" panose="020B0604020202020204" pitchFamily="34" charset="0"/>
              </a:rPr>
              <a:t>La consolidación en nuestra sociedad de las nuevas tecnologías, la evolución cultural de una ciudadanía consciente de los </a:t>
            </a:r>
            <a:r>
              <a:rPr lang="es-ES" sz="1400" b="1" dirty="0">
                <a:effectLst/>
                <a:ea typeface="Calibri" panose="020F0502020204030204" pitchFamily="34" charset="0"/>
                <a:cs typeface="Arial" panose="020B0604020202020204" pitchFamily="34" charset="0"/>
              </a:rPr>
              <a:t>retos que comporta la digitalización</a:t>
            </a:r>
            <a:r>
              <a:rPr lang="es-ES" sz="1400" dirty="0">
                <a:effectLst/>
                <a:ea typeface="Calibri" panose="020F0502020204030204" pitchFamily="34" charset="0"/>
                <a:cs typeface="Arial" panose="020B0604020202020204" pitchFamily="34" charset="0"/>
              </a:rPr>
              <a:t> y la utilidad de los </a:t>
            </a:r>
            <a:r>
              <a:rPr lang="es-ES" sz="1400" b="1" dirty="0">
                <a:effectLst/>
                <a:ea typeface="Calibri" panose="020F0502020204030204" pitchFamily="34" charset="0"/>
                <a:cs typeface="Arial" panose="020B0604020202020204" pitchFamily="34" charset="0"/>
              </a:rPr>
              <a:t>nuevos instrumentos y herramientas tecnológicas </a:t>
            </a:r>
            <a:r>
              <a:rPr lang="es-ES" sz="1400" dirty="0">
                <a:effectLst/>
                <a:ea typeface="Calibri" panose="020F0502020204030204" pitchFamily="34" charset="0"/>
                <a:cs typeface="Arial" panose="020B0604020202020204" pitchFamily="34" charset="0"/>
              </a:rPr>
              <a:t>al servicio de una mejor y más eficiente gestión de los recursos públicos implica para los poderes públicos </a:t>
            </a:r>
            <a:r>
              <a:rPr lang="es-ES" sz="1400" b="1" dirty="0" smtClean="0">
                <a:effectLst/>
                <a:ea typeface="Calibri" panose="020F0502020204030204" pitchFamily="34" charset="0"/>
                <a:cs typeface="Arial" panose="020B0604020202020204" pitchFamily="34" charset="0"/>
              </a:rPr>
              <a:t>abordar </a:t>
            </a:r>
            <a:r>
              <a:rPr lang="es-ES" sz="1400" b="1" dirty="0">
                <a:effectLst/>
                <a:ea typeface="Calibri" panose="020F0502020204030204" pitchFamily="34" charset="0"/>
                <a:cs typeface="Arial" panose="020B0604020202020204" pitchFamily="34" charset="0"/>
              </a:rPr>
              <a:t>correctamente este nuevo </a:t>
            </a:r>
            <a:r>
              <a:rPr lang="es-ES" sz="1400" b="1" dirty="0" smtClean="0">
                <a:effectLst/>
                <a:ea typeface="Calibri" panose="020F0502020204030204" pitchFamily="34" charset="0"/>
                <a:cs typeface="Arial" panose="020B0604020202020204" pitchFamily="34" charset="0"/>
              </a:rPr>
              <a:t>marco. </a:t>
            </a:r>
            <a:r>
              <a:rPr lang="es-ES" sz="1400" b="1" dirty="0" smtClean="0">
                <a:ea typeface="Calibri" panose="020F0502020204030204" pitchFamily="34" charset="0"/>
                <a:cs typeface="Arial" panose="020B0604020202020204" pitchFamily="34" charset="0"/>
              </a:rPr>
              <a:t>El objetivo de esta Ley es </a:t>
            </a:r>
            <a:r>
              <a:rPr lang="es-ES" sz="1400" b="1" dirty="0" smtClean="0">
                <a:effectLst/>
                <a:ea typeface="Calibri" panose="020F0502020204030204" pitchFamily="34" charset="0"/>
                <a:cs typeface="Arial" panose="020B0604020202020204" pitchFamily="34" charset="0"/>
              </a:rPr>
              <a:t>  </a:t>
            </a:r>
            <a:r>
              <a:rPr lang="es-ES" sz="1400" b="1" dirty="0">
                <a:effectLst/>
                <a:ea typeface="Calibri" panose="020F0502020204030204" pitchFamily="34" charset="0"/>
                <a:cs typeface="Arial" panose="020B0604020202020204" pitchFamily="34" charset="0"/>
              </a:rPr>
              <a:t>delimitar y potenciar el entorno digital </a:t>
            </a:r>
            <a:r>
              <a:rPr lang="es-ES" sz="1400" dirty="0">
                <a:effectLst/>
                <a:ea typeface="Calibri" panose="020F0502020204030204" pitchFamily="34" charset="0"/>
                <a:cs typeface="Arial" panose="020B0604020202020204" pitchFamily="34" charset="0"/>
              </a:rPr>
              <a:t>con el propósito de favorecer una </a:t>
            </a:r>
            <a:r>
              <a:rPr lang="es-ES" sz="1400" b="1" dirty="0">
                <a:effectLst/>
                <a:ea typeface="Calibri" panose="020F0502020204030204" pitchFamily="34" charset="0"/>
                <a:cs typeface="Arial" panose="020B0604020202020204" pitchFamily="34" charset="0"/>
              </a:rPr>
              <a:t>más </a:t>
            </a:r>
            <a:r>
              <a:rPr lang="es-ES" sz="1400" b="1" dirty="0" smtClean="0">
                <a:effectLst/>
                <a:ea typeface="Calibri" panose="020F0502020204030204" pitchFamily="34" charset="0"/>
                <a:cs typeface="Arial" panose="020B0604020202020204" pitchFamily="34" charset="0"/>
              </a:rPr>
              <a:t>eficaz Administración de Justicia que robustezca el Estado Social y Democrático de Derecho </a:t>
            </a:r>
            <a:endParaRPr lang="es-ES" sz="1400" b="1" dirty="0">
              <a:effectLst/>
              <a:ea typeface="Calibri" panose="020F0502020204030204" pitchFamily="34" charset="0"/>
              <a:cs typeface="Arial" panose="020B0604020202020204" pitchFamily="34" charset="0"/>
            </a:endParaRPr>
          </a:p>
        </p:txBody>
      </p:sp>
      <p:pic>
        <p:nvPicPr>
          <p:cNvPr id="3" name="Imagen 2">
            <a:extLst>
              <a:ext uri="{FF2B5EF4-FFF2-40B4-BE49-F238E27FC236}">
                <a16:creationId xmlns:a16="http://schemas.microsoft.com/office/drawing/2014/main" id="{5BA462E3-F23C-3793-941B-1D7866F50353}"/>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73000"/>
                    </a14:imgEffect>
                  </a14:imgLayer>
                </a14:imgProps>
              </a:ext>
            </a:extLst>
          </a:blip>
          <a:srcRect r="20368"/>
          <a:stretch/>
        </p:blipFill>
        <p:spPr>
          <a:xfrm>
            <a:off x="8039631" y="3657415"/>
            <a:ext cx="4152369" cy="3224731"/>
          </a:xfrm>
          <a:prstGeom prst="rect">
            <a:avLst/>
          </a:prstGeom>
        </p:spPr>
      </p:pic>
      <p:sp>
        <p:nvSpPr>
          <p:cNvPr id="25" name="Marcador de número de diapositiva 1">
            <a:extLst>
              <a:ext uri="{FF2B5EF4-FFF2-40B4-BE49-F238E27FC236}">
                <a16:creationId xmlns:a16="http://schemas.microsoft.com/office/drawing/2014/main" id="{E4371E50-AC72-0559-4EB0-BB3312C21D37}"/>
              </a:ext>
            </a:extLst>
          </p:cNvPr>
          <p:cNvSpPr txBox="1">
            <a:spLocks/>
          </p:cNvSpPr>
          <p:nvPr/>
        </p:nvSpPr>
        <p:spPr>
          <a:xfrm>
            <a:off x="0" y="6437288"/>
            <a:ext cx="2047368" cy="420712"/>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BFCD6-C37F-4D4F-B6AD-71D3A36D527F}" type="slidenum">
              <a:rPr lang="es-ES" sz="1600" b="1" smtClean="0">
                <a:solidFill>
                  <a:schemeClr val="tx2"/>
                </a:solidFill>
              </a:rPr>
              <a:pPr/>
              <a:t>3</a:t>
            </a:fld>
            <a:endParaRPr lang="es-ES" sz="1600" b="1" dirty="0">
              <a:solidFill>
                <a:schemeClr val="tx2"/>
              </a:solidFill>
            </a:endParaRPr>
          </a:p>
        </p:txBody>
      </p:sp>
    </p:spTree>
    <p:extLst>
      <p:ext uri="{BB962C8B-B14F-4D97-AF65-F5344CB8AC3E}">
        <p14:creationId xmlns:p14="http://schemas.microsoft.com/office/powerpoint/2010/main" val="1690112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agen 116">
            <a:extLst>
              <a:ext uri="{FF2B5EF4-FFF2-40B4-BE49-F238E27FC236}">
                <a16:creationId xmlns:a16="http://schemas.microsoft.com/office/drawing/2014/main" id="{E6B2EFA1-A78B-F009-9FA4-7913CF14D690}"/>
              </a:ext>
            </a:extLst>
          </p:cNvPr>
          <p:cNvPicPr>
            <a:picLocks noChangeAspect="1"/>
          </p:cNvPicPr>
          <p:nvPr/>
        </p:nvPicPr>
        <p:blipFill>
          <a:blip r:embed="rId2">
            <a:alphaModFix amt="62000"/>
          </a:blip>
          <a:stretch>
            <a:fillRect/>
          </a:stretch>
        </p:blipFill>
        <p:spPr>
          <a:xfrm>
            <a:off x="-21" y="1773716"/>
            <a:ext cx="12192001" cy="5084284"/>
          </a:xfrm>
          <a:prstGeom prst="rect">
            <a:avLst/>
          </a:prstGeom>
        </p:spPr>
      </p:pic>
      <p:sp>
        <p:nvSpPr>
          <p:cNvPr id="116" name="Gráfico 114">
            <a:extLst>
              <a:ext uri="{FF2B5EF4-FFF2-40B4-BE49-F238E27FC236}">
                <a16:creationId xmlns:a16="http://schemas.microsoft.com/office/drawing/2014/main" id="{AA75DA43-5E1D-5356-537A-4C5E128136EE}"/>
              </a:ext>
            </a:extLst>
          </p:cNvPr>
          <p:cNvSpPr/>
          <p:nvPr/>
        </p:nvSpPr>
        <p:spPr>
          <a:xfrm rot="10800000">
            <a:off x="-20" y="2388466"/>
            <a:ext cx="8115098" cy="4469533"/>
          </a:xfrm>
          <a:custGeom>
            <a:avLst/>
            <a:gdLst>
              <a:gd name="connsiteX0" fmla="*/ 10721795 w 10723525"/>
              <a:gd name="connsiteY0" fmla="*/ 2167814 h 5706064"/>
              <a:gd name="connsiteX1" fmla="*/ 10686758 w 10723525"/>
              <a:gd name="connsiteY1" fmla="*/ 2152137 h 5706064"/>
              <a:gd name="connsiteX2" fmla="*/ 10671629 w 10723525"/>
              <a:gd name="connsiteY2" fmla="*/ 2160404 h 5706064"/>
              <a:gd name="connsiteX3" fmla="*/ 9035557 w 10723525"/>
              <a:gd name="connsiteY3" fmla="*/ 1299807 h 5706064"/>
              <a:gd name="connsiteX4" fmla="*/ 8871364 w 10723525"/>
              <a:gd name="connsiteY4" fmla="*/ 1149892 h 5706064"/>
              <a:gd name="connsiteX5" fmla="*/ 9007209 w 10723525"/>
              <a:gd name="connsiteY5" fmla="*/ 1021351 h 5706064"/>
              <a:gd name="connsiteX6" fmla="*/ 9009344 w 10723525"/>
              <a:gd name="connsiteY6" fmla="*/ 1019335 h 5706064"/>
              <a:gd name="connsiteX7" fmla="*/ 10044510 w 10723525"/>
              <a:gd name="connsiteY7" fmla="*/ 39471 h 5706064"/>
              <a:gd name="connsiteX8" fmla="*/ 10068780 w 10723525"/>
              <a:gd name="connsiteY8" fmla="*/ 43126 h 5706064"/>
              <a:gd name="connsiteX9" fmla="*/ 10088528 w 10723525"/>
              <a:gd name="connsiteY9" fmla="*/ 15477 h 5706064"/>
              <a:gd name="connsiteX10" fmla="*/ 10053587 w 10723525"/>
              <a:gd name="connsiteY10" fmla="*/ -150 h 5706064"/>
              <a:gd name="connsiteX11" fmla="*/ 10033807 w 10723525"/>
              <a:gd name="connsiteY11" fmla="*/ 17040 h 5706064"/>
              <a:gd name="connsiteX12" fmla="*/ 10033139 w 10723525"/>
              <a:gd name="connsiteY12" fmla="*/ 20946 h 5706064"/>
              <a:gd name="connsiteX13" fmla="*/ 10033139 w 10723525"/>
              <a:gd name="connsiteY13" fmla="*/ 22963 h 5706064"/>
              <a:gd name="connsiteX14" fmla="*/ 9585915 w 10723525"/>
              <a:gd name="connsiteY14" fmla="*/ 65255 h 5706064"/>
              <a:gd name="connsiteX15" fmla="*/ 9573461 w 10723525"/>
              <a:gd name="connsiteY15" fmla="*/ 66440 h 5706064"/>
              <a:gd name="connsiteX16" fmla="*/ 8469210 w 10723525"/>
              <a:gd name="connsiteY16" fmla="*/ 170987 h 5706064"/>
              <a:gd name="connsiteX17" fmla="*/ 8466024 w 10723525"/>
              <a:gd name="connsiteY17" fmla="*/ 171289 h 5706064"/>
              <a:gd name="connsiteX18" fmla="*/ 8291607 w 10723525"/>
              <a:gd name="connsiteY18" fmla="*/ 187823 h 5706064"/>
              <a:gd name="connsiteX19" fmla="*/ 8290843 w 10723525"/>
              <a:gd name="connsiteY19" fmla="*/ 184168 h 5706064"/>
              <a:gd name="connsiteX20" fmla="*/ 8289728 w 10723525"/>
              <a:gd name="connsiteY20" fmla="*/ 181825 h 5706064"/>
              <a:gd name="connsiteX21" fmla="*/ 8260361 w 10723525"/>
              <a:gd name="connsiteY21" fmla="*/ 167988 h 5706064"/>
              <a:gd name="connsiteX22" fmla="*/ 8257176 w 10723525"/>
              <a:gd name="connsiteY22" fmla="*/ 168290 h 5706064"/>
              <a:gd name="connsiteX23" fmla="*/ 8256093 w 10723525"/>
              <a:gd name="connsiteY23" fmla="*/ 168290 h 5706064"/>
              <a:gd name="connsiteX24" fmla="*/ 8238575 w 10723525"/>
              <a:gd name="connsiteY24" fmla="*/ 179934 h 5706064"/>
              <a:gd name="connsiteX25" fmla="*/ 8237269 w 10723525"/>
              <a:gd name="connsiteY25" fmla="*/ 182051 h 5706064"/>
              <a:gd name="connsiteX26" fmla="*/ 8235580 w 10723525"/>
              <a:gd name="connsiteY26" fmla="*/ 186765 h 5706064"/>
              <a:gd name="connsiteX27" fmla="*/ 8235421 w 10723525"/>
              <a:gd name="connsiteY27" fmla="*/ 189285 h 5706064"/>
              <a:gd name="connsiteX28" fmla="*/ 8236281 w 10723525"/>
              <a:gd name="connsiteY28" fmla="*/ 196065 h 5706064"/>
              <a:gd name="connsiteX29" fmla="*/ 8250901 w 10723525"/>
              <a:gd name="connsiteY29" fmla="*/ 210053 h 5706064"/>
              <a:gd name="connsiteX30" fmla="*/ 8249914 w 10723525"/>
              <a:gd name="connsiteY30" fmla="*/ 211717 h 5706064"/>
              <a:gd name="connsiteX31" fmla="*/ 8197996 w 10723525"/>
              <a:gd name="connsiteY31" fmla="*/ 250808 h 5706064"/>
              <a:gd name="connsiteX32" fmla="*/ 8195193 w 10723525"/>
              <a:gd name="connsiteY32" fmla="*/ 252749 h 5706064"/>
              <a:gd name="connsiteX33" fmla="*/ 8027273 w 10723525"/>
              <a:gd name="connsiteY33" fmla="*/ 378997 h 5706064"/>
              <a:gd name="connsiteX34" fmla="*/ 8025140 w 10723525"/>
              <a:gd name="connsiteY34" fmla="*/ 380585 h 5706064"/>
              <a:gd name="connsiteX35" fmla="*/ 7865246 w 10723525"/>
              <a:gd name="connsiteY35" fmla="*/ 500758 h 5706064"/>
              <a:gd name="connsiteX36" fmla="*/ 7862889 w 10723525"/>
              <a:gd name="connsiteY36" fmla="*/ 502548 h 5706064"/>
              <a:gd name="connsiteX37" fmla="*/ 7834223 w 10723525"/>
              <a:gd name="connsiteY37" fmla="*/ 524123 h 5706064"/>
              <a:gd name="connsiteX38" fmla="*/ 7832089 w 10723525"/>
              <a:gd name="connsiteY38" fmla="*/ 525685 h 5706064"/>
              <a:gd name="connsiteX39" fmla="*/ 7807913 w 10723525"/>
              <a:gd name="connsiteY39" fmla="*/ 543858 h 5706064"/>
              <a:gd name="connsiteX40" fmla="*/ 7805748 w 10723525"/>
              <a:gd name="connsiteY40" fmla="*/ 545496 h 5706064"/>
              <a:gd name="connsiteX41" fmla="*/ 7741217 w 10723525"/>
              <a:gd name="connsiteY41" fmla="*/ 594039 h 5706064"/>
              <a:gd name="connsiteX42" fmla="*/ 7732108 w 10723525"/>
              <a:gd name="connsiteY42" fmla="*/ 588645 h 5706064"/>
              <a:gd name="connsiteX43" fmla="*/ 7699810 w 10723525"/>
              <a:gd name="connsiteY43" fmla="*/ 586301 h 5706064"/>
              <a:gd name="connsiteX44" fmla="*/ 7697198 w 10723525"/>
              <a:gd name="connsiteY44" fmla="*/ 587032 h 5706064"/>
              <a:gd name="connsiteX45" fmla="*/ 7696817 w 10723525"/>
              <a:gd name="connsiteY45" fmla="*/ 587209 h 5706064"/>
              <a:gd name="connsiteX46" fmla="*/ 7693313 w 10723525"/>
              <a:gd name="connsiteY46" fmla="*/ 588620 h 5706064"/>
              <a:gd name="connsiteX47" fmla="*/ 7674202 w 10723525"/>
              <a:gd name="connsiteY47" fmla="*/ 628241 h 5706064"/>
              <a:gd name="connsiteX48" fmla="*/ 7137380 w 10723525"/>
              <a:gd name="connsiteY48" fmla="*/ 797109 h 5706064"/>
              <a:gd name="connsiteX49" fmla="*/ 7133622 w 10723525"/>
              <a:gd name="connsiteY49" fmla="*/ 796933 h 5706064"/>
              <a:gd name="connsiteX50" fmla="*/ 7084572 w 10723525"/>
              <a:gd name="connsiteY50" fmla="*/ 766940 h 5706064"/>
              <a:gd name="connsiteX51" fmla="*/ 7080303 w 10723525"/>
              <a:gd name="connsiteY51" fmla="*/ 764420 h 5706064"/>
              <a:gd name="connsiteX52" fmla="*/ 7034660 w 10723525"/>
              <a:gd name="connsiteY52" fmla="*/ 736518 h 5706064"/>
              <a:gd name="connsiteX53" fmla="*/ 7038769 w 10723525"/>
              <a:gd name="connsiteY53" fmla="*/ 718321 h 5706064"/>
              <a:gd name="connsiteX54" fmla="*/ 7018193 w 10723525"/>
              <a:gd name="connsiteY54" fmla="*/ 702493 h 5706064"/>
              <a:gd name="connsiteX55" fmla="*/ 7015168 w 10723525"/>
              <a:gd name="connsiteY55" fmla="*/ 702064 h 5706064"/>
              <a:gd name="connsiteX56" fmla="*/ 7013034 w 10723525"/>
              <a:gd name="connsiteY56" fmla="*/ 701837 h 5706064"/>
              <a:gd name="connsiteX57" fmla="*/ 7009849 w 10723525"/>
              <a:gd name="connsiteY57" fmla="*/ 702140 h 5706064"/>
              <a:gd name="connsiteX58" fmla="*/ 7006664 w 10723525"/>
              <a:gd name="connsiteY58" fmla="*/ 702442 h 5706064"/>
              <a:gd name="connsiteX59" fmla="*/ 7003478 w 10723525"/>
              <a:gd name="connsiteY59" fmla="*/ 702745 h 5706064"/>
              <a:gd name="connsiteX60" fmla="*/ 6997586 w 10723525"/>
              <a:gd name="connsiteY60" fmla="*/ 704862 h 5706064"/>
              <a:gd name="connsiteX61" fmla="*/ 6825238 w 10723525"/>
              <a:gd name="connsiteY61" fmla="*/ 494105 h 5706064"/>
              <a:gd name="connsiteX62" fmla="*/ 6832628 w 10723525"/>
              <a:gd name="connsiteY62" fmla="*/ 470766 h 5706064"/>
              <a:gd name="connsiteX63" fmla="*/ 6831513 w 10723525"/>
              <a:gd name="connsiteY63" fmla="*/ 468623 h 5706064"/>
              <a:gd name="connsiteX64" fmla="*/ 6828328 w 10723525"/>
              <a:gd name="connsiteY64" fmla="*/ 464918 h 5706064"/>
              <a:gd name="connsiteX65" fmla="*/ 6826353 w 10723525"/>
              <a:gd name="connsiteY65" fmla="*/ 463254 h 5706064"/>
              <a:gd name="connsiteX66" fmla="*/ 6820715 w 10723525"/>
              <a:gd name="connsiteY66" fmla="*/ 459978 h 5706064"/>
              <a:gd name="connsiteX67" fmla="*/ 6809472 w 10723525"/>
              <a:gd name="connsiteY67" fmla="*/ 457458 h 5706064"/>
              <a:gd name="connsiteX68" fmla="*/ 6806701 w 10723525"/>
              <a:gd name="connsiteY68" fmla="*/ 457458 h 5706064"/>
              <a:gd name="connsiteX69" fmla="*/ 6802146 w 10723525"/>
              <a:gd name="connsiteY69" fmla="*/ 457962 h 5706064"/>
              <a:gd name="connsiteX70" fmla="*/ 6799343 w 10723525"/>
              <a:gd name="connsiteY70" fmla="*/ 458617 h 5706064"/>
              <a:gd name="connsiteX71" fmla="*/ 6796986 w 10723525"/>
              <a:gd name="connsiteY71" fmla="*/ 459449 h 5706064"/>
              <a:gd name="connsiteX72" fmla="*/ 6794215 w 10723525"/>
              <a:gd name="connsiteY72" fmla="*/ 460633 h 5706064"/>
              <a:gd name="connsiteX73" fmla="*/ 6785743 w 10723525"/>
              <a:gd name="connsiteY73" fmla="*/ 489190 h 5706064"/>
              <a:gd name="connsiteX74" fmla="*/ 6788195 w 10723525"/>
              <a:gd name="connsiteY74" fmla="*/ 491836 h 5706064"/>
              <a:gd name="connsiteX75" fmla="*/ 6013286 w 10723525"/>
              <a:gd name="connsiteY75" fmla="*/ 1082623 h 5706064"/>
              <a:gd name="connsiteX76" fmla="*/ 5217323 w 10723525"/>
              <a:gd name="connsiteY76" fmla="*/ 1042422 h 5706064"/>
              <a:gd name="connsiteX77" fmla="*/ 5191205 w 10723525"/>
              <a:gd name="connsiteY77" fmla="*/ 1021401 h 5706064"/>
              <a:gd name="connsiteX78" fmla="*/ 5164641 w 10723525"/>
              <a:gd name="connsiteY78" fmla="*/ 1042069 h 5706064"/>
              <a:gd name="connsiteX79" fmla="*/ 5176713 w 10723525"/>
              <a:gd name="connsiteY79" fmla="*/ 1059762 h 5706064"/>
              <a:gd name="connsiteX80" fmla="*/ 4933528 w 10723525"/>
              <a:gd name="connsiteY80" fmla="*/ 1396263 h 5706064"/>
              <a:gd name="connsiteX81" fmla="*/ 4609123 w 10723525"/>
              <a:gd name="connsiteY81" fmla="*/ 1389710 h 5706064"/>
              <a:gd name="connsiteX82" fmla="*/ 4595044 w 10723525"/>
              <a:gd name="connsiteY82" fmla="*/ 1373025 h 5706064"/>
              <a:gd name="connsiteX83" fmla="*/ 4561760 w 10723525"/>
              <a:gd name="connsiteY83" fmla="*/ 1378620 h 5706064"/>
              <a:gd name="connsiteX84" fmla="*/ 3979391 w 10723525"/>
              <a:gd name="connsiteY84" fmla="*/ 1083000 h 5706064"/>
              <a:gd name="connsiteX85" fmla="*/ 3966332 w 10723525"/>
              <a:gd name="connsiteY85" fmla="*/ 1055351 h 5706064"/>
              <a:gd name="connsiteX86" fmla="*/ 3932474 w 10723525"/>
              <a:gd name="connsiteY86" fmla="*/ 1064022 h 5706064"/>
              <a:gd name="connsiteX87" fmla="*/ 3942826 w 10723525"/>
              <a:gd name="connsiteY87" fmla="*/ 1092401 h 5706064"/>
              <a:gd name="connsiteX88" fmla="*/ 3661197 w 10723525"/>
              <a:gd name="connsiteY88" fmla="*/ 1559057 h 5706064"/>
              <a:gd name="connsiteX89" fmla="*/ 3500444 w 10723525"/>
              <a:gd name="connsiteY89" fmla="*/ 1515681 h 5706064"/>
              <a:gd name="connsiteX90" fmla="*/ 3487703 w 10723525"/>
              <a:gd name="connsiteY90" fmla="*/ 1491031 h 5706064"/>
              <a:gd name="connsiteX91" fmla="*/ 3451871 w 10723525"/>
              <a:gd name="connsiteY91" fmla="*/ 1499550 h 5706064"/>
              <a:gd name="connsiteX92" fmla="*/ 3455852 w 10723525"/>
              <a:gd name="connsiteY92" fmla="*/ 1523796 h 5706064"/>
              <a:gd name="connsiteX93" fmla="*/ 2854532 w 10723525"/>
              <a:gd name="connsiteY93" fmla="*/ 2014421 h 5706064"/>
              <a:gd name="connsiteX94" fmla="*/ 1900363 w 10723525"/>
              <a:gd name="connsiteY94" fmla="*/ 1923232 h 5706064"/>
              <a:gd name="connsiteX95" fmla="*/ 1879309 w 10723525"/>
              <a:gd name="connsiteY95" fmla="*/ 1891778 h 5706064"/>
              <a:gd name="connsiteX96" fmla="*/ 1823984 w 10723525"/>
              <a:gd name="connsiteY96" fmla="*/ 1904506 h 5706064"/>
              <a:gd name="connsiteX97" fmla="*/ 1823920 w 10723525"/>
              <a:gd name="connsiteY97" fmla="*/ 1904607 h 5706064"/>
              <a:gd name="connsiteX98" fmla="*/ 1819557 w 10723525"/>
              <a:gd name="connsiteY98" fmla="*/ 1926509 h 5706064"/>
              <a:gd name="connsiteX99" fmla="*/ 1413326 w 10723525"/>
              <a:gd name="connsiteY99" fmla="*/ 2006205 h 5706064"/>
              <a:gd name="connsiteX100" fmla="*/ 1103062 w 10723525"/>
              <a:gd name="connsiteY100" fmla="*/ 1845579 h 5706064"/>
              <a:gd name="connsiteX101" fmla="*/ 1093316 w 10723525"/>
              <a:gd name="connsiteY101" fmla="*/ 1818131 h 5706064"/>
              <a:gd name="connsiteX102" fmla="*/ 1058630 w 10723525"/>
              <a:gd name="connsiteY102" fmla="*/ 1825819 h 5706064"/>
              <a:gd name="connsiteX103" fmla="*/ 1057197 w 10723525"/>
              <a:gd name="connsiteY103" fmla="*/ 1843209 h 5706064"/>
              <a:gd name="connsiteX104" fmla="*/ 59137 w 10723525"/>
              <a:gd name="connsiteY104" fmla="*/ 2266640 h 5706064"/>
              <a:gd name="connsiteX105" fmla="*/ 49231 w 10723525"/>
              <a:gd name="connsiteY105" fmla="*/ 2258927 h 5706064"/>
              <a:gd name="connsiteX106" fmla="*/ 13459 w 10723525"/>
              <a:gd name="connsiteY106" fmla="*/ 2267144 h 5706064"/>
              <a:gd name="connsiteX107" fmla="*/ 23849 w 10723525"/>
              <a:gd name="connsiteY107" fmla="*/ 2295448 h 5706064"/>
              <a:gd name="connsiteX108" fmla="*/ 56175 w 10723525"/>
              <a:gd name="connsiteY108" fmla="*/ 2291088 h 5706064"/>
              <a:gd name="connsiteX109" fmla="*/ 477758 w 10723525"/>
              <a:gd name="connsiteY109" fmla="*/ 2508676 h 5706064"/>
              <a:gd name="connsiteX110" fmla="*/ 53659 w 10723525"/>
              <a:gd name="connsiteY110" fmla="*/ 2984783 h 5706064"/>
              <a:gd name="connsiteX111" fmla="*/ 4850 w 10723525"/>
              <a:gd name="connsiteY111" fmla="*/ 2993352 h 5706064"/>
              <a:gd name="connsiteX112" fmla="*/ 15692 w 10723525"/>
              <a:gd name="connsiteY112" fmla="*/ 3031990 h 5706064"/>
              <a:gd name="connsiteX113" fmla="*/ 64501 w 10723525"/>
              <a:gd name="connsiteY113" fmla="*/ 3023396 h 5706064"/>
              <a:gd name="connsiteX114" fmla="*/ 70030 w 10723525"/>
              <a:gd name="connsiteY114" fmla="*/ 3008349 h 5706064"/>
              <a:gd name="connsiteX115" fmla="*/ 69743 w 10723525"/>
              <a:gd name="connsiteY115" fmla="*/ 3006206 h 5706064"/>
              <a:gd name="connsiteX116" fmla="*/ 787384 w 10723525"/>
              <a:gd name="connsiteY116" fmla="*/ 2936542 h 5706064"/>
              <a:gd name="connsiteX117" fmla="*/ 715146 w 10723525"/>
              <a:gd name="connsiteY117" fmla="*/ 3210386 h 5706064"/>
              <a:gd name="connsiteX118" fmla="*/ 709508 w 10723525"/>
              <a:gd name="connsiteY118" fmla="*/ 3209932 h 5706064"/>
              <a:gd name="connsiteX119" fmla="*/ 673370 w 10723525"/>
              <a:gd name="connsiteY119" fmla="*/ 3237934 h 5706064"/>
              <a:gd name="connsiteX120" fmla="*/ 708766 w 10723525"/>
              <a:gd name="connsiteY120" fmla="*/ 3266541 h 5706064"/>
              <a:gd name="connsiteX121" fmla="*/ 744904 w 10723525"/>
              <a:gd name="connsiteY121" fmla="*/ 3238538 h 5706064"/>
              <a:gd name="connsiteX122" fmla="*/ 724446 w 10723525"/>
              <a:gd name="connsiteY122" fmla="*/ 3212654 h 5706064"/>
              <a:gd name="connsiteX123" fmla="*/ 873032 w 10723525"/>
              <a:gd name="connsiteY123" fmla="*/ 2928225 h 5706064"/>
              <a:gd name="connsiteX124" fmla="*/ 1200113 w 10723525"/>
              <a:gd name="connsiteY124" fmla="*/ 2896492 h 5706064"/>
              <a:gd name="connsiteX125" fmla="*/ 1231391 w 10723525"/>
              <a:gd name="connsiteY125" fmla="*/ 2912371 h 5706064"/>
              <a:gd name="connsiteX126" fmla="*/ 1248941 w 10723525"/>
              <a:gd name="connsiteY126" fmla="*/ 2901887 h 5706064"/>
              <a:gd name="connsiteX127" fmla="*/ 1250757 w 10723525"/>
              <a:gd name="connsiteY127" fmla="*/ 2884874 h 5706064"/>
              <a:gd name="connsiteX128" fmla="*/ 1764135 w 10723525"/>
              <a:gd name="connsiteY128" fmla="*/ 2716786 h 5706064"/>
              <a:gd name="connsiteX129" fmla="*/ 2387783 w 10723525"/>
              <a:gd name="connsiteY129" fmla="*/ 3334466 h 5706064"/>
              <a:gd name="connsiteX130" fmla="*/ 2382751 w 10723525"/>
              <a:gd name="connsiteY130" fmla="*/ 3339507 h 5706064"/>
              <a:gd name="connsiteX131" fmla="*/ 2393262 w 10723525"/>
              <a:gd name="connsiteY131" fmla="*/ 3367786 h 5706064"/>
              <a:gd name="connsiteX132" fmla="*/ 2428999 w 10723525"/>
              <a:gd name="connsiteY132" fmla="*/ 3359468 h 5706064"/>
              <a:gd name="connsiteX133" fmla="*/ 2423743 w 10723525"/>
              <a:gd name="connsiteY133" fmla="*/ 3334163 h 5706064"/>
              <a:gd name="connsiteX134" fmla="*/ 2783663 w 10723525"/>
              <a:gd name="connsiteY134" fmla="*/ 2987429 h 5706064"/>
              <a:gd name="connsiteX135" fmla="*/ 3351061 w 10723525"/>
              <a:gd name="connsiteY135" fmla="*/ 3668573 h 5706064"/>
              <a:gd name="connsiteX136" fmla="*/ 3338129 w 10723525"/>
              <a:gd name="connsiteY136" fmla="*/ 3679839 h 5706064"/>
              <a:gd name="connsiteX137" fmla="*/ 3354629 w 10723525"/>
              <a:gd name="connsiteY137" fmla="*/ 3723744 h 5706064"/>
              <a:gd name="connsiteX138" fmla="*/ 3410114 w 10723525"/>
              <a:gd name="connsiteY138" fmla="*/ 3710714 h 5706064"/>
              <a:gd name="connsiteX139" fmla="*/ 3407088 w 10723525"/>
              <a:gd name="connsiteY139" fmla="*/ 3676083 h 5706064"/>
              <a:gd name="connsiteX140" fmla="*/ 3866765 w 10723525"/>
              <a:gd name="connsiteY140" fmla="*/ 3393267 h 5706064"/>
              <a:gd name="connsiteX141" fmla="*/ 4471493 w 10723525"/>
              <a:gd name="connsiteY141" fmla="*/ 3914994 h 5706064"/>
              <a:gd name="connsiteX142" fmla="*/ 4465633 w 10723525"/>
              <a:gd name="connsiteY142" fmla="*/ 3921597 h 5706064"/>
              <a:gd name="connsiteX143" fmla="*/ 4482068 w 10723525"/>
              <a:gd name="connsiteY143" fmla="*/ 3965478 h 5706064"/>
              <a:gd name="connsiteX144" fmla="*/ 4537521 w 10723525"/>
              <a:gd name="connsiteY144" fmla="*/ 3952472 h 5706064"/>
              <a:gd name="connsiteX145" fmla="*/ 4540643 w 10723525"/>
              <a:gd name="connsiteY145" fmla="*/ 3927470 h 5706064"/>
              <a:gd name="connsiteX146" fmla="*/ 5158971 w 10723525"/>
              <a:gd name="connsiteY146" fmla="*/ 3757392 h 5706064"/>
              <a:gd name="connsiteX147" fmla="*/ 5211462 w 10723525"/>
              <a:gd name="connsiteY147" fmla="*/ 3776094 h 5706064"/>
              <a:gd name="connsiteX148" fmla="*/ 5213819 w 10723525"/>
              <a:gd name="connsiteY148" fmla="*/ 3775312 h 5706064"/>
              <a:gd name="connsiteX149" fmla="*/ 5816572 w 10723525"/>
              <a:gd name="connsiteY149" fmla="*/ 4729467 h 5706064"/>
              <a:gd name="connsiteX150" fmla="*/ 5789913 w 10723525"/>
              <a:gd name="connsiteY150" fmla="*/ 4749429 h 5706064"/>
              <a:gd name="connsiteX151" fmla="*/ 5813578 w 10723525"/>
              <a:gd name="connsiteY151" fmla="*/ 4813297 h 5706064"/>
              <a:gd name="connsiteX152" fmla="*/ 5894290 w 10723525"/>
              <a:gd name="connsiteY152" fmla="*/ 4794545 h 5706064"/>
              <a:gd name="connsiteX153" fmla="*/ 5870624 w 10723525"/>
              <a:gd name="connsiteY153" fmla="*/ 4730702 h 5706064"/>
              <a:gd name="connsiteX154" fmla="*/ 5848328 w 10723525"/>
              <a:gd name="connsiteY154" fmla="*/ 4725183 h 5706064"/>
              <a:gd name="connsiteX155" fmla="*/ 5904768 w 10723525"/>
              <a:gd name="connsiteY155" fmla="*/ 4060750 h 5706064"/>
              <a:gd name="connsiteX156" fmla="*/ 7426558 w 10723525"/>
              <a:gd name="connsiteY156" fmla="*/ 5621217 h 5706064"/>
              <a:gd name="connsiteX157" fmla="*/ 7411652 w 10723525"/>
              <a:gd name="connsiteY157" fmla="*/ 5635155 h 5706064"/>
              <a:gd name="connsiteX158" fmla="*/ 7435222 w 10723525"/>
              <a:gd name="connsiteY158" fmla="*/ 5699249 h 5706064"/>
              <a:gd name="connsiteX159" fmla="*/ 7516220 w 10723525"/>
              <a:gd name="connsiteY159" fmla="*/ 5680598 h 5706064"/>
              <a:gd name="connsiteX160" fmla="*/ 7492650 w 10723525"/>
              <a:gd name="connsiteY160" fmla="*/ 5616504 h 5706064"/>
              <a:gd name="connsiteX161" fmla="*/ 7453059 w 10723525"/>
              <a:gd name="connsiteY161" fmla="*/ 5611463 h 5706064"/>
              <a:gd name="connsiteX162" fmla="*/ 6823200 w 10723525"/>
              <a:gd name="connsiteY162" fmla="*/ 3760417 h 5706064"/>
              <a:gd name="connsiteX163" fmla="*/ 8078809 w 10723525"/>
              <a:gd name="connsiteY163" fmla="*/ 3946550 h 5706064"/>
              <a:gd name="connsiteX164" fmla="*/ 8128465 w 10723525"/>
              <a:gd name="connsiteY164" fmla="*/ 4000335 h 5706064"/>
              <a:gd name="connsiteX165" fmla="*/ 8196467 w 10723525"/>
              <a:gd name="connsiteY165" fmla="*/ 3961042 h 5706064"/>
              <a:gd name="connsiteX166" fmla="*/ 8166208 w 10723525"/>
              <a:gd name="connsiteY166" fmla="*/ 3912474 h 5706064"/>
              <a:gd name="connsiteX167" fmla="*/ 8126968 w 10723525"/>
              <a:gd name="connsiteY167" fmla="*/ 3907433 h 5706064"/>
              <a:gd name="connsiteX168" fmla="*/ 7815718 w 10723525"/>
              <a:gd name="connsiteY168" fmla="*/ 2831214 h 5706064"/>
              <a:gd name="connsiteX169" fmla="*/ 9303172 w 10723525"/>
              <a:gd name="connsiteY169" fmla="*/ 2368969 h 5706064"/>
              <a:gd name="connsiteX170" fmla="*/ 9335023 w 10723525"/>
              <a:gd name="connsiteY170" fmla="*/ 2379555 h 5706064"/>
              <a:gd name="connsiteX171" fmla="*/ 9354770 w 10723525"/>
              <a:gd name="connsiteY171" fmla="*/ 2351906 h 5706064"/>
              <a:gd name="connsiteX172" fmla="*/ 9319830 w 10723525"/>
              <a:gd name="connsiteY172" fmla="*/ 2336279 h 5706064"/>
              <a:gd name="connsiteX173" fmla="*/ 9313714 w 10723525"/>
              <a:gd name="connsiteY173" fmla="*/ 2338522 h 5706064"/>
              <a:gd name="connsiteX174" fmla="*/ 8780141 w 10723525"/>
              <a:gd name="connsiteY174" fmla="*/ 1696042 h 5706064"/>
              <a:gd name="connsiteX175" fmla="*/ 10667075 w 10723525"/>
              <a:gd name="connsiteY175" fmla="*/ 2168369 h 5706064"/>
              <a:gd name="connsiteX176" fmla="*/ 10667075 w 10723525"/>
              <a:gd name="connsiteY176" fmla="*/ 2179988 h 5706064"/>
              <a:gd name="connsiteX177" fmla="*/ 10702047 w 10723525"/>
              <a:gd name="connsiteY177" fmla="*/ 2195614 h 5706064"/>
              <a:gd name="connsiteX178" fmla="*/ 10721795 w 10723525"/>
              <a:gd name="connsiteY178" fmla="*/ 2167965 h 5706064"/>
              <a:gd name="connsiteX179" fmla="*/ 9379901 w 10723525"/>
              <a:gd name="connsiteY179" fmla="*/ 1617884 h 5706064"/>
              <a:gd name="connsiteX180" fmla="*/ 9379901 w 10723525"/>
              <a:gd name="connsiteY180" fmla="*/ 1618035 h 5706064"/>
              <a:gd name="connsiteX181" fmla="*/ 8806387 w 10723525"/>
              <a:gd name="connsiteY181" fmla="*/ 1211945 h 5706064"/>
              <a:gd name="connsiteX182" fmla="*/ 8826644 w 10723525"/>
              <a:gd name="connsiteY182" fmla="*/ 1192765 h 5706064"/>
              <a:gd name="connsiteX183" fmla="*/ 9034060 w 10723525"/>
              <a:gd name="connsiteY183" fmla="*/ 1301874 h 5706064"/>
              <a:gd name="connsiteX184" fmla="*/ 5968089 w 10723525"/>
              <a:gd name="connsiteY184" fmla="*/ 3589709 h 5706064"/>
              <a:gd name="connsiteX185" fmla="*/ 5946016 w 10723525"/>
              <a:gd name="connsiteY185" fmla="*/ 3584214 h 5706064"/>
              <a:gd name="connsiteX186" fmla="*/ 5985512 w 10723525"/>
              <a:gd name="connsiteY186" fmla="*/ 3196800 h 5706064"/>
              <a:gd name="connsiteX187" fmla="*/ 5995895 w 10723525"/>
              <a:gd name="connsiteY187" fmla="*/ 3195465 h 5706064"/>
              <a:gd name="connsiteX188" fmla="*/ 6283512 w 10723525"/>
              <a:gd name="connsiteY188" fmla="*/ 3677873 h 5706064"/>
              <a:gd name="connsiteX189" fmla="*/ 5998857 w 10723525"/>
              <a:gd name="connsiteY189" fmla="*/ 3635832 h 5706064"/>
              <a:gd name="connsiteX190" fmla="*/ 5968089 w 10723525"/>
              <a:gd name="connsiteY190" fmla="*/ 3589709 h 5706064"/>
              <a:gd name="connsiteX191" fmla="*/ 3086058 w 10723525"/>
              <a:gd name="connsiteY191" fmla="*/ 2688659 h 5706064"/>
              <a:gd name="connsiteX192" fmla="*/ 3083511 w 10723525"/>
              <a:gd name="connsiteY192" fmla="*/ 2687953 h 5706064"/>
              <a:gd name="connsiteX193" fmla="*/ 3203526 w 10723525"/>
              <a:gd name="connsiteY193" fmla="*/ 2417033 h 5706064"/>
              <a:gd name="connsiteX194" fmla="*/ 3360521 w 10723525"/>
              <a:gd name="connsiteY194" fmla="*/ 2497031 h 5706064"/>
              <a:gd name="connsiteX195" fmla="*/ 3365140 w 10723525"/>
              <a:gd name="connsiteY195" fmla="*/ 2957008 h 5706064"/>
              <a:gd name="connsiteX196" fmla="*/ 3092365 w 10723525"/>
              <a:gd name="connsiteY196" fmla="*/ 2721475 h 5706064"/>
              <a:gd name="connsiteX197" fmla="*/ 3096601 w 10723525"/>
              <a:gd name="connsiteY197" fmla="*/ 2717089 h 5706064"/>
              <a:gd name="connsiteX198" fmla="*/ 3086250 w 10723525"/>
              <a:gd name="connsiteY198" fmla="*/ 2688734 h 5706064"/>
              <a:gd name="connsiteX199" fmla="*/ 3086058 w 10723525"/>
              <a:gd name="connsiteY199" fmla="*/ 2688659 h 5706064"/>
              <a:gd name="connsiteX200" fmla="*/ 1558631 w 10723525"/>
              <a:gd name="connsiteY200" fmla="*/ 2384268 h 5706064"/>
              <a:gd name="connsiteX201" fmla="*/ 1599783 w 10723525"/>
              <a:gd name="connsiteY201" fmla="*/ 2431299 h 5706064"/>
              <a:gd name="connsiteX202" fmla="*/ 1532354 w 10723525"/>
              <a:gd name="connsiteY202" fmla="*/ 2424594 h 5706064"/>
              <a:gd name="connsiteX203" fmla="*/ 1558313 w 10723525"/>
              <a:gd name="connsiteY203" fmla="*/ 2379479 h 5706064"/>
              <a:gd name="connsiteX204" fmla="*/ 1455911 w 10723525"/>
              <a:gd name="connsiteY204" fmla="*/ 2262431 h 5706064"/>
              <a:gd name="connsiteX205" fmla="*/ 1607937 w 10723525"/>
              <a:gd name="connsiteY205" fmla="*/ 2303488 h 5706064"/>
              <a:gd name="connsiteX206" fmla="*/ 1560287 w 10723525"/>
              <a:gd name="connsiteY206" fmla="*/ 2381722 h 5706064"/>
              <a:gd name="connsiteX207" fmla="*/ 1610803 w 10723525"/>
              <a:gd name="connsiteY207" fmla="*/ 2304244 h 5706064"/>
              <a:gd name="connsiteX208" fmla="*/ 2050351 w 10723525"/>
              <a:gd name="connsiteY208" fmla="*/ 2422906 h 5706064"/>
              <a:gd name="connsiteX209" fmla="*/ 2066277 w 10723525"/>
              <a:gd name="connsiteY209" fmla="*/ 2465022 h 5706064"/>
              <a:gd name="connsiteX210" fmla="*/ 2045318 w 10723525"/>
              <a:gd name="connsiteY210" fmla="*/ 2475582 h 5706064"/>
              <a:gd name="connsiteX211" fmla="*/ 1603892 w 10723525"/>
              <a:gd name="connsiteY211" fmla="*/ 2431702 h 5706064"/>
              <a:gd name="connsiteX212" fmla="*/ 2053759 w 10723525"/>
              <a:gd name="connsiteY212" fmla="*/ 2423838 h 5706064"/>
              <a:gd name="connsiteX213" fmla="*/ 2115296 w 10723525"/>
              <a:gd name="connsiteY213" fmla="*/ 2440448 h 5706064"/>
              <a:gd name="connsiteX214" fmla="*/ 2069048 w 10723525"/>
              <a:gd name="connsiteY214" fmla="*/ 2463862 h 5706064"/>
              <a:gd name="connsiteX215" fmla="*/ 2067264 w 10723525"/>
              <a:gd name="connsiteY215" fmla="*/ 2467568 h 5706064"/>
              <a:gd name="connsiteX216" fmla="*/ 2071405 w 10723525"/>
              <a:gd name="connsiteY216" fmla="*/ 2478305 h 5706064"/>
              <a:gd name="connsiteX217" fmla="*/ 2050064 w 10723525"/>
              <a:gd name="connsiteY217" fmla="*/ 2476137 h 5706064"/>
              <a:gd name="connsiteX218" fmla="*/ 2069908 w 10723525"/>
              <a:gd name="connsiteY218" fmla="*/ 2466005 h 5706064"/>
              <a:gd name="connsiteX219" fmla="*/ 2118672 w 10723525"/>
              <a:gd name="connsiteY219" fmla="*/ 2441355 h 5706064"/>
              <a:gd name="connsiteX220" fmla="*/ 2348447 w 10723525"/>
              <a:gd name="connsiteY220" fmla="*/ 2503383 h 5706064"/>
              <a:gd name="connsiteX221" fmla="*/ 2347492 w 10723525"/>
              <a:gd name="connsiteY221" fmla="*/ 2505903 h 5706064"/>
              <a:gd name="connsiteX222" fmla="*/ 2074908 w 10723525"/>
              <a:gd name="connsiteY222" fmla="*/ 2478557 h 5706064"/>
              <a:gd name="connsiteX223" fmla="*/ 2052612 w 10723525"/>
              <a:gd name="connsiteY223" fmla="*/ 2420864 h 5706064"/>
              <a:gd name="connsiteX224" fmla="*/ 2014104 w 10723525"/>
              <a:gd name="connsiteY224" fmla="*/ 2320047 h 5706064"/>
              <a:gd name="connsiteX225" fmla="*/ 2181642 w 10723525"/>
              <a:gd name="connsiteY225" fmla="*/ 2406775 h 5706064"/>
              <a:gd name="connsiteX226" fmla="*/ 2118767 w 10723525"/>
              <a:gd name="connsiteY226" fmla="*/ 2438734 h 5706064"/>
              <a:gd name="connsiteX227" fmla="*/ 2049172 w 10723525"/>
              <a:gd name="connsiteY227" fmla="*/ 2419932 h 5706064"/>
              <a:gd name="connsiteX228" fmla="*/ 1612332 w 10723525"/>
              <a:gd name="connsiteY228" fmla="*/ 2302026 h 5706064"/>
              <a:gd name="connsiteX229" fmla="*/ 1704924 w 10723525"/>
              <a:gd name="connsiteY229" fmla="*/ 2160051 h 5706064"/>
              <a:gd name="connsiteX230" fmla="*/ 2010314 w 10723525"/>
              <a:gd name="connsiteY230" fmla="*/ 2318182 h 5706064"/>
              <a:gd name="connsiteX231" fmla="*/ 1609402 w 10723525"/>
              <a:gd name="connsiteY231" fmla="*/ 2301220 h 5706064"/>
              <a:gd name="connsiteX232" fmla="*/ 1452853 w 10723525"/>
              <a:gd name="connsiteY232" fmla="*/ 2258953 h 5706064"/>
              <a:gd name="connsiteX233" fmla="*/ 1361312 w 10723525"/>
              <a:gd name="connsiteY233" fmla="*/ 2154355 h 5706064"/>
              <a:gd name="connsiteX234" fmla="*/ 1536908 w 10723525"/>
              <a:gd name="connsiteY234" fmla="*/ 2073072 h 5706064"/>
              <a:gd name="connsiteX235" fmla="*/ 1702535 w 10723525"/>
              <a:gd name="connsiteY235" fmla="*/ 2158766 h 5706064"/>
              <a:gd name="connsiteX236" fmla="*/ 1447788 w 10723525"/>
              <a:gd name="connsiteY236" fmla="*/ 2257591 h 5706064"/>
              <a:gd name="connsiteX237" fmla="*/ 1283213 w 10723525"/>
              <a:gd name="connsiteY237" fmla="*/ 2213156 h 5706064"/>
              <a:gd name="connsiteX238" fmla="*/ 1280888 w 10723525"/>
              <a:gd name="connsiteY238" fmla="*/ 2191582 h 5706064"/>
              <a:gd name="connsiteX239" fmla="*/ 1358573 w 10723525"/>
              <a:gd name="connsiteY239" fmla="*/ 2155641 h 5706064"/>
              <a:gd name="connsiteX240" fmla="*/ 1279359 w 10723525"/>
              <a:gd name="connsiteY240" fmla="*/ 2189364 h 5706064"/>
              <a:gd name="connsiteX241" fmla="*/ 1238812 w 10723525"/>
              <a:gd name="connsiteY241" fmla="*/ 2178047 h 5706064"/>
              <a:gd name="connsiteX242" fmla="*/ 1181926 w 10723525"/>
              <a:gd name="connsiteY242" fmla="*/ 2054093 h 5706064"/>
              <a:gd name="connsiteX243" fmla="*/ 1256745 w 10723525"/>
              <a:gd name="connsiteY243" fmla="*/ 2039424 h 5706064"/>
              <a:gd name="connsiteX244" fmla="*/ 1356726 w 10723525"/>
              <a:gd name="connsiteY244" fmla="*/ 2153675 h 5706064"/>
              <a:gd name="connsiteX245" fmla="*/ 1235787 w 10723525"/>
              <a:gd name="connsiteY245" fmla="*/ 2178803 h 5706064"/>
              <a:gd name="connsiteX246" fmla="*/ 1214287 w 10723525"/>
              <a:gd name="connsiteY246" fmla="*/ 2204562 h 5706064"/>
              <a:gd name="connsiteX247" fmla="*/ 1214287 w 10723525"/>
              <a:gd name="connsiteY247" fmla="*/ 2205444 h 5706064"/>
              <a:gd name="connsiteX248" fmla="*/ 1132811 w 10723525"/>
              <a:gd name="connsiteY248" fmla="*/ 2210485 h 5706064"/>
              <a:gd name="connsiteX249" fmla="*/ 1113191 w 10723525"/>
              <a:gd name="connsiteY249" fmla="*/ 2067501 h 5706064"/>
              <a:gd name="connsiteX250" fmla="*/ 1178709 w 10723525"/>
              <a:gd name="connsiteY250" fmla="*/ 2054672 h 5706064"/>
              <a:gd name="connsiteX251" fmla="*/ 1129754 w 10723525"/>
              <a:gd name="connsiteY251" fmla="*/ 2210586 h 5706064"/>
              <a:gd name="connsiteX252" fmla="*/ 979575 w 10723525"/>
              <a:gd name="connsiteY252" fmla="*/ 2219709 h 5706064"/>
              <a:gd name="connsiteX253" fmla="*/ 1014611 w 10723525"/>
              <a:gd name="connsiteY253" fmla="*/ 2086732 h 5706064"/>
              <a:gd name="connsiteX254" fmla="*/ 1110165 w 10723525"/>
              <a:gd name="connsiteY254" fmla="*/ 2068031 h 5706064"/>
              <a:gd name="connsiteX255" fmla="*/ 976262 w 10723525"/>
              <a:gd name="connsiteY255" fmla="*/ 2219911 h 5706064"/>
              <a:gd name="connsiteX256" fmla="*/ 725243 w 10723525"/>
              <a:gd name="connsiteY256" fmla="*/ 2235185 h 5706064"/>
              <a:gd name="connsiteX257" fmla="*/ 824204 w 10723525"/>
              <a:gd name="connsiteY257" fmla="*/ 2124060 h 5706064"/>
              <a:gd name="connsiteX258" fmla="*/ 1011235 w 10723525"/>
              <a:gd name="connsiteY258" fmla="*/ 2087413 h 5706064"/>
              <a:gd name="connsiteX259" fmla="*/ 975594 w 10723525"/>
              <a:gd name="connsiteY259" fmla="*/ 2222432 h 5706064"/>
              <a:gd name="connsiteX260" fmla="*/ 937882 w 10723525"/>
              <a:gd name="connsiteY260" fmla="*/ 2365516 h 5706064"/>
              <a:gd name="connsiteX261" fmla="*/ 635868 w 10723525"/>
              <a:gd name="connsiteY261" fmla="*/ 2335447 h 5706064"/>
              <a:gd name="connsiteX262" fmla="*/ 722854 w 10723525"/>
              <a:gd name="connsiteY262" fmla="*/ 2237806 h 5706064"/>
              <a:gd name="connsiteX263" fmla="*/ 721102 w 10723525"/>
              <a:gd name="connsiteY263" fmla="*/ 2235387 h 5706064"/>
              <a:gd name="connsiteX264" fmla="*/ 62768 w 10723525"/>
              <a:gd name="connsiteY264" fmla="*/ 2275486 h 5706064"/>
              <a:gd name="connsiteX265" fmla="*/ 62418 w 10723525"/>
              <a:gd name="connsiteY265" fmla="*/ 2273344 h 5706064"/>
              <a:gd name="connsiteX266" fmla="*/ 819490 w 10723525"/>
              <a:gd name="connsiteY266" fmla="*/ 2125017 h 5706064"/>
              <a:gd name="connsiteX267" fmla="*/ 62800 w 10723525"/>
              <a:gd name="connsiteY267" fmla="*/ 2277931 h 5706064"/>
              <a:gd name="connsiteX268" fmla="*/ 718713 w 10723525"/>
              <a:gd name="connsiteY268" fmla="*/ 2238083 h 5706064"/>
              <a:gd name="connsiteX269" fmla="*/ 632301 w 10723525"/>
              <a:gd name="connsiteY269" fmla="*/ 2335120 h 5706064"/>
              <a:gd name="connsiteX270" fmla="*/ 62800 w 10723525"/>
              <a:gd name="connsiteY270" fmla="*/ 2278410 h 5706064"/>
              <a:gd name="connsiteX271" fmla="*/ 633925 w 10723525"/>
              <a:gd name="connsiteY271" fmla="*/ 2337640 h 5706064"/>
              <a:gd name="connsiteX272" fmla="*/ 937276 w 10723525"/>
              <a:gd name="connsiteY272" fmla="*/ 2367885 h 5706064"/>
              <a:gd name="connsiteX273" fmla="*/ 850227 w 10723525"/>
              <a:gd name="connsiteY273" fmla="*/ 2698060 h 5706064"/>
              <a:gd name="connsiteX274" fmla="*/ 482249 w 10723525"/>
              <a:gd name="connsiteY274" fmla="*/ 2507970 h 5706064"/>
              <a:gd name="connsiteX275" fmla="*/ 940430 w 10723525"/>
              <a:gd name="connsiteY275" fmla="*/ 2368087 h 5706064"/>
              <a:gd name="connsiteX276" fmla="*/ 1151158 w 10723525"/>
              <a:gd name="connsiteY276" fmla="*/ 2389006 h 5706064"/>
              <a:gd name="connsiteX277" fmla="*/ 960050 w 10723525"/>
              <a:gd name="connsiteY277" fmla="*/ 2754467 h 5706064"/>
              <a:gd name="connsiteX278" fmla="*/ 853094 w 10723525"/>
              <a:gd name="connsiteY278" fmla="*/ 2699320 h 5706064"/>
              <a:gd name="connsiteX279" fmla="*/ 941035 w 10723525"/>
              <a:gd name="connsiteY279" fmla="*/ 2365818 h 5706064"/>
              <a:gd name="connsiteX280" fmla="*/ 978906 w 10723525"/>
              <a:gd name="connsiteY280" fmla="*/ 2222154 h 5706064"/>
              <a:gd name="connsiteX281" fmla="*/ 1130104 w 10723525"/>
              <a:gd name="connsiteY281" fmla="*/ 2212980 h 5706064"/>
              <a:gd name="connsiteX282" fmla="*/ 1153578 w 10723525"/>
              <a:gd name="connsiteY282" fmla="*/ 2384369 h 5706064"/>
              <a:gd name="connsiteX283" fmla="*/ 1152304 w 10723525"/>
              <a:gd name="connsiteY283" fmla="*/ 2386889 h 5706064"/>
              <a:gd name="connsiteX284" fmla="*/ 1133257 w 10723525"/>
              <a:gd name="connsiteY284" fmla="*/ 2212854 h 5706064"/>
              <a:gd name="connsiteX285" fmla="*/ 1214733 w 10723525"/>
              <a:gd name="connsiteY285" fmla="*/ 2207813 h 5706064"/>
              <a:gd name="connsiteX286" fmla="*/ 1234417 w 10723525"/>
              <a:gd name="connsiteY286" fmla="*/ 2229564 h 5706064"/>
              <a:gd name="connsiteX287" fmla="*/ 1156127 w 10723525"/>
              <a:gd name="connsiteY287" fmla="*/ 2379428 h 5706064"/>
              <a:gd name="connsiteX288" fmla="*/ 1237347 w 10723525"/>
              <a:gd name="connsiteY288" fmla="*/ 2230674 h 5706064"/>
              <a:gd name="connsiteX289" fmla="*/ 1247125 w 10723525"/>
              <a:gd name="connsiteY289" fmla="*/ 2232312 h 5706064"/>
              <a:gd name="connsiteX290" fmla="*/ 1241233 w 10723525"/>
              <a:gd name="connsiteY290" fmla="*/ 2395685 h 5706064"/>
              <a:gd name="connsiteX291" fmla="*/ 1157209 w 10723525"/>
              <a:gd name="connsiteY291" fmla="*/ 2387317 h 5706064"/>
              <a:gd name="connsiteX292" fmla="*/ 1156859 w 10723525"/>
              <a:gd name="connsiteY292" fmla="*/ 2384797 h 5706064"/>
              <a:gd name="connsiteX293" fmla="*/ 1250311 w 10723525"/>
              <a:gd name="connsiteY293" fmla="*/ 2232463 h 5706064"/>
              <a:gd name="connsiteX294" fmla="*/ 1269931 w 10723525"/>
              <a:gd name="connsiteY294" fmla="*/ 2227422 h 5706064"/>
              <a:gd name="connsiteX295" fmla="*/ 1462026 w 10723525"/>
              <a:gd name="connsiteY295" fmla="*/ 2417638 h 5706064"/>
              <a:gd name="connsiteX296" fmla="*/ 1244418 w 10723525"/>
              <a:gd name="connsiteY296" fmla="*/ 2395988 h 5706064"/>
              <a:gd name="connsiteX297" fmla="*/ 1272384 w 10723525"/>
              <a:gd name="connsiteY297" fmla="*/ 2225834 h 5706064"/>
              <a:gd name="connsiteX298" fmla="*/ 1282226 w 10723525"/>
              <a:gd name="connsiteY298" fmla="*/ 2215501 h 5706064"/>
              <a:gd name="connsiteX299" fmla="*/ 1450815 w 10723525"/>
              <a:gd name="connsiteY299" fmla="*/ 2261019 h 5706064"/>
              <a:gd name="connsiteX300" fmla="*/ 1556656 w 10723525"/>
              <a:gd name="connsiteY300" fmla="*/ 2381999 h 5706064"/>
              <a:gd name="connsiteX301" fmla="*/ 1529009 w 10723525"/>
              <a:gd name="connsiteY301" fmla="*/ 2424368 h 5706064"/>
              <a:gd name="connsiteX302" fmla="*/ 1466581 w 10723525"/>
              <a:gd name="connsiteY302" fmla="*/ 2418167 h 5706064"/>
              <a:gd name="connsiteX303" fmla="*/ 1527576 w 10723525"/>
              <a:gd name="connsiteY303" fmla="*/ 2426409 h 5706064"/>
              <a:gd name="connsiteX304" fmla="*/ 1506905 w 10723525"/>
              <a:gd name="connsiteY304" fmla="*/ 2458066 h 5706064"/>
              <a:gd name="connsiteX305" fmla="*/ 1469002 w 10723525"/>
              <a:gd name="connsiteY305" fmla="*/ 2420688 h 5706064"/>
              <a:gd name="connsiteX306" fmla="*/ 1530761 w 10723525"/>
              <a:gd name="connsiteY306" fmla="*/ 2426838 h 5706064"/>
              <a:gd name="connsiteX307" fmla="*/ 1602203 w 10723525"/>
              <a:gd name="connsiteY307" fmla="*/ 2433945 h 5706064"/>
              <a:gd name="connsiteX308" fmla="*/ 1763562 w 10723525"/>
              <a:gd name="connsiteY308" fmla="*/ 2618339 h 5706064"/>
              <a:gd name="connsiteX309" fmla="*/ 1700847 w 10723525"/>
              <a:gd name="connsiteY309" fmla="*/ 2650071 h 5706064"/>
              <a:gd name="connsiteX310" fmla="*/ 1509038 w 10723525"/>
              <a:gd name="connsiteY310" fmla="*/ 2460158 h 5706064"/>
              <a:gd name="connsiteX311" fmla="*/ 1606440 w 10723525"/>
              <a:gd name="connsiteY311" fmla="*/ 2434399 h 5706064"/>
              <a:gd name="connsiteX312" fmla="*/ 2041624 w 10723525"/>
              <a:gd name="connsiteY312" fmla="*/ 2477725 h 5706064"/>
              <a:gd name="connsiteX313" fmla="*/ 1766237 w 10723525"/>
              <a:gd name="connsiteY313" fmla="*/ 2617003 h 5706064"/>
              <a:gd name="connsiteX314" fmla="*/ 2046401 w 10723525"/>
              <a:gd name="connsiteY314" fmla="*/ 2478027 h 5706064"/>
              <a:gd name="connsiteX315" fmla="*/ 2072519 w 10723525"/>
              <a:gd name="connsiteY315" fmla="*/ 2480901 h 5706064"/>
              <a:gd name="connsiteX316" fmla="*/ 2117621 w 10723525"/>
              <a:gd name="connsiteY316" fmla="*/ 2598453 h 5706064"/>
              <a:gd name="connsiteX317" fmla="*/ 1831883 w 10723525"/>
              <a:gd name="connsiteY317" fmla="*/ 2692011 h 5706064"/>
              <a:gd name="connsiteX318" fmla="*/ 1767894 w 10723525"/>
              <a:gd name="connsiteY318" fmla="*/ 2618919 h 5706064"/>
              <a:gd name="connsiteX319" fmla="*/ 2075864 w 10723525"/>
              <a:gd name="connsiteY319" fmla="*/ 2481027 h 5706064"/>
              <a:gd name="connsiteX320" fmla="*/ 2347109 w 10723525"/>
              <a:gd name="connsiteY320" fmla="*/ 2507995 h 5706064"/>
              <a:gd name="connsiteX321" fmla="*/ 2348989 w 10723525"/>
              <a:gd name="connsiteY321" fmla="*/ 2522966 h 5706064"/>
              <a:gd name="connsiteX322" fmla="*/ 2120233 w 10723525"/>
              <a:gd name="connsiteY322" fmla="*/ 2597722 h 5706064"/>
              <a:gd name="connsiteX323" fmla="*/ 2122144 w 10723525"/>
              <a:gd name="connsiteY323" fmla="*/ 2439591 h 5706064"/>
              <a:gd name="connsiteX324" fmla="*/ 2184222 w 10723525"/>
              <a:gd name="connsiteY324" fmla="*/ 2408161 h 5706064"/>
              <a:gd name="connsiteX325" fmla="*/ 2353034 w 10723525"/>
              <a:gd name="connsiteY325" fmla="*/ 2495494 h 5706064"/>
              <a:gd name="connsiteX326" fmla="*/ 2351760 w 10723525"/>
              <a:gd name="connsiteY326" fmla="*/ 2497082 h 5706064"/>
              <a:gd name="connsiteX327" fmla="*/ 2349594 w 10723525"/>
              <a:gd name="connsiteY327" fmla="*/ 2500963 h 5706064"/>
              <a:gd name="connsiteX328" fmla="*/ 2187184 w 10723525"/>
              <a:gd name="connsiteY328" fmla="*/ 2406674 h 5706064"/>
              <a:gd name="connsiteX329" fmla="*/ 2259837 w 10723525"/>
              <a:gd name="connsiteY329" fmla="*/ 2369927 h 5706064"/>
              <a:gd name="connsiteX330" fmla="*/ 2363799 w 10723525"/>
              <a:gd name="connsiteY330" fmla="*/ 2486319 h 5706064"/>
              <a:gd name="connsiteX331" fmla="*/ 2354658 w 10723525"/>
              <a:gd name="connsiteY331" fmla="*/ 2493402 h 5706064"/>
              <a:gd name="connsiteX332" fmla="*/ 2262417 w 10723525"/>
              <a:gd name="connsiteY332" fmla="*/ 2368868 h 5706064"/>
              <a:gd name="connsiteX333" fmla="*/ 2423393 w 10723525"/>
              <a:gd name="connsiteY333" fmla="*/ 2287307 h 5706064"/>
              <a:gd name="connsiteX334" fmla="*/ 2521049 w 10723525"/>
              <a:gd name="connsiteY334" fmla="*/ 2350469 h 5706064"/>
              <a:gd name="connsiteX335" fmla="*/ 2409060 w 10723525"/>
              <a:gd name="connsiteY335" fmla="*/ 2484732 h 5706064"/>
              <a:gd name="connsiteX336" fmla="*/ 2407436 w 10723525"/>
              <a:gd name="connsiteY336" fmla="*/ 2484026 h 5706064"/>
              <a:gd name="connsiteX337" fmla="*/ 2366347 w 10723525"/>
              <a:gd name="connsiteY337" fmla="*/ 2484958 h 5706064"/>
              <a:gd name="connsiteX338" fmla="*/ 2745760 w 10723525"/>
              <a:gd name="connsiteY338" fmla="*/ 2147071 h 5706064"/>
              <a:gd name="connsiteX339" fmla="*/ 3131829 w 10723525"/>
              <a:gd name="connsiteY339" fmla="*/ 2095982 h 5706064"/>
              <a:gd name="connsiteX340" fmla="*/ 3075038 w 10723525"/>
              <a:gd name="connsiteY340" fmla="*/ 2193875 h 5706064"/>
              <a:gd name="connsiteX341" fmla="*/ 2914763 w 10723525"/>
              <a:gd name="connsiteY341" fmla="*/ 2267623 h 5706064"/>
              <a:gd name="connsiteX342" fmla="*/ 2737224 w 10723525"/>
              <a:gd name="connsiteY342" fmla="*/ 2177467 h 5706064"/>
              <a:gd name="connsiteX343" fmla="*/ 2738912 w 10723525"/>
              <a:gd name="connsiteY343" fmla="*/ 2175602 h 5706064"/>
              <a:gd name="connsiteX344" fmla="*/ 2745728 w 10723525"/>
              <a:gd name="connsiteY344" fmla="*/ 2147046 h 5706064"/>
              <a:gd name="connsiteX345" fmla="*/ 4300420 w 10723525"/>
              <a:gd name="connsiteY345" fmla="*/ 1645205 h 5706064"/>
              <a:gd name="connsiteX346" fmla="*/ 4716494 w 10723525"/>
              <a:gd name="connsiteY346" fmla="*/ 1541414 h 5706064"/>
              <a:gd name="connsiteX347" fmla="*/ 4778285 w 10723525"/>
              <a:gd name="connsiteY347" fmla="*/ 1610675 h 5706064"/>
              <a:gd name="connsiteX348" fmla="*/ 4643777 w 10723525"/>
              <a:gd name="connsiteY348" fmla="*/ 1796531 h 5706064"/>
              <a:gd name="connsiteX349" fmla="*/ 4298955 w 10723525"/>
              <a:gd name="connsiteY349" fmla="*/ 1658715 h 5706064"/>
              <a:gd name="connsiteX350" fmla="*/ 4300388 w 10723525"/>
              <a:gd name="connsiteY350" fmla="*/ 1645180 h 5706064"/>
              <a:gd name="connsiteX351" fmla="*/ 5240192 w 10723525"/>
              <a:gd name="connsiteY351" fmla="*/ 1411083 h 5706064"/>
              <a:gd name="connsiteX352" fmla="*/ 5249747 w 10723525"/>
              <a:gd name="connsiteY352" fmla="*/ 1420611 h 5706064"/>
              <a:gd name="connsiteX353" fmla="*/ 4947606 w 10723525"/>
              <a:gd name="connsiteY353" fmla="*/ 1796153 h 5706064"/>
              <a:gd name="connsiteX354" fmla="*/ 4921584 w 10723525"/>
              <a:gd name="connsiteY354" fmla="*/ 1767118 h 5706064"/>
              <a:gd name="connsiteX355" fmla="*/ 5035707 w 10723525"/>
              <a:gd name="connsiteY355" fmla="*/ 1461819 h 5706064"/>
              <a:gd name="connsiteX356" fmla="*/ 5036663 w 10723525"/>
              <a:gd name="connsiteY356" fmla="*/ 1459249 h 5706064"/>
              <a:gd name="connsiteX357" fmla="*/ 5058448 w 10723525"/>
              <a:gd name="connsiteY357" fmla="*/ 1400699 h 5706064"/>
              <a:gd name="connsiteX358" fmla="*/ 5238472 w 10723525"/>
              <a:gd name="connsiteY358" fmla="*/ 1404404 h 5706064"/>
              <a:gd name="connsiteX359" fmla="*/ 5239300 w 10723525"/>
              <a:gd name="connsiteY359" fmla="*/ 1408916 h 5706064"/>
              <a:gd name="connsiteX360" fmla="*/ 8243416 w 10723525"/>
              <a:gd name="connsiteY360" fmla="*/ 579824 h 5706064"/>
              <a:gd name="connsiteX361" fmla="*/ 8255233 w 10723525"/>
              <a:gd name="connsiteY361" fmla="*/ 660477 h 5706064"/>
              <a:gd name="connsiteX362" fmla="*/ 8103143 w 10723525"/>
              <a:gd name="connsiteY362" fmla="*/ 714339 h 5706064"/>
              <a:gd name="connsiteX363" fmla="*/ 8038198 w 10723525"/>
              <a:gd name="connsiteY363" fmla="*/ 668341 h 5706064"/>
              <a:gd name="connsiteX364" fmla="*/ 8129930 w 10723525"/>
              <a:gd name="connsiteY364" fmla="*/ 476260 h 5706064"/>
              <a:gd name="connsiteX365" fmla="*/ 8131172 w 10723525"/>
              <a:gd name="connsiteY365" fmla="*/ 473790 h 5706064"/>
              <a:gd name="connsiteX366" fmla="*/ 8205258 w 10723525"/>
              <a:gd name="connsiteY366" fmla="*/ 318708 h 5706064"/>
              <a:gd name="connsiteX367" fmla="*/ 8242875 w 10723525"/>
              <a:gd name="connsiteY367" fmla="*/ 575791 h 5706064"/>
              <a:gd name="connsiteX368" fmla="*/ 6006692 w 10723525"/>
              <a:gd name="connsiteY368" fmla="*/ 3163077 h 5706064"/>
              <a:gd name="connsiteX369" fmla="*/ 6223536 w 10723525"/>
              <a:gd name="connsiteY369" fmla="*/ 3009332 h 5706064"/>
              <a:gd name="connsiteX370" fmla="*/ 6319409 w 10723525"/>
              <a:gd name="connsiteY370" fmla="*/ 3056665 h 5706064"/>
              <a:gd name="connsiteX371" fmla="*/ 6255706 w 10723525"/>
              <a:gd name="connsiteY371" fmla="*/ 3272186 h 5706064"/>
              <a:gd name="connsiteX372" fmla="*/ 6010642 w 10723525"/>
              <a:gd name="connsiteY372" fmla="*/ 3183669 h 5706064"/>
              <a:gd name="connsiteX373" fmla="*/ 6006660 w 10723525"/>
              <a:gd name="connsiteY373" fmla="*/ 3163077 h 5706064"/>
              <a:gd name="connsiteX374" fmla="*/ 5611896 w 10723525"/>
              <a:gd name="connsiteY374" fmla="*/ 2989748 h 5706064"/>
              <a:gd name="connsiteX375" fmla="*/ 5803768 w 10723525"/>
              <a:gd name="connsiteY375" fmla="*/ 2834717 h 5706064"/>
              <a:gd name="connsiteX376" fmla="*/ 5847404 w 10723525"/>
              <a:gd name="connsiteY376" fmla="*/ 2833734 h 5706064"/>
              <a:gd name="connsiteX377" fmla="*/ 5859126 w 10723525"/>
              <a:gd name="connsiteY377" fmla="*/ 2852108 h 5706064"/>
              <a:gd name="connsiteX378" fmla="*/ 5633587 w 10723525"/>
              <a:gd name="connsiteY378" fmla="*/ 3155944 h 5706064"/>
              <a:gd name="connsiteX379" fmla="*/ 5655150 w 10723525"/>
              <a:gd name="connsiteY379" fmla="*/ 3343640 h 5706064"/>
              <a:gd name="connsiteX380" fmla="*/ 5400340 w 10723525"/>
              <a:gd name="connsiteY380" fmla="*/ 3474450 h 5706064"/>
              <a:gd name="connsiteX381" fmla="*/ 5631485 w 10723525"/>
              <a:gd name="connsiteY381" fmla="*/ 3163077 h 5706064"/>
              <a:gd name="connsiteX382" fmla="*/ 5191619 w 10723525"/>
              <a:gd name="connsiteY382" fmla="*/ 3325997 h 5706064"/>
              <a:gd name="connsiteX383" fmla="*/ 5190026 w 10723525"/>
              <a:gd name="connsiteY383" fmla="*/ 3324384 h 5706064"/>
              <a:gd name="connsiteX384" fmla="*/ 5374254 w 10723525"/>
              <a:gd name="connsiteY384" fmla="*/ 3159851 h 5706064"/>
              <a:gd name="connsiteX385" fmla="*/ 5366737 w 10723525"/>
              <a:gd name="connsiteY385" fmla="*/ 3184526 h 5706064"/>
              <a:gd name="connsiteX386" fmla="*/ 5365336 w 10723525"/>
              <a:gd name="connsiteY386" fmla="*/ 3189113 h 5706064"/>
              <a:gd name="connsiteX387" fmla="*/ 5292078 w 10723525"/>
              <a:gd name="connsiteY387" fmla="*/ 3429158 h 5706064"/>
              <a:gd name="connsiteX388" fmla="*/ 5193339 w 10723525"/>
              <a:gd name="connsiteY388" fmla="*/ 3327963 h 5706064"/>
              <a:gd name="connsiteX389" fmla="*/ 4307268 w 10723525"/>
              <a:gd name="connsiteY389" fmla="*/ 2606065 h 5706064"/>
              <a:gd name="connsiteX390" fmla="*/ 4208529 w 10723525"/>
              <a:gd name="connsiteY390" fmla="*/ 2721197 h 5706064"/>
              <a:gd name="connsiteX391" fmla="*/ 4146387 w 10723525"/>
              <a:gd name="connsiteY391" fmla="*/ 2521328 h 5706064"/>
              <a:gd name="connsiteX392" fmla="*/ 4201745 w 10723525"/>
              <a:gd name="connsiteY392" fmla="*/ 2436667 h 5706064"/>
              <a:gd name="connsiteX393" fmla="*/ 4308351 w 10723525"/>
              <a:gd name="connsiteY393" fmla="*/ 2572417 h 5706064"/>
              <a:gd name="connsiteX394" fmla="*/ 4300357 w 10723525"/>
              <a:gd name="connsiteY394" fmla="*/ 2579449 h 5706064"/>
              <a:gd name="connsiteX395" fmla="*/ 4307268 w 10723525"/>
              <a:gd name="connsiteY395" fmla="*/ 2606065 h 5706064"/>
              <a:gd name="connsiteX396" fmla="*/ 3394889 w 10723525"/>
              <a:gd name="connsiteY396" fmla="*/ 2051900 h 5706064"/>
              <a:gd name="connsiteX397" fmla="*/ 3781404 w 10723525"/>
              <a:gd name="connsiteY397" fmla="*/ 1901330 h 5706064"/>
              <a:gd name="connsiteX398" fmla="*/ 3876416 w 10723525"/>
              <a:gd name="connsiteY398" fmla="*/ 2022310 h 5706064"/>
              <a:gd name="connsiteX399" fmla="*/ 3749234 w 10723525"/>
              <a:gd name="connsiteY399" fmla="*/ 2444002 h 5706064"/>
              <a:gd name="connsiteX400" fmla="*/ 3384569 w 10723525"/>
              <a:gd name="connsiteY400" fmla="*/ 2089252 h 5706064"/>
              <a:gd name="connsiteX401" fmla="*/ 3393423 w 10723525"/>
              <a:gd name="connsiteY401" fmla="*/ 2080608 h 5706064"/>
              <a:gd name="connsiteX402" fmla="*/ 3394889 w 10723525"/>
              <a:gd name="connsiteY402" fmla="*/ 2051875 h 5706064"/>
              <a:gd name="connsiteX403" fmla="*/ 3954802 w 10723525"/>
              <a:gd name="connsiteY403" fmla="*/ 1830431 h 5706064"/>
              <a:gd name="connsiteX404" fmla="*/ 4015319 w 10723525"/>
              <a:gd name="connsiteY404" fmla="*/ 1796556 h 5706064"/>
              <a:gd name="connsiteX405" fmla="*/ 4333832 w 10723525"/>
              <a:gd name="connsiteY405" fmla="*/ 1965198 h 5706064"/>
              <a:gd name="connsiteX406" fmla="*/ 4364250 w 10723525"/>
              <a:gd name="connsiteY406" fmla="*/ 2124312 h 5706064"/>
              <a:gd name="connsiteX407" fmla="*/ 4331826 w 10723525"/>
              <a:gd name="connsiteY407" fmla="*/ 2138149 h 5706064"/>
              <a:gd name="connsiteX408" fmla="*/ 3952764 w 10723525"/>
              <a:gd name="connsiteY408" fmla="*/ 1854980 h 5706064"/>
              <a:gd name="connsiteX409" fmla="*/ 3955567 w 10723525"/>
              <a:gd name="connsiteY409" fmla="*/ 1851628 h 5706064"/>
              <a:gd name="connsiteX410" fmla="*/ 3954802 w 10723525"/>
              <a:gd name="connsiteY410" fmla="*/ 1830406 h 5706064"/>
              <a:gd name="connsiteX411" fmla="*/ 4405689 w 10723525"/>
              <a:gd name="connsiteY411" fmla="*/ 2130159 h 5706064"/>
              <a:gd name="connsiteX412" fmla="*/ 4472289 w 10723525"/>
              <a:gd name="connsiteY412" fmla="*/ 2038391 h 5706064"/>
              <a:gd name="connsiteX413" fmla="*/ 5044657 w 10723525"/>
              <a:gd name="connsiteY413" fmla="*/ 2341572 h 5706064"/>
              <a:gd name="connsiteX414" fmla="*/ 5043956 w 10723525"/>
              <a:gd name="connsiteY414" fmla="*/ 2342630 h 5706064"/>
              <a:gd name="connsiteX415" fmla="*/ 5042650 w 10723525"/>
              <a:gd name="connsiteY415" fmla="*/ 2344874 h 5706064"/>
              <a:gd name="connsiteX416" fmla="*/ 4431934 w 10723525"/>
              <a:gd name="connsiteY416" fmla="*/ 2184146 h 5706064"/>
              <a:gd name="connsiteX417" fmla="*/ 4405689 w 10723525"/>
              <a:gd name="connsiteY417" fmla="*/ 2130159 h 5706064"/>
              <a:gd name="connsiteX418" fmla="*/ 4403045 w 10723525"/>
              <a:gd name="connsiteY418" fmla="*/ 2129025 h 5706064"/>
              <a:gd name="connsiteX419" fmla="*/ 4367467 w 10723525"/>
              <a:gd name="connsiteY419" fmla="*/ 2123984 h 5706064"/>
              <a:gd name="connsiteX420" fmla="*/ 4337177 w 10723525"/>
              <a:gd name="connsiteY420" fmla="*/ 1967088 h 5706064"/>
              <a:gd name="connsiteX421" fmla="*/ 4469551 w 10723525"/>
              <a:gd name="connsiteY421" fmla="*/ 2037281 h 5706064"/>
              <a:gd name="connsiteX422" fmla="*/ 4470984 w 10723525"/>
              <a:gd name="connsiteY422" fmla="*/ 2035139 h 5706064"/>
              <a:gd name="connsiteX423" fmla="*/ 4336762 w 10723525"/>
              <a:gd name="connsiteY423" fmla="*/ 1963836 h 5706064"/>
              <a:gd name="connsiteX424" fmla="*/ 4291980 w 10723525"/>
              <a:gd name="connsiteY424" fmla="*/ 1731958 h 5706064"/>
              <a:gd name="connsiteX425" fmla="*/ 4625207 w 10723525"/>
              <a:gd name="connsiteY425" fmla="*/ 1822214 h 5706064"/>
              <a:gd name="connsiteX426" fmla="*/ 4329851 w 10723525"/>
              <a:gd name="connsiteY426" fmla="*/ 2139535 h 5706064"/>
              <a:gd name="connsiteX427" fmla="*/ 4322748 w 10723525"/>
              <a:gd name="connsiteY427" fmla="*/ 2147903 h 5706064"/>
              <a:gd name="connsiteX428" fmla="*/ 4346095 w 10723525"/>
              <a:gd name="connsiteY428" fmla="*/ 2211619 h 5706064"/>
              <a:gd name="connsiteX429" fmla="*/ 4201458 w 10723525"/>
              <a:gd name="connsiteY429" fmla="*/ 2432156 h 5706064"/>
              <a:gd name="connsiteX430" fmla="*/ 4063447 w 10723525"/>
              <a:gd name="connsiteY430" fmla="*/ 2256306 h 5706064"/>
              <a:gd name="connsiteX431" fmla="*/ 3940469 w 10723525"/>
              <a:gd name="connsiteY431" fmla="*/ 1861482 h 5706064"/>
              <a:gd name="connsiteX432" fmla="*/ 3950693 w 10723525"/>
              <a:gd name="connsiteY432" fmla="*/ 1856441 h 5706064"/>
              <a:gd name="connsiteX433" fmla="*/ 4199930 w 10723525"/>
              <a:gd name="connsiteY433" fmla="*/ 2434248 h 5706064"/>
              <a:gd name="connsiteX434" fmla="*/ 4145113 w 10723525"/>
              <a:gd name="connsiteY434" fmla="*/ 2517850 h 5706064"/>
              <a:gd name="connsiteX435" fmla="*/ 4065804 w 10723525"/>
              <a:gd name="connsiteY435" fmla="*/ 2263540 h 5706064"/>
              <a:gd name="connsiteX436" fmla="*/ 4142979 w 10723525"/>
              <a:gd name="connsiteY436" fmla="*/ 2521227 h 5706064"/>
              <a:gd name="connsiteX437" fmla="*/ 4020607 w 10723525"/>
              <a:gd name="connsiteY437" fmla="*/ 2707739 h 5706064"/>
              <a:gd name="connsiteX438" fmla="*/ 3751814 w 10723525"/>
              <a:gd name="connsiteY438" fmla="*/ 2446094 h 5706064"/>
              <a:gd name="connsiteX439" fmla="*/ 3878582 w 10723525"/>
              <a:gd name="connsiteY439" fmla="*/ 2025385 h 5706064"/>
              <a:gd name="connsiteX440" fmla="*/ 4060644 w 10723525"/>
              <a:gd name="connsiteY440" fmla="*/ 2257264 h 5706064"/>
              <a:gd name="connsiteX441" fmla="*/ 3877212 w 10723525"/>
              <a:gd name="connsiteY441" fmla="*/ 2019387 h 5706064"/>
              <a:gd name="connsiteX442" fmla="*/ 3784111 w 10723525"/>
              <a:gd name="connsiteY442" fmla="*/ 1900599 h 5706064"/>
              <a:gd name="connsiteX443" fmla="*/ 3909477 w 10723525"/>
              <a:gd name="connsiteY443" fmla="*/ 1851653 h 5706064"/>
              <a:gd name="connsiteX444" fmla="*/ 3919574 w 10723525"/>
              <a:gd name="connsiteY444" fmla="*/ 1859869 h 5706064"/>
              <a:gd name="connsiteX445" fmla="*/ 3924734 w 10723525"/>
              <a:gd name="connsiteY445" fmla="*/ 1861684 h 5706064"/>
              <a:gd name="connsiteX446" fmla="*/ 3750795 w 10723525"/>
              <a:gd name="connsiteY446" fmla="*/ 2449068 h 5706064"/>
              <a:gd name="connsiteX447" fmla="*/ 4019142 w 10723525"/>
              <a:gd name="connsiteY447" fmla="*/ 2709830 h 5706064"/>
              <a:gd name="connsiteX448" fmla="*/ 3960471 w 10723525"/>
              <a:gd name="connsiteY448" fmla="*/ 2799280 h 5706064"/>
              <a:gd name="connsiteX449" fmla="*/ 3687379 w 10723525"/>
              <a:gd name="connsiteY449" fmla="*/ 2660178 h 5706064"/>
              <a:gd name="connsiteX450" fmla="*/ 4021148 w 10723525"/>
              <a:gd name="connsiteY450" fmla="*/ 2711922 h 5706064"/>
              <a:gd name="connsiteX451" fmla="*/ 4127595 w 10723525"/>
              <a:gd name="connsiteY451" fmla="*/ 2815386 h 5706064"/>
              <a:gd name="connsiteX452" fmla="*/ 4086507 w 10723525"/>
              <a:gd name="connsiteY452" fmla="*/ 2863072 h 5706064"/>
              <a:gd name="connsiteX453" fmla="*/ 3963115 w 10723525"/>
              <a:gd name="connsiteY453" fmla="*/ 2800414 h 5706064"/>
              <a:gd name="connsiteX454" fmla="*/ 4022613 w 10723525"/>
              <a:gd name="connsiteY454" fmla="*/ 2709402 h 5706064"/>
              <a:gd name="connsiteX455" fmla="*/ 4144190 w 10723525"/>
              <a:gd name="connsiteY455" fmla="*/ 2524403 h 5706064"/>
              <a:gd name="connsiteX456" fmla="*/ 4206172 w 10723525"/>
              <a:gd name="connsiteY456" fmla="*/ 2723793 h 5706064"/>
              <a:gd name="connsiteX457" fmla="*/ 4129315 w 10723525"/>
              <a:gd name="connsiteY457" fmla="*/ 2813293 h 5706064"/>
              <a:gd name="connsiteX458" fmla="*/ 4203401 w 10723525"/>
              <a:gd name="connsiteY458" fmla="*/ 2434222 h 5706064"/>
              <a:gd name="connsiteX459" fmla="*/ 4348739 w 10723525"/>
              <a:gd name="connsiteY459" fmla="*/ 2212753 h 5706064"/>
              <a:gd name="connsiteX460" fmla="*/ 4367658 w 10723525"/>
              <a:gd name="connsiteY460" fmla="*/ 2217088 h 5706064"/>
              <a:gd name="connsiteX461" fmla="*/ 4324723 w 10723525"/>
              <a:gd name="connsiteY461" fmla="*/ 2568435 h 5706064"/>
              <a:gd name="connsiteX462" fmla="*/ 4310645 w 10723525"/>
              <a:gd name="connsiteY462" fmla="*/ 2571106 h 5706064"/>
              <a:gd name="connsiteX463" fmla="*/ 4370588 w 10723525"/>
              <a:gd name="connsiteY463" fmla="*/ 2217466 h 5706064"/>
              <a:gd name="connsiteX464" fmla="*/ 4396070 w 10723525"/>
              <a:gd name="connsiteY464" fmla="*/ 2214467 h 5706064"/>
              <a:gd name="connsiteX465" fmla="*/ 4552460 w 10723525"/>
              <a:gd name="connsiteY465" fmla="*/ 2515330 h 5706064"/>
              <a:gd name="connsiteX466" fmla="*/ 4347241 w 10723525"/>
              <a:gd name="connsiteY466" fmla="*/ 2580558 h 5706064"/>
              <a:gd name="connsiteX467" fmla="*/ 4335934 w 10723525"/>
              <a:gd name="connsiteY467" fmla="*/ 2571081 h 5706064"/>
              <a:gd name="connsiteX468" fmla="*/ 4327589 w 10723525"/>
              <a:gd name="connsiteY468" fmla="*/ 2568914 h 5706064"/>
              <a:gd name="connsiteX469" fmla="*/ 4398618 w 10723525"/>
              <a:gd name="connsiteY469" fmla="*/ 2213610 h 5706064"/>
              <a:gd name="connsiteX470" fmla="*/ 4427124 w 10723525"/>
              <a:gd name="connsiteY470" fmla="*/ 2193094 h 5706064"/>
              <a:gd name="connsiteX471" fmla="*/ 4430724 w 10723525"/>
              <a:gd name="connsiteY471" fmla="*/ 2186339 h 5706064"/>
              <a:gd name="connsiteX472" fmla="*/ 5041599 w 10723525"/>
              <a:gd name="connsiteY472" fmla="*/ 2347218 h 5706064"/>
              <a:gd name="connsiteX473" fmla="*/ 5042237 w 10723525"/>
              <a:gd name="connsiteY473" fmla="*/ 2359240 h 5706064"/>
              <a:gd name="connsiteX474" fmla="*/ 4555390 w 10723525"/>
              <a:gd name="connsiteY474" fmla="*/ 2514246 h 5706064"/>
              <a:gd name="connsiteX475" fmla="*/ 5043319 w 10723525"/>
              <a:gd name="connsiteY475" fmla="*/ 2361584 h 5706064"/>
              <a:gd name="connsiteX476" fmla="*/ 5047364 w 10723525"/>
              <a:gd name="connsiteY476" fmla="*/ 2366348 h 5706064"/>
              <a:gd name="connsiteX477" fmla="*/ 4642376 w 10723525"/>
              <a:gd name="connsiteY477" fmla="*/ 2682206 h 5706064"/>
              <a:gd name="connsiteX478" fmla="*/ 4556377 w 10723525"/>
              <a:gd name="connsiteY478" fmla="*/ 2516640 h 5706064"/>
              <a:gd name="connsiteX479" fmla="*/ 5046504 w 10723525"/>
              <a:gd name="connsiteY479" fmla="*/ 2339883 h 5706064"/>
              <a:gd name="connsiteX480" fmla="*/ 4473691 w 10723525"/>
              <a:gd name="connsiteY480" fmla="*/ 2036450 h 5706064"/>
              <a:gd name="connsiteX481" fmla="*/ 4628074 w 10723525"/>
              <a:gd name="connsiteY481" fmla="*/ 1823021 h 5706064"/>
              <a:gd name="connsiteX482" fmla="*/ 4835649 w 10723525"/>
              <a:gd name="connsiteY482" fmla="*/ 1879025 h 5706064"/>
              <a:gd name="connsiteX483" fmla="*/ 4854505 w 10723525"/>
              <a:gd name="connsiteY483" fmla="*/ 1918242 h 5706064"/>
              <a:gd name="connsiteX484" fmla="*/ 4885847 w 10723525"/>
              <a:gd name="connsiteY484" fmla="*/ 1920763 h 5706064"/>
              <a:gd name="connsiteX485" fmla="*/ 5057620 w 10723525"/>
              <a:gd name="connsiteY485" fmla="*/ 2333179 h 5706064"/>
              <a:gd name="connsiteX486" fmla="*/ 5046504 w 10723525"/>
              <a:gd name="connsiteY486" fmla="*/ 2339757 h 5706064"/>
              <a:gd name="connsiteX487" fmla="*/ 5788002 w 10723525"/>
              <a:gd name="connsiteY487" fmla="*/ 1423459 h 5706064"/>
              <a:gd name="connsiteX488" fmla="*/ 6070363 w 10723525"/>
              <a:gd name="connsiteY488" fmla="*/ 1603265 h 5706064"/>
              <a:gd name="connsiteX489" fmla="*/ 6068739 w 10723525"/>
              <a:gd name="connsiteY489" fmla="*/ 1605257 h 5706064"/>
              <a:gd name="connsiteX490" fmla="*/ 6067274 w 10723525"/>
              <a:gd name="connsiteY490" fmla="*/ 1607777 h 5706064"/>
              <a:gd name="connsiteX491" fmla="*/ 5491817 w 10723525"/>
              <a:gd name="connsiteY491" fmla="*/ 1460534 h 5706064"/>
              <a:gd name="connsiteX492" fmla="*/ 5556889 w 10723525"/>
              <a:gd name="connsiteY492" fmla="*/ 1415166 h 5706064"/>
              <a:gd name="connsiteX493" fmla="*/ 5560233 w 10723525"/>
              <a:gd name="connsiteY493" fmla="*/ 1412797 h 5706064"/>
              <a:gd name="connsiteX494" fmla="*/ 5660979 w 10723525"/>
              <a:gd name="connsiteY494" fmla="*/ 1342679 h 5706064"/>
              <a:gd name="connsiteX495" fmla="*/ 5784020 w 10723525"/>
              <a:gd name="connsiteY495" fmla="*/ 1421216 h 5706064"/>
              <a:gd name="connsiteX496" fmla="*/ 7109224 w 10723525"/>
              <a:gd name="connsiteY496" fmla="*/ 842174 h 5706064"/>
              <a:gd name="connsiteX497" fmla="*/ 7118365 w 10723525"/>
              <a:gd name="connsiteY497" fmla="*/ 852987 h 5706064"/>
              <a:gd name="connsiteX498" fmla="*/ 7119990 w 10723525"/>
              <a:gd name="connsiteY498" fmla="*/ 856793 h 5706064"/>
              <a:gd name="connsiteX499" fmla="*/ 7012747 w 10723525"/>
              <a:gd name="connsiteY499" fmla="*/ 1103794 h 5706064"/>
              <a:gd name="connsiteX500" fmla="*/ 6973188 w 10723525"/>
              <a:gd name="connsiteY500" fmla="*/ 1131367 h 5706064"/>
              <a:gd name="connsiteX501" fmla="*/ 6893878 w 10723525"/>
              <a:gd name="connsiteY501" fmla="*/ 1127310 h 5706064"/>
              <a:gd name="connsiteX502" fmla="*/ 6902860 w 10723525"/>
              <a:gd name="connsiteY502" fmla="*/ 1097064 h 5706064"/>
              <a:gd name="connsiteX503" fmla="*/ 7075653 w 10723525"/>
              <a:gd name="connsiteY503" fmla="*/ 876805 h 5706064"/>
              <a:gd name="connsiteX504" fmla="*/ 7092152 w 10723525"/>
              <a:gd name="connsiteY504" fmla="*/ 855810 h 5706064"/>
              <a:gd name="connsiteX505" fmla="*/ 7105944 w 10723525"/>
              <a:gd name="connsiteY505" fmla="*/ 838167 h 5706064"/>
              <a:gd name="connsiteX506" fmla="*/ 7107441 w 10723525"/>
              <a:gd name="connsiteY506" fmla="*/ 839931 h 5706064"/>
              <a:gd name="connsiteX507" fmla="*/ 7107664 w 10723525"/>
              <a:gd name="connsiteY507" fmla="*/ 835848 h 5706064"/>
              <a:gd name="connsiteX508" fmla="*/ 7109734 w 10723525"/>
              <a:gd name="connsiteY508" fmla="*/ 833328 h 5706064"/>
              <a:gd name="connsiteX509" fmla="*/ 7111040 w 10723525"/>
              <a:gd name="connsiteY509" fmla="*/ 836403 h 5706064"/>
              <a:gd name="connsiteX510" fmla="*/ 7109416 w 10723525"/>
              <a:gd name="connsiteY510" fmla="*/ 838091 h 5706064"/>
              <a:gd name="connsiteX511" fmla="*/ 7779439 w 10723525"/>
              <a:gd name="connsiteY511" fmla="*/ 1179053 h 5706064"/>
              <a:gd name="connsiteX512" fmla="*/ 7765552 w 10723525"/>
              <a:gd name="connsiteY512" fmla="*/ 1182002 h 5706064"/>
              <a:gd name="connsiteX513" fmla="*/ 7751123 w 10723525"/>
              <a:gd name="connsiteY513" fmla="*/ 1173206 h 5706064"/>
              <a:gd name="connsiteX514" fmla="*/ 7779343 w 10723525"/>
              <a:gd name="connsiteY514" fmla="*/ 1174618 h 5706064"/>
              <a:gd name="connsiteX515" fmla="*/ 7779439 w 10723525"/>
              <a:gd name="connsiteY515" fmla="*/ 1178928 h 5706064"/>
              <a:gd name="connsiteX516" fmla="*/ 8492907 w 10723525"/>
              <a:gd name="connsiteY516" fmla="*/ 990224 h 5706064"/>
              <a:gd name="connsiteX517" fmla="*/ 8440448 w 10723525"/>
              <a:gd name="connsiteY517" fmla="*/ 953098 h 5706064"/>
              <a:gd name="connsiteX518" fmla="*/ 8534282 w 10723525"/>
              <a:gd name="connsiteY518" fmla="*/ 899287 h 5706064"/>
              <a:gd name="connsiteX519" fmla="*/ 8494308 w 10723525"/>
              <a:gd name="connsiteY519" fmla="*/ 994458 h 5706064"/>
              <a:gd name="connsiteX520" fmla="*/ 8608304 w 10723525"/>
              <a:gd name="connsiteY520" fmla="*/ 1075111 h 5706064"/>
              <a:gd name="connsiteX521" fmla="*/ 8486664 w 10723525"/>
              <a:gd name="connsiteY521" fmla="*/ 1011143 h 5706064"/>
              <a:gd name="connsiteX522" fmla="*/ 8491792 w 10723525"/>
              <a:gd name="connsiteY522" fmla="*/ 992669 h 5706064"/>
              <a:gd name="connsiteX523" fmla="*/ 8484052 w 10723525"/>
              <a:gd name="connsiteY523" fmla="*/ 1009656 h 5706064"/>
              <a:gd name="connsiteX524" fmla="*/ 8409584 w 10723525"/>
              <a:gd name="connsiteY524" fmla="*/ 970816 h 5706064"/>
              <a:gd name="connsiteX525" fmla="*/ 8437931 w 10723525"/>
              <a:gd name="connsiteY525" fmla="*/ 954535 h 5706064"/>
              <a:gd name="connsiteX526" fmla="*/ 6943821 w 10723525"/>
              <a:gd name="connsiteY526" fmla="*/ 1937549 h 5706064"/>
              <a:gd name="connsiteX527" fmla="*/ 6934266 w 10723525"/>
              <a:gd name="connsiteY527" fmla="*/ 1921166 h 5706064"/>
              <a:gd name="connsiteX528" fmla="*/ 7073264 w 10723525"/>
              <a:gd name="connsiteY528" fmla="*/ 1808881 h 5706064"/>
              <a:gd name="connsiteX529" fmla="*/ 7245770 w 10723525"/>
              <a:gd name="connsiteY529" fmla="*/ 1896113 h 5706064"/>
              <a:gd name="connsiteX530" fmla="*/ 7162543 w 10723525"/>
              <a:gd name="connsiteY530" fmla="*/ 2020521 h 5706064"/>
              <a:gd name="connsiteX531" fmla="*/ 7161047 w 10723525"/>
              <a:gd name="connsiteY531" fmla="*/ 2022562 h 5706064"/>
              <a:gd name="connsiteX532" fmla="*/ 7072691 w 10723525"/>
              <a:gd name="connsiteY532" fmla="*/ 2154658 h 5706064"/>
              <a:gd name="connsiteX533" fmla="*/ 6945732 w 10723525"/>
              <a:gd name="connsiteY533" fmla="*/ 1940649 h 5706064"/>
              <a:gd name="connsiteX534" fmla="*/ 5114857 w 10723525"/>
              <a:gd name="connsiteY534" fmla="*/ 2848529 h 5706064"/>
              <a:gd name="connsiteX535" fmla="*/ 5103645 w 10723525"/>
              <a:gd name="connsiteY535" fmla="*/ 2730977 h 5706064"/>
              <a:gd name="connsiteX536" fmla="*/ 5531822 w 10723525"/>
              <a:gd name="connsiteY536" fmla="*/ 2580155 h 5706064"/>
              <a:gd name="connsiteX537" fmla="*/ 5540454 w 10723525"/>
              <a:gd name="connsiteY537" fmla="*/ 2587716 h 5706064"/>
              <a:gd name="connsiteX538" fmla="*/ 5343263 w 10723525"/>
              <a:gd name="connsiteY538" fmla="*/ 2842984 h 5706064"/>
              <a:gd name="connsiteX539" fmla="*/ 5341543 w 10723525"/>
              <a:gd name="connsiteY539" fmla="*/ 2845504 h 5706064"/>
              <a:gd name="connsiteX540" fmla="*/ 5139064 w 10723525"/>
              <a:gd name="connsiteY540" fmla="*/ 3107628 h 5706064"/>
              <a:gd name="connsiteX541" fmla="*/ 5115144 w 10723525"/>
              <a:gd name="connsiteY541" fmla="*/ 2850697 h 5706064"/>
              <a:gd name="connsiteX542" fmla="*/ 4913175 w 10723525"/>
              <a:gd name="connsiteY542" fmla="*/ 1880436 h 5706064"/>
              <a:gd name="connsiteX543" fmla="*/ 5001467 w 10723525"/>
              <a:gd name="connsiteY543" fmla="*/ 1860877 h 5706064"/>
              <a:gd name="connsiteX544" fmla="*/ 5136611 w 10723525"/>
              <a:gd name="connsiteY544" fmla="*/ 2012102 h 5706064"/>
              <a:gd name="connsiteX545" fmla="*/ 5070011 w 10723525"/>
              <a:gd name="connsiteY545" fmla="*/ 2331919 h 5706064"/>
              <a:gd name="connsiteX546" fmla="*/ 5060137 w 10723525"/>
              <a:gd name="connsiteY546" fmla="*/ 2332549 h 5706064"/>
              <a:gd name="connsiteX547" fmla="*/ 4888140 w 10723525"/>
              <a:gd name="connsiteY547" fmla="*/ 1920284 h 5706064"/>
              <a:gd name="connsiteX548" fmla="*/ 4909990 w 10723525"/>
              <a:gd name="connsiteY548" fmla="*/ 1905615 h 5706064"/>
              <a:gd name="connsiteX549" fmla="*/ 4913271 w 10723525"/>
              <a:gd name="connsiteY549" fmla="*/ 1880310 h 5706064"/>
              <a:gd name="connsiteX550" fmla="*/ 6496565 w 10723525"/>
              <a:gd name="connsiteY550" fmla="*/ 1459728 h 5706064"/>
              <a:gd name="connsiteX551" fmla="*/ 6503508 w 10723525"/>
              <a:gd name="connsiteY551" fmla="*/ 1466054 h 5706064"/>
              <a:gd name="connsiteX552" fmla="*/ 6381741 w 10723525"/>
              <a:gd name="connsiteY552" fmla="*/ 1607575 h 5706064"/>
              <a:gd name="connsiteX553" fmla="*/ 6484016 w 10723525"/>
              <a:gd name="connsiteY553" fmla="*/ 1464592 h 5706064"/>
              <a:gd name="connsiteX554" fmla="*/ 6486628 w 10723525"/>
              <a:gd name="connsiteY554" fmla="*/ 1460937 h 5706064"/>
              <a:gd name="connsiteX555" fmla="*/ 6493348 w 10723525"/>
              <a:gd name="connsiteY555" fmla="*/ 1451561 h 5706064"/>
              <a:gd name="connsiteX556" fmla="*/ 6495132 w 10723525"/>
              <a:gd name="connsiteY556" fmla="*/ 1457661 h 5706064"/>
              <a:gd name="connsiteX557" fmla="*/ 6607663 w 10723525"/>
              <a:gd name="connsiteY557" fmla="*/ 1291918 h 5706064"/>
              <a:gd name="connsiteX558" fmla="*/ 6622250 w 10723525"/>
              <a:gd name="connsiteY558" fmla="*/ 1293708 h 5706064"/>
              <a:gd name="connsiteX559" fmla="*/ 6531188 w 10723525"/>
              <a:gd name="connsiteY559" fmla="*/ 1430793 h 5706064"/>
              <a:gd name="connsiteX560" fmla="*/ 6527111 w 10723525"/>
              <a:gd name="connsiteY560" fmla="*/ 1429432 h 5706064"/>
              <a:gd name="connsiteX561" fmla="*/ 6539851 w 10723525"/>
              <a:gd name="connsiteY561" fmla="*/ 1386787 h 5706064"/>
              <a:gd name="connsiteX562" fmla="*/ 6542336 w 10723525"/>
              <a:gd name="connsiteY562" fmla="*/ 1378343 h 5706064"/>
              <a:gd name="connsiteX563" fmla="*/ 6569441 w 10723525"/>
              <a:gd name="connsiteY563" fmla="*/ 1287280 h 5706064"/>
              <a:gd name="connsiteX564" fmla="*/ 6604477 w 10723525"/>
              <a:gd name="connsiteY564" fmla="*/ 1291540 h 5706064"/>
              <a:gd name="connsiteX565" fmla="*/ 7758863 w 10723525"/>
              <a:gd name="connsiteY565" fmla="*/ 1440547 h 5706064"/>
              <a:gd name="connsiteX566" fmla="*/ 7703187 w 10723525"/>
              <a:gd name="connsiteY566" fmla="*/ 1512757 h 5706064"/>
              <a:gd name="connsiteX567" fmla="*/ 7654518 w 10723525"/>
              <a:gd name="connsiteY567" fmla="*/ 1464315 h 5706064"/>
              <a:gd name="connsiteX568" fmla="*/ 7676527 w 10723525"/>
              <a:gd name="connsiteY568" fmla="*/ 1422954 h 5706064"/>
              <a:gd name="connsiteX569" fmla="*/ 7701435 w 10723525"/>
              <a:gd name="connsiteY569" fmla="*/ 1426004 h 5706064"/>
              <a:gd name="connsiteX570" fmla="*/ 7722966 w 10723525"/>
              <a:gd name="connsiteY570" fmla="*/ 1428726 h 5706064"/>
              <a:gd name="connsiteX571" fmla="*/ 7763959 w 10723525"/>
              <a:gd name="connsiteY571" fmla="*/ 1433767 h 5706064"/>
              <a:gd name="connsiteX572" fmla="*/ 7760583 w 10723525"/>
              <a:gd name="connsiteY572" fmla="*/ 1438153 h 5706064"/>
              <a:gd name="connsiteX573" fmla="*/ 6425250 w 10723525"/>
              <a:gd name="connsiteY573" fmla="*/ 2709830 h 5706064"/>
              <a:gd name="connsiteX574" fmla="*/ 6442705 w 10723525"/>
              <a:gd name="connsiteY574" fmla="*/ 2650853 h 5706064"/>
              <a:gd name="connsiteX575" fmla="*/ 6460095 w 10723525"/>
              <a:gd name="connsiteY575" fmla="*/ 2701841 h 5706064"/>
              <a:gd name="connsiteX576" fmla="*/ 6460955 w 10723525"/>
              <a:gd name="connsiteY576" fmla="*/ 2704210 h 5706064"/>
              <a:gd name="connsiteX577" fmla="*/ 6497521 w 10723525"/>
              <a:gd name="connsiteY577" fmla="*/ 2812260 h 5706064"/>
              <a:gd name="connsiteX578" fmla="*/ 6367727 w 10723525"/>
              <a:gd name="connsiteY578" fmla="*/ 2904079 h 5706064"/>
              <a:gd name="connsiteX579" fmla="*/ 6424518 w 10723525"/>
              <a:gd name="connsiteY579" fmla="*/ 2712275 h 5706064"/>
              <a:gd name="connsiteX580" fmla="*/ 6442450 w 10723525"/>
              <a:gd name="connsiteY580" fmla="*/ 2641199 h 5706064"/>
              <a:gd name="connsiteX581" fmla="*/ 6356451 w 10723525"/>
              <a:gd name="connsiteY581" fmla="*/ 2388074 h 5706064"/>
              <a:gd name="connsiteX582" fmla="*/ 6505579 w 10723525"/>
              <a:gd name="connsiteY582" fmla="*/ 2267547 h 5706064"/>
              <a:gd name="connsiteX583" fmla="*/ 6538067 w 10723525"/>
              <a:gd name="connsiteY583" fmla="*/ 2318561 h 5706064"/>
              <a:gd name="connsiteX584" fmla="*/ 6355464 w 10723525"/>
              <a:gd name="connsiteY584" fmla="*/ 2385477 h 5706064"/>
              <a:gd name="connsiteX585" fmla="*/ 6328836 w 10723525"/>
              <a:gd name="connsiteY585" fmla="*/ 2307168 h 5706064"/>
              <a:gd name="connsiteX586" fmla="*/ 6457515 w 10723525"/>
              <a:gd name="connsiteY586" fmla="*/ 2192237 h 5706064"/>
              <a:gd name="connsiteX587" fmla="*/ 6504114 w 10723525"/>
              <a:gd name="connsiteY587" fmla="*/ 2265329 h 5706064"/>
              <a:gd name="connsiteX588" fmla="*/ 5087783 w 10723525"/>
              <a:gd name="connsiteY588" fmla="*/ 2339429 h 5706064"/>
              <a:gd name="connsiteX589" fmla="*/ 5295740 w 10723525"/>
              <a:gd name="connsiteY589" fmla="*/ 2189868 h 5706064"/>
              <a:gd name="connsiteX590" fmla="*/ 5521439 w 10723525"/>
              <a:gd name="connsiteY590" fmla="*/ 2442540 h 5706064"/>
              <a:gd name="connsiteX591" fmla="*/ 5548321 w 10723525"/>
              <a:gd name="connsiteY591" fmla="*/ 2550338 h 5706064"/>
              <a:gd name="connsiteX592" fmla="*/ 5533415 w 10723525"/>
              <a:gd name="connsiteY592" fmla="*/ 2559361 h 5706064"/>
              <a:gd name="connsiteX593" fmla="*/ 5090905 w 10723525"/>
              <a:gd name="connsiteY593" fmla="*/ 2361886 h 5706064"/>
              <a:gd name="connsiteX594" fmla="*/ 5087719 w 10723525"/>
              <a:gd name="connsiteY594" fmla="*/ 2339404 h 5706064"/>
              <a:gd name="connsiteX595" fmla="*/ 5085777 w 10723525"/>
              <a:gd name="connsiteY595" fmla="*/ 2337741 h 5706064"/>
              <a:gd name="connsiteX596" fmla="*/ 5079694 w 10723525"/>
              <a:gd name="connsiteY596" fmla="*/ 2334187 h 5706064"/>
              <a:gd name="connsiteX597" fmla="*/ 5072877 w 10723525"/>
              <a:gd name="connsiteY597" fmla="*/ 2332473 h 5706064"/>
              <a:gd name="connsiteX598" fmla="*/ 5139096 w 10723525"/>
              <a:gd name="connsiteY598" fmla="*/ 2014900 h 5706064"/>
              <a:gd name="connsiteX599" fmla="*/ 5293925 w 10723525"/>
              <a:gd name="connsiteY599" fmla="*/ 2188053 h 5706064"/>
              <a:gd name="connsiteX600" fmla="*/ 5297907 w 10723525"/>
              <a:gd name="connsiteY600" fmla="*/ 2188204 h 5706064"/>
              <a:gd name="connsiteX601" fmla="*/ 5433816 w 10723525"/>
              <a:gd name="connsiteY601" fmla="*/ 2090463 h 5706064"/>
              <a:gd name="connsiteX602" fmla="*/ 5520069 w 10723525"/>
              <a:gd name="connsiteY602" fmla="*/ 2436945 h 5706064"/>
              <a:gd name="connsiteX603" fmla="*/ 7559665 w 10723525"/>
              <a:gd name="connsiteY603" fmla="*/ 1228454 h 5706064"/>
              <a:gd name="connsiteX604" fmla="*/ 7576833 w 10723525"/>
              <a:gd name="connsiteY604" fmla="*/ 1360927 h 5706064"/>
              <a:gd name="connsiteX605" fmla="*/ 7572660 w 10723525"/>
              <a:gd name="connsiteY605" fmla="*/ 1361431 h 5706064"/>
              <a:gd name="connsiteX606" fmla="*/ 7530935 w 10723525"/>
              <a:gd name="connsiteY606" fmla="*/ 1234578 h 5706064"/>
              <a:gd name="connsiteX607" fmla="*/ 7532559 w 10723525"/>
              <a:gd name="connsiteY607" fmla="*/ 1231781 h 5706064"/>
              <a:gd name="connsiteX608" fmla="*/ 7557244 w 10723525"/>
              <a:gd name="connsiteY608" fmla="*/ 1209752 h 5706064"/>
              <a:gd name="connsiteX609" fmla="*/ 7559378 w 10723525"/>
              <a:gd name="connsiteY609" fmla="*/ 1226034 h 5706064"/>
              <a:gd name="connsiteX610" fmla="*/ 6833424 w 10723525"/>
              <a:gd name="connsiteY610" fmla="*/ 1662772 h 5706064"/>
              <a:gd name="connsiteX611" fmla="*/ 6810172 w 10723525"/>
              <a:gd name="connsiteY611" fmla="*/ 1619648 h 5706064"/>
              <a:gd name="connsiteX612" fmla="*/ 6938533 w 10723525"/>
              <a:gd name="connsiteY612" fmla="*/ 1477295 h 5706064"/>
              <a:gd name="connsiteX613" fmla="*/ 7232584 w 10723525"/>
              <a:gd name="connsiteY613" fmla="*/ 1496072 h 5706064"/>
              <a:gd name="connsiteX614" fmla="*/ 7019181 w 10723525"/>
              <a:gd name="connsiteY614" fmla="*/ 1686641 h 5706064"/>
              <a:gd name="connsiteX615" fmla="*/ 7016920 w 10723525"/>
              <a:gd name="connsiteY615" fmla="*/ 1688733 h 5706064"/>
              <a:gd name="connsiteX616" fmla="*/ 6953439 w 10723525"/>
              <a:gd name="connsiteY616" fmla="*/ 1745442 h 5706064"/>
              <a:gd name="connsiteX617" fmla="*/ 6826034 w 10723525"/>
              <a:gd name="connsiteY617" fmla="*/ 1680919 h 5706064"/>
              <a:gd name="connsiteX618" fmla="*/ 6826799 w 10723525"/>
              <a:gd name="connsiteY618" fmla="*/ 1679811 h 5706064"/>
              <a:gd name="connsiteX619" fmla="*/ 6833169 w 10723525"/>
              <a:gd name="connsiteY619" fmla="*/ 1665142 h 5706064"/>
              <a:gd name="connsiteX620" fmla="*/ 6793069 w 10723525"/>
              <a:gd name="connsiteY620" fmla="*/ 1468121 h 5706064"/>
              <a:gd name="connsiteX621" fmla="*/ 6853172 w 10723525"/>
              <a:gd name="connsiteY621" fmla="*/ 1471952 h 5706064"/>
              <a:gd name="connsiteX622" fmla="*/ 6792145 w 10723525"/>
              <a:gd name="connsiteY622" fmla="*/ 1612263 h 5706064"/>
              <a:gd name="connsiteX623" fmla="*/ 6749655 w 10723525"/>
              <a:gd name="connsiteY623" fmla="*/ 1614784 h 5706064"/>
              <a:gd name="connsiteX624" fmla="*/ 6746120 w 10723525"/>
              <a:gd name="connsiteY624" fmla="*/ 1616069 h 5706064"/>
              <a:gd name="connsiteX625" fmla="*/ 6735163 w 10723525"/>
              <a:gd name="connsiteY625" fmla="*/ 1622118 h 5706064"/>
              <a:gd name="connsiteX626" fmla="*/ 6586704 w 10723525"/>
              <a:gd name="connsiteY626" fmla="*/ 1501289 h 5706064"/>
              <a:gd name="connsiteX627" fmla="*/ 6621231 w 10723525"/>
              <a:gd name="connsiteY627" fmla="*/ 1457157 h 5706064"/>
              <a:gd name="connsiteX628" fmla="*/ 6790043 w 10723525"/>
              <a:gd name="connsiteY628" fmla="*/ 1467919 h 5706064"/>
              <a:gd name="connsiteX629" fmla="*/ 7540490 w 10723525"/>
              <a:gd name="connsiteY629" fmla="*/ 1403825 h 5706064"/>
              <a:gd name="connsiteX630" fmla="*/ 7364226 w 10723525"/>
              <a:gd name="connsiteY630" fmla="*/ 1382250 h 5706064"/>
              <a:gd name="connsiteX631" fmla="*/ 7478890 w 10723525"/>
              <a:gd name="connsiteY631" fmla="*/ 1279895 h 5706064"/>
              <a:gd name="connsiteX632" fmla="*/ 7553900 w 10723525"/>
              <a:gd name="connsiteY632" fmla="*/ 1368993 h 5706064"/>
              <a:gd name="connsiteX633" fmla="*/ 7540490 w 10723525"/>
              <a:gd name="connsiteY633" fmla="*/ 1403825 h 5706064"/>
              <a:gd name="connsiteX634" fmla="*/ 7541510 w 10723525"/>
              <a:gd name="connsiteY634" fmla="*/ 1406345 h 5706064"/>
              <a:gd name="connsiteX635" fmla="*/ 7551065 w 10723525"/>
              <a:gd name="connsiteY635" fmla="*/ 1419174 h 5706064"/>
              <a:gd name="connsiteX636" fmla="*/ 7442198 w 10723525"/>
              <a:gd name="connsiteY636" fmla="*/ 1507137 h 5706064"/>
              <a:gd name="connsiteX637" fmla="*/ 7398561 w 10723525"/>
              <a:gd name="connsiteY637" fmla="*/ 1504389 h 5706064"/>
              <a:gd name="connsiteX638" fmla="*/ 7351422 w 10723525"/>
              <a:gd name="connsiteY638" fmla="*/ 1393491 h 5706064"/>
              <a:gd name="connsiteX639" fmla="*/ 7361710 w 10723525"/>
              <a:gd name="connsiteY639" fmla="*/ 1384291 h 5706064"/>
              <a:gd name="connsiteX640" fmla="*/ 7395503 w 10723525"/>
              <a:gd name="connsiteY640" fmla="*/ 1504036 h 5706064"/>
              <a:gd name="connsiteX641" fmla="*/ 7239018 w 10723525"/>
              <a:gd name="connsiteY641" fmla="*/ 1493955 h 5706064"/>
              <a:gd name="connsiteX642" fmla="*/ 7349223 w 10723525"/>
              <a:gd name="connsiteY642" fmla="*/ 1395658 h 5706064"/>
              <a:gd name="connsiteX643" fmla="*/ 7350338 w 10723525"/>
              <a:gd name="connsiteY643" fmla="*/ 1390819 h 5706064"/>
              <a:gd name="connsiteX644" fmla="*/ 7346803 w 10723525"/>
              <a:gd name="connsiteY644" fmla="*/ 1382552 h 5706064"/>
              <a:gd name="connsiteX645" fmla="*/ 7358078 w 10723525"/>
              <a:gd name="connsiteY645" fmla="*/ 1383913 h 5706064"/>
              <a:gd name="connsiteX646" fmla="*/ 7348045 w 10723525"/>
              <a:gd name="connsiteY646" fmla="*/ 1392886 h 5706064"/>
              <a:gd name="connsiteX647" fmla="*/ 7235037 w 10723525"/>
              <a:gd name="connsiteY647" fmla="*/ 1493703 h 5706064"/>
              <a:gd name="connsiteX648" fmla="*/ 6940508 w 10723525"/>
              <a:gd name="connsiteY648" fmla="*/ 1474951 h 5706064"/>
              <a:gd name="connsiteX649" fmla="*/ 7056287 w 10723525"/>
              <a:gd name="connsiteY649" fmla="*/ 1346661 h 5706064"/>
              <a:gd name="connsiteX650" fmla="*/ 7343459 w 10723525"/>
              <a:gd name="connsiteY650" fmla="*/ 1381947 h 5706064"/>
              <a:gd name="connsiteX651" fmla="*/ 7055014 w 10723525"/>
              <a:gd name="connsiteY651" fmla="*/ 1344393 h 5706064"/>
              <a:gd name="connsiteX652" fmla="*/ 7031125 w 10723525"/>
              <a:gd name="connsiteY652" fmla="*/ 1341318 h 5706064"/>
              <a:gd name="connsiteX653" fmla="*/ 7064028 w 10723525"/>
              <a:gd name="connsiteY653" fmla="*/ 1334362 h 5706064"/>
              <a:gd name="connsiteX654" fmla="*/ 7053038 w 10723525"/>
              <a:gd name="connsiteY654" fmla="*/ 1346460 h 5706064"/>
              <a:gd name="connsiteX655" fmla="*/ 6937196 w 10723525"/>
              <a:gd name="connsiteY655" fmla="*/ 1475001 h 5706064"/>
              <a:gd name="connsiteX656" fmla="*/ 6856994 w 10723525"/>
              <a:gd name="connsiteY656" fmla="*/ 1469784 h 5706064"/>
              <a:gd name="connsiteX657" fmla="*/ 6900662 w 10723525"/>
              <a:gd name="connsiteY657" fmla="*/ 1369370 h 5706064"/>
              <a:gd name="connsiteX658" fmla="*/ 7024022 w 10723525"/>
              <a:gd name="connsiteY658" fmla="*/ 1342931 h 5706064"/>
              <a:gd name="connsiteX659" fmla="*/ 6853904 w 10723525"/>
              <a:gd name="connsiteY659" fmla="*/ 1469607 h 5706064"/>
              <a:gd name="connsiteX660" fmla="*/ 6793642 w 10723525"/>
              <a:gd name="connsiteY660" fmla="*/ 1465776 h 5706064"/>
              <a:gd name="connsiteX661" fmla="*/ 6816925 w 10723525"/>
              <a:gd name="connsiteY661" fmla="*/ 1387190 h 5706064"/>
              <a:gd name="connsiteX662" fmla="*/ 6897222 w 10723525"/>
              <a:gd name="connsiteY662" fmla="*/ 1370076 h 5706064"/>
              <a:gd name="connsiteX663" fmla="*/ 6856166 w 10723525"/>
              <a:gd name="connsiteY663" fmla="*/ 1472128 h 5706064"/>
              <a:gd name="connsiteX664" fmla="*/ 6935157 w 10723525"/>
              <a:gd name="connsiteY664" fmla="*/ 1477169 h 5706064"/>
              <a:gd name="connsiteX665" fmla="*/ 6807561 w 10723525"/>
              <a:gd name="connsiteY665" fmla="*/ 1618312 h 5706064"/>
              <a:gd name="connsiteX666" fmla="*/ 6802942 w 10723525"/>
              <a:gd name="connsiteY666" fmla="*/ 1615792 h 5706064"/>
              <a:gd name="connsiteX667" fmla="*/ 6794884 w 10723525"/>
              <a:gd name="connsiteY667" fmla="*/ 1612944 h 5706064"/>
              <a:gd name="connsiteX668" fmla="*/ 7236470 w 10723525"/>
              <a:gd name="connsiteY668" fmla="*/ 1496400 h 5706064"/>
              <a:gd name="connsiteX669" fmla="*/ 7396395 w 10723525"/>
              <a:gd name="connsiteY669" fmla="*/ 1506481 h 5706064"/>
              <a:gd name="connsiteX670" fmla="*/ 7408308 w 10723525"/>
              <a:gd name="connsiteY670" fmla="*/ 1534508 h 5706064"/>
              <a:gd name="connsiteX671" fmla="*/ 7192675 w 10723525"/>
              <a:gd name="connsiteY671" fmla="*/ 1708795 h 5706064"/>
              <a:gd name="connsiteX672" fmla="*/ 7022971 w 10723525"/>
              <a:gd name="connsiteY672" fmla="*/ 1687019 h 5706064"/>
              <a:gd name="connsiteX673" fmla="*/ 7399676 w 10723525"/>
              <a:gd name="connsiteY673" fmla="*/ 1506784 h 5706064"/>
              <a:gd name="connsiteX674" fmla="*/ 7439649 w 10723525"/>
              <a:gd name="connsiteY674" fmla="*/ 1509304 h 5706064"/>
              <a:gd name="connsiteX675" fmla="*/ 7410728 w 10723525"/>
              <a:gd name="connsiteY675" fmla="*/ 1532668 h 5706064"/>
              <a:gd name="connsiteX676" fmla="*/ 7443758 w 10723525"/>
              <a:gd name="connsiteY676" fmla="*/ 1509607 h 5706064"/>
              <a:gd name="connsiteX677" fmla="*/ 7501759 w 10723525"/>
              <a:gd name="connsiteY677" fmla="*/ 1513337 h 5706064"/>
              <a:gd name="connsiteX678" fmla="*/ 7441083 w 10723525"/>
              <a:gd name="connsiteY678" fmla="*/ 1604072 h 5706064"/>
              <a:gd name="connsiteX679" fmla="*/ 7411843 w 10723525"/>
              <a:gd name="connsiteY679" fmla="*/ 1535416 h 5706064"/>
              <a:gd name="connsiteX680" fmla="*/ 7446402 w 10723525"/>
              <a:gd name="connsiteY680" fmla="*/ 1507464 h 5706064"/>
              <a:gd name="connsiteX681" fmla="*/ 7553550 w 10723525"/>
              <a:gd name="connsiteY681" fmla="*/ 1420938 h 5706064"/>
              <a:gd name="connsiteX682" fmla="*/ 7560844 w 10723525"/>
              <a:gd name="connsiteY682" fmla="*/ 1424996 h 5706064"/>
              <a:gd name="connsiteX683" fmla="*/ 7503288 w 10723525"/>
              <a:gd name="connsiteY683" fmla="*/ 1511069 h 5706064"/>
              <a:gd name="connsiteX684" fmla="*/ 7563519 w 10723525"/>
              <a:gd name="connsiteY684" fmla="*/ 1426030 h 5706064"/>
              <a:gd name="connsiteX685" fmla="*/ 7585178 w 10723525"/>
              <a:gd name="connsiteY685" fmla="*/ 1429457 h 5706064"/>
              <a:gd name="connsiteX686" fmla="*/ 7595625 w 10723525"/>
              <a:gd name="connsiteY686" fmla="*/ 1516891 h 5706064"/>
              <a:gd name="connsiteX687" fmla="*/ 7506441 w 10723525"/>
              <a:gd name="connsiteY687" fmla="*/ 1511270 h 5706064"/>
              <a:gd name="connsiteX688" fmla="*/ 7579731 w 10723525"/>
              <a:gd name="connsiteY688" fmla="*/ 1360776 h 5706064"/>
              <a:gd name="connsiteX689" fmla="*/ 7562691 w 10723525"/>
              <a:gd name="connsiteY689" fmla="*/ 1227874 h 5706064"/>
              <a:gd name="connsiteX690" fmla="*/ 7678852 w 10723525"/>
              <a:gd name="connsiteY690" fmla="*/ 1203073 h 5706064"/>
              <a:gd name="connsiteX691" fmla="*/ 7597473 w 10723525"/>
              <a:gd name="connsiteY691" fmla="*/ 1362540 h 5706064"/>
              <a:gd name="connsiteX692" fmla="*/ 7579763 w 10723525"/>
              <a:gd name="connsiteY692" fmla="*/ 1360650 h 5706064"/>
              <a:gd name="connsiteX693" fmla="*/ 7569507 w 10723525"/>
              <a:gd name="connsiteY693" fmla="*/ 1362212 h 5706064"/>
              <a:gd name="connsiteX694" fmla="*/ 7556225 w 10723525"/>
              <a:gd name="connsiteY694" fmla="*/ 1367253 h 5706064"/>
              <a:gd name="connsiteX695" fmla="*/ 7480897 w 10723525"/>
              <a:gd name="connsiteY695" fmla="*/ 1278005 h 5706064"/>
              <a:gd name="connsiteX696" fmla="*/ 7528037 w 10723525"/>
              <a:gd name="connsiteY696" fmla="*/ 1236091 h 5706064"/>
              <a:gd name="connsiteX697" fmla="*/ 7479113 w 10723525"/>
              <a:gd name="connsiteY697" fmla="*/ 1275863 h 5706064"/>
              <a:gd name="connsiteX698" fmla="*/ 7457549 w 10723525"/>
              <a:gd name="connsiteY698" fmla="*/ 1250331 h 5706064"/>
              <a:gd name="connsiteX699" fmla="*/ 7523259 w 10723525"/>
              <a:gd name="connsiteY699" fmla="*/ 1236292 h 5706064"/>
              <a:gd name="connsiteX700" fmla="*/ 7476947 w 10723525"/>
              <a:gd name="connsiteY700" fmla="*/ 1277753 h 5706064"/>
              <a:gd name="connsiteX701" fmla="*/ 7360403 w 10723525"/>
              <a:gd name="connsiteY701" fmla="*/ 1381872 h 5706064"/>
              <a:gd name="connsiteX702" fmla="*/ 7345688 w 10723525"/>
              <a:gd name="connsiteY702" fmla="*/ 1380057 h 5706064"/>
              <a:gd name="connsiteX703" fmla="*/ 7304537 w 10723525"/>
              <a:gd name="connsiteY703" fmla="*/ 1282844 h 5706064"/>
              <a:gd name="connsiteX704" fmla="*/ 7454396 w 10723525"/>
              <a:gd name="connsiteY704" fmla="*/ 1250810 h 5706064"/>
              <a:gd name="connsiteX705" fmla="*/ 7342503 w 10723525"/>
              <a:gd name="connsiteY705" fmla="*/ 1379729 h 5706064"/>
              <a:gd name="connsiteX706" fmla="*/ 7058167 w 10723525"/>
              <a:gd name="connsiteY706" fmla="*/ 1344822 h 5706064"/>
              <a:gd name="connsiteX707" fmla="*/ 7068455 w 10723525"/>
              <a:gd name="connsiteY707" fmla="*/ 1333253 h 5706064"/>
              <a:gd name="connsiteX708" fmla="*/ 7301510 w 10723525"/>
              <a:gd name="connsiteY708" fmla="*/ 1283424 h 5706064"/>
              <a:gd name="connsiteX709" fmla="*/ 7066639 w 10723525"/>
              <a:gd name="connsiteY709" fmla="*/ 1331413 h 5706064"/>
              <a:gd name="connsiteX710" fmla="*/ 7023831 w 10723525"/>
              <a:gd name="connsiteY710" fmla="*/ 1340537 h 5706064"/>
              <a:gd name="connsiteX711" fmla="*/ 6918722 w 10723525"/>
              <a:gd name="connsiteY711" fmla="*/ 1327683 h 5706064"/>
              <a:gd name="connsiteX712" fmla="*/ 7002268 w 10723525"/>
              <a:gd name="connsiteY712" fmla="*/ 1135375 h 5706064"/>
              <a:gd name="connsiteX713" fmla="*/ 7233062 w 10723525"/>
              <a:gd name="connsiteY713" fmla="*/ 1146918 h 5706064"/>
              <a:gd name="connsiteX714" fmla="*/ 7016856 w 10723525"/>
              <a:gd name="connsiteY714" fmla="*/ 1342100 h 5706064"/>
              <a:gd name="connsiteX715" fmla="*/ 6901841 w 10723525"/>
              <a:gd name="connsiteY715" fmla="*/ 1366724 h 5706064"/>
              <a:gd name="connsiteX716" fmla="*/ 6917766 w 10723525"/>
              <a:gd name="connsiteY716" fmla="*/ 1329926 h 5706064"/>
              <a:gd name="connsiteX717" fmla="*/ 6898401 w 10723525"/>
              <a:gd name="connsiteY717" fmla="*/ 1367304 h 5706064"/>
              <a:gd name="connsiteX718" fmla="*/ 6817722 w 10723525"/>
              <a:gd name="connsiteY718" fmla="*/ 1384543 h 5706064"/>
              <a:gd name="connsiteX719" fmla="*/ 6836832 w 10723525"/>
              <a:gd name="connsiteY719" fmla="*/ 1319970 h 5706064"/>
              <a:gd name="connsiteX720" fmla="*/ 6914804 w 10723525"/>
              <a:gd name="connsiteY720" fmla="*/ 1329497 h 5706064"/>
              <a:gd name="connsiteX721" fmla="*/ 6814377 w 10723525"/>
              <a:gd name="connsiteY721" fmla="*/ 1385274 h 5706064"/>
              <a:gd name="connsiteX722" fmla="*/ 6649929 w 10723525"/>
              <a:gd name="connsiteY722" fmla="*/ 1420560 h 5706064"/>
              <a:gd name="connsiteX723" fmla="*/ 6737998 w 10723525"/>
              <a:gd name="connsiteY723" fmla="*/ 1308023 h 5706064"/>
              <a:gd name="connsiteX724" fmla="*/ 6833807 w 10723525"/>
              <a:gd name="connsiteY724" fmla="*/ 1319718 h 5706064"/>
              <a:gd name="connsiteX725" fmla="*/ 6813581 w 10723525"/>
              <a:gd name="connsiteY725" fmla="*/ 1387971 h 5706064"/>
              <a:gd name="connsiteX726" fmla="*/ 6790584 w 10723525"/>
              <a:gd name="connsiteY726" fmla="*/ 1465625 h 5706064"/>
              <a:gd name="connsiteX727" fmla="*/ 6622920 w 10723525"/>
              <a:gd name="connsiteY727" fmla="*/ 1454939 h 5706064"/>
              <a:gd name="connsiteX728" fmla="*/ 6647604 w 10723525"/>
              <a:gd name="connsiteY728" fmla="*/ 1423383 h 5706064"/>
              <a:gd name="connsiteX729" fmla="*/ 6619511 w 10723525"/>
              <a:gd name="connsiteY729" fmla="*/ 1454737 h 5706064"/>
              <a:gd name="connsiteX730" fmla="*/ 6546094 w 10723525"/>
              <a:gd name="connsiteY730" fmla="*/ 1449948 h 5706064"/>
              <a:gd name="connsiteX731" fmla="*/ 6545489 w 10723525"/>
              <a:gd name="connsiteY731" fmla="*/ 1445109 h 5706064"/>
              <a:gd name="connsiteX732" fmla="*/ 6643495 w 10723525"/>
              <a:gd name="connsiteY732" fmla="*/ 1424189 h 5706064"/>
              <a:gd name="connsiteX733" fmla="*/ 6545585 w 10723525"/>
              <a:gd name="connsiteY733" fmla="*/ 1452393 h 5706064"/>
              <a:gd name="connsiteX734" fmla="*/ 6617727 w 10723525"/>
              <a:gd name="connsiteY734" fmla="*/ 1457005 h 5706064"/>
              <a:gd name="connsiteX735" fmla="*/ 6584315 w 10723525"/>
              <a:gd name="connsiteY735" fmla="*/ 1499449 h 5706064"/>
              <a:gd name="connsiteX736" fmla="*/ 6539724 w 10723525"/>
              <a:gd name="connsiteY736" fmla="*/ 1463054 h 5706064"/>
              <a:gd name="connsiteX737" fmla="*/ 6542909 w 10723525"/>
              <a:gd name="connsiteY737" fmla="*/ 1459400 h 5706064"/>
              <a:gd name="connsiteX738" fmla="*/ 6545616 w 10723525"/>
              <a:gd name="connsiteY738" fmla="*/ 1452292 h 5706064"/>
              <a:gd name="connsiteX739" fmla="*/ 6584920 w 10723525"/>
              <a:gd name="connsiteY739" fmla="*/ 1503482 h 5706064"/>
              <a:gd name="connsiteX740" fmla="*/ 6732743 w 10723525"/>
              <a:gd name="connsiteY740" fmla="*/ 1623655 h 5706064"/>
              <a:gd name="connsiteX741" fmla="*/ 6722200 w 10723525"/>
              <a:gd name="connsiteY741" fmla="*/ 1634695 h 5706064"/>
              <a:gd name="connsiteX742" fmla="*/ 6715256 w 10723525"/>
              <a:gd name="connsiteY742" fmla="*/ 1652338 h 5706064"/>
              <a:gd name="connsiteX743" fmla="*/ 6479716 w 10723525"/>
              <a:gd name="connsiteY743" fmla="*/ 1637871 h 5706064"/>
              <a:gd name="connsiteX744" fmla="*/ 6729621 w 10723525"/>
              <a:gd name="connsiteY744" fmla="*/ 1688203 h 5706064"/>
              <a:gd name="connsiteX745" fmla="*/ 6727295 w 10723525"/>
              <a:gd name="connsiteY745" fmla="*/ 1689943 h 5706064"/>
              <a:gd name="connsiteX746" fmla="*/ 6728251 w 10723525"/>
              <a:gd name="connsiteY746" fmla="*/ 1686817 h 5706064"/>
              <a:gd name="connsiteX747" fmla="*/ 6729652 w 10723525"/>
              <a:gd name="connsiteY747" fmla="*/ 1688103 h 5706064"/>
              <a:gd name="connsiteX748" fmla="*/ 6714906 w 10723525"/>
              <a:gd name="connsiteY748" fmla="*/ 1654606 h 5706064"/>
              <a:gd name="connsiteX749" fmla="*/ 6725798 w 10723525"/>
              <a:gd name="connsiteY749" fmla="*/ 1684221 h 5706064"/>
              <a:gd name="connsiteX750" fmla="*/ 6723251 w 10723525"/>
              <a:gd name="connsiteY750" fmla="*/ 1692841 h 5706064"/>
              <a:gd name="connsiteX751" fmla="*/ 6581130 w 10723525"/>
              <a:gd name="connsiteY751" fmla="*/ 1799530 h 5706064"/>
              <a:gd name="connsiteX752" fmla="*/ 6405471 w 10723525"/>
              <a:gd name="connsiteY752" fmla="*/ 1732689 h 5706064"/>
              <a:gd name="connsiteX753" fmla="*/ 6477932 w 10723525"/>
              <a:gd name="connsiteY753" fmla="*/ 1640089 h 5706064"/>
              <a:gd name="connsiteX754" fmla="*/ 6722008 w 10723525"/>
              <a:gd name="connsiteY754" fmla="*/ 1697000 h 5706064"/>
              <a:gd name="connsiteX755" fmla="*/ 6680602 w 10723525"/>
              <a:gd name="connsiteY755" fmla="*/ 1837211 h 5706064"/>
              <a:gd name="connsiteX756" fmla="*/ 6584156 w 10723525"/>
              <a:gd name="connsiteY756" fmla="*/ 1800589 h 5706064"/>
              <a:gd name="connsiteX757" fmla="*/ 5979141 w 10723525"/>
              <a:gd name="connsiteY757" fmla="*/ 2254365 h 5706064"/>
              <a:gd name="connsiteX758" fmla="*/ 6014719 w 10723525"/>
              <a:gd name="connsiteY758" fmla="*/ 2227649 h 5706064"/>
              <a:gd name="connsiteX759" fmla="*/ 5974809 w 10723525"/>
              <a:gd name="connsiteY759" fmla="*/ 2278637 h 5706064"/>
              <a:gd name="connsiteX760" fmla="*/ 5976529 w 10723525"/>
              <a:gd name="connsiteY760" fmla="*/ 2253231 h 5706064"/>
              <a:gd name="connsiteX761" fmla="*/ 5854476 w 10723525"/>
              <a:gd name="connsiteY761" fmla="*/ 2344747 h 5706064"/>
              <a:gd name="connsiteX762" fmla="*/ 5995450 w 10723525"/>
              <a:gd name="connsiteY762" fmla="*/ 2147701 h 5706064"/>
              <a:gd name="connsiteX763" fmla="*/ 5979938 w 10723525"/>
              <a:gd name="connsiteY763" fmla="*/ 2250534 h 5706064"/>
              <a:gd name="connsiteX764" fmla="*/ 5999462 w 10723525"/>
              <a:gd name="connsiteY764" fmla="*/ 2142156 h 5706064"/>
              <a:gd name="connsiteX765" fmla="*/ 6060649 w 10723525"/>
              <a:gd name="connsiteY765" fmla="*/ 2056638 h 5706064"/>
              <a:gd name="connsiteX766" fmla="*/ 6052272 w 10723525"/>
              <a:gd name="connsiteY766" fmla="*/ 2179710 h 5706064"/>
              <a:gd name="connsiteX767" fmla="*/ 6020867 w 10723525"/>
              <a:gd name="connsiteY767" fmla="*/ 2219836 h 5706064"/>
              <a:gd name="connsiteX768" fmla="*/ 6315204 w 10723525"/>
              <a:gd name="connsiteY768" fmla="*/ 1700705 h 5706064"/>
              <a:gd name="connsiteX769" fmla="*/ 6401394 w 10723525"/>
              <a:gd name="connsiteY769" fmla="*/ 1733470 h 5706064"/>
              <a:gd name="connsiteX770" fmla="*/ 6273129 w 10723525"/>
              <a:gd name="connsiteY770" fmla="*/ 1897298 h 5706064"/>
              <a:gd name="connsiteX771" fmla="*/ 6226689 w 10723525"/>
              <a:gd name="connsiteY771" fmla="*/ 1824331 h 5706064"/>
              <a:gd name="connsiteX772" fmla="*/ 6313835 w 10723525"/>
              <a:gd name="connsiteY772" fmla="*/ 1697655 h 5706064"/>
              <a:gd name="connsiteX773" fmla="*/ 6309471 w 10723525"/>
              <a:gd name="connsiteY773" fmla="*/ 1695992 h 5706064"/>
              <a:gd name="connsiteX774" fmla="*/ 6343042 w 10723525"/>
              <a:gd name="connsiteY774" fmla="*/ 1656875 h 5706064"/>
              <a:gd name="connsiteX775" fmla="*/ 6215764 w 10723525"/>
              <a:gd name="connsiteY775" fmla="*/ 1975229 h 5706064"/>
              <a:gd name="connsiteX776" fmla="*/ 6272905 w 10723525"/>
              <a:gd name="connsiteY776" fmla="*/ 1902137 h 5706064"/>
              <a:gd name="connsiteX777" fmla="*/ 6328200 w 10723525"/>
              <a:gd name="connsiteY777" fmla="*/ 1989141 h 5706064"/>
              <a:gd name="connsiteX778" fmla="*/ 6242424 w 10723525"/>
              <a:gd name="connsiteY778" fmla="*/ 2053564 h 5706064"/>
              <a:gd name="connsiteX779" fmla="*/ 6240162 w 10723525"/>
              <a:gd name="connsiteY779" fmla="*/ 2055403 h 5706064"/>
              <a:gd name="connsiteX780" fmla="*/ 6054183 w 10723525"/>
              <a:gd name="connsiteY780" fmla="*/ 2194833 h 5706064"/>
              <a:gd name="connsiteX781" fmla="*/ 6055139 w 10723525"/>
              <a:gd name="connsiteY781" fmla="*/ 2180441 h 5706064"/>
              <a:gd name="connsiteX782" fmla="*/ 6213726 w 10723525"/>
              <a:gd name="connsiteY782" fmla="*/ 1977850 h 5706064"/>
              <a:gd name="connsiteX783" fmla="*/ 6271313 w 10723525"/>
              <a:gd name="connsiteY783" fmla="*/ 1899742 h 5706064"/>
              <a:gd name="connsiteX784" fmla="*/ 6214681 w 10723525"/>
              <a:gd name="connsiteY784" fmla="*/ 1972078 h 5706064"/>
              <a:gd name="connsiteX785" fmla="*/ 6184550 w 10723525"/>
              <a:gd name="connsiteY785" fmla="*/ 1883385 h 5706064"/>
              <a:gd name="connsiteX786" fmla="*/ 6224969 w 10723525"/>
              <a:gd name="connsiteY786" fmla="*/ 1826852 h 5706064"/>
              <a:gd name="connsiteX787" fmla="*/ 6212643 w 10723525"/>
              <a:gd name="connsiteY787" fmla="*/ 1974700 h 5706064"/>
              <a:gd name="connsiteX788" fmla="*/ 6055489 w 10723525"/>
              <a:gd name="connsiteY788" fmla="*/ 2175527 h 5706064"/>
              <a:gd name="connsiteX789" fmla="*/ 6063770 w 10723525"/>
              <a:gd name="connsiteY789" fmla="*/ 2052202 h 5706064"/>
              <a:gd name="connsiteX790" fmla="*/ 6182480 w 10723525"/>
              <a:gd name="connsiteY790" fmla="*/ 1886258 h 5706064"/>
              <a:gd name="connsiteX791" fmla="*/ 6051954 w 10723525"/>
              <a:gd name="connsiteY791" fmla="*/ 2184550 h 5706064"/>
              <a:gd name="connsiteX792" fmla="*/ 6051094 w 10723525"/>
              <a:gd name="connsiteY792" fmla="*/ 2197152 h 5706064"/>
              <a:gd name="connsiteX793" fmla="*/ 6029403 w 10723525"/>
              <a:gd name="connsiteY793" fmla="*/ 2213459 h 5706064"/>
              <a:gd name="connsiteX794" fmla="*/ 6053928 w 10723525"/>
              <a:gd name="connsiteY794" fmla="*/ 2198261 h 5706064"/>
              <a:gd name="connsiteX795" fmla="*/ 6241022 w 10723525"/>
              <a:gd name="connsiteY795" fmla="*/ 2057949 h 5706064"/>
              <a:gd name="connsiteX796" fmla="*/ 6325556 w 10723525"/>
              <a:gd name="connsiteY796" fmla="*/ 2306286 h 5706064"/>
              <a:gd name="connsiteX797" fmla="*/ 6028766 w 10723525"/>
              <a:gd name="connsiteY797" fmla="*/ 2571308 h 5706064"/>
              <a:gd name="connsiteX798" fmla="*/ 6243443 w 10723525"/>
              <a:gd name="connsiteY798" fmla="*/ 2055983 h 5706064"/>
              <a:gd name="connsiteX799" fmla="*/ 6329505 w 10723525"/>
              <a:gd name="connsiteY799" fmla="*/ 1991334 h 5706064"/>
              <a:gd name="connsiteX800" fmla="*/ 6455891 w 10723525"/>
              <a:gd name="connsiteY800" fmla="*/ 2189767 h 5706064"/>
              <a:gd name="connsiteX801" fmla="*/ 6327721 w 10723525"/>
              <a:gd name="connsiteY801" fmla="*/ 2304194 h 5706064"/>
              <a:gd name="connsiteX802" fmla="*/ 6274721 w 10723525"/>
              <a:gd name="connsiteY802" fmla="*/ 1899919 h 5706064"/>
              <a:gd name="connsiteX803" fmla="*/ 6404133 w 10723525"/>
              <a:gd name="connsiteY803" fmla="*/ 1734554 h 5706064"/>
              <a:gd name="connsiteX804" fmla="*/ 6579092 w 10723525"/>
              <a:gd name="connsiteY804" fmla="*/ 1801169 h 5706064"/>
              <a:gd name="connsiteX805" fmla="*/ 6330652 w 10723525"/>
              <a:gd name="connsiteY805" fmla="*/ 1987680 h 5706064"/>
              <a:gd name="connsiteX806" fmla="*/ 6402763 w 10723525"/>
              <a:gd name="connsiteY806" fmla="*/ 1731479 h 5706064"/>
              <a:gd name="connsiteX807" fmla="*/ 6316478 w 10723525"/>
              <a:gd name="connsiteY807" fmla="*/ 1698714 h 5706064"/>
              <a:gd name="connsiteX808" fmla="*/ 6363554 w 10723525"/>
              <a:gd name="connsiteY808" fmla="*/ 1632931 h 5706064"/>
              <a:gd name="connsiteX809" fmla="*/ 6474588 w 10723525"/>
              <a:gd name="connsiteY809" fmla="*/ 1639786 h 5706064"/>
              <a:gd name="connsiteX810" fmla="*/ 6306668 w 10723525"/>
              <a:gd name="connsiteY810" fmla="*/ 1694782 h 5706064"/>
              <a:gd name="connsiteX811" fmla="*/ 6116421 w 10723525"/>
              <a:gd name="connsiteY811" fmla="*/ 1622622 h 5706064"/>
              <a:gd name="connsiteX812" fmla="*/ 6117854 w 10723525"/>
              <a:gd name="connsiteY812" fmla="*/ 1617909 h 5706064"/>
              <a:gd name="connsiteX813" fmla="*/ 6359923 w 10723525"/>
              <a:gd name="connsiteY813" fmla="*/ 1632754 h 5706064"/>
              <a:gd name="connsiteX814" fmla="*/ 6307719 w 10723525"/>
              <a:gd name="connsiteY814" fmla="*/ 1697832 h 5706064"/>
              <a:gd name="connsiteX815" fmla="*/ 6312274 w 10723525"/>
              <a:gd name="connsiteY815" fmla="*/ 1699571 h 5706064"/>
              <a:gd name="connsiteX816" fmla="*/ 6224842 w 10723525"/>
              <a:gd name="connsiteY816" fmla="*/ 1821735 h 5706064"/>
              <a:gd name="connsiteX817" fmla="*/ 6214681 w 10723525"/>
              <a:gd name="connsiteY817" fmla="*/ 1805781 h 5706064"/>
              <a:gd name="connsiteX818" fmla="*/ 6223154 w 10723525"/>
              <a:gd name="connsiteY818" fmla="*/ 1824155 h 5706064"/>
              <a:gd name="connsiteX819" fmla="*/ 6183213 w 10723525"/>
              <a:gd name="connsiteY819" fmla="*/ 1879932 h 5706064"/>
              <a:gd name="connsiteX820" fmla="*/ 6174103 w 10723525"/>
              <a:gd name="connsiteY820" fmla="*/ 1853089 h 5706064"/>
              <a:gd name="connsiteX821" fmla="*/ 6212897 w 10723525"/>
              <a:gd name="connsiteY821" fmla="*/ 1808024 h 5706064"/>
              <a:gd name="connsiteX822" fmla="*/ 6181174 w 10723525"/>
              <a:gd name="connsiteY822" fmla="*/ 1882805 h 5706064"/>
              <a:gd name="connsiteX823" fmla="*/ 6063961 w 10723525"/>
              <a:gd name="connsiteY823" fmla="*/ 2046632 h 5706064"/>
              <a:gd name="connsiteX824" fmla="*/ 6068739 w 10723525"/>
              <a:gd name="connsiteY824" fmla="*/ 1975481 h 5706064"/>
              <a:gd name="connsiteX825" fmla="*/ 6171873 w 10723525"/>
              <a:gd name="connsiteY825" fmla="*/ 1855585 h 5706064"/>
              <a:gd name="connsiteX826" fmla="*/ 6060871 w 10723525"/>
              <a:gd name="connsiteY826" fmla="*/ 2050967 h 5706064"/>
              <a:gd name="connsiteX827" fmla="*/ 6000513 w 10723525"/>
              <a:gd name="connsiteY827" fmla="*/ 2135301 h 5706064"/>
              <a:gd name="connsiteX828" fmla="*/ 6018796 w 10723525"/>
              <a:gd name="connsiteY828" fmla="*/ 2033677 h 5706064"/>
              <a:gd name="connsiteX829" fmla="*/ 6065745 w 10723525"/>
              <a:gd name="connsiteY829" fmla="*/ 1979035 h 5706064"/>
              <a:gd name="connsiteX830" fmla="*/ 5996500 w 10723525"/>
              <a:gd name="connsiteY830" fmla="*/ 2140946 h 5706064"/>
              <a:gd name="connsiteX831" fmla="*/ 5846576 w 10723525"/>
              <a:gd name="connsiteY831" fmla="*/ 2350494 h 5706064"/>
              <a:gd name="connsiteX832" fmla="*/ 5604857 w 10723525"/>
              <a:gd name="connsiteY832" fmla="*/ 2531737 h 5706064"/>
              <a:gd name="connsiteX833" fmla="*/ 5597372 w 10723525"/>
              <a:gd name="connsiteY833" fmla="*/ 2523597 h 5706064"/>
              <a:gd name="connsiteX834" fmla="*/ 6014910 w 10723525"/>
              <a:gd name="connsiteY834" fmla="*/ 2038139 h 5706064"/>
              <a:gd name="connsiteX835" fmla="*/ 5575650 w 10723525"/>
              <a:gd name="connsiteY835" fmla="*/ 2556816 h 5706064"/>
              <a:gd name="connsiteX836" fmla="*/ 5604316 w 10723525"/>
              <a:gd name="connsiteY836" fmla="*/ 2535367 h 5706064"/>
              <a:gd name="connsiteX837" fmla="*/ 5665279 w 10723525"/>
              <a:gd name="connsiteY837" fmla="*/ 2603620 h 5706064"/>
              <a:gd name="connsiteX838" fmla="*/ 5577210 w 10723525"/>
              <a:gd name="connsiteY838" fmla="*/ 2726717 h 5706064"/>
              <a:gd name="connsiteX839" fmla="*/ 5559310 w 10723525"/>
              <a:gd name="connsiteY839" fmla="*/ 2590942 h 5706064"/>
              <a:gd name="connsiteX840" fmla="*/ 5581446 w 10723525"/>
              <a:gd name="connsiteY840" fmla="*/ 2567099 h 5706064"/>
              <a:gd name="connsiteX841" fmla="*/ 5575554 w 10723525"/>
              <a:gd name="connsiteY841" fmla="*/ 2556816 h 5706064"/>
              <a:gd name="connsiteX842" fmla="*/ 5606386 w 10723525"/>
              <a:gd name="connsiteY842" fmla="*/ 2533628 h 5706064"/>
              <a:gd name="connsiteX843" fmla="*/ 5841703 w 10723525"/>
              <a:gd name="connsiteY843" fmla="*/ 2357198 h 5706064"/>
              <a:gd name="connsiteX844" fmla="*/ 5666999 w 10723525"/>
              <a:gd name="connsiteY844" fmla="*/ 2601578 h 5706064"/>
              <a:gd name="connsiteX845" fmla="*/ 5602691 w 10723525"/>
              <a:gd name="connsiteY845" fmla="*/ 2533300 h 5706064"/>
              <a:gd name="connsiteX846" fmla="*/ 5573356 w 10723525"/>
              <a:gd name="connsiteY846" fmla="*/ 2555202 h 5706064"/>
              <a:gd name="connsiteX847" fmla="*/ 5571318 w 10723525"/>
              <a:gd name="connsiteY847" fmla="*/ 2553917 h 5706064"/>
              <a:gd name="connsiteX848" fmla="*/ 5595652 w 10723525"/>
              <a:gd name="connsiteY848" fmla="*/ 2525563 h 5706064"/>
              <a:gd name="connsiteX849" fmla="*/ 5568929 w 10723525"/>
              <a:gd name="connsiteY849" fmla="*/ 2552455 h 5706064"/>
              <a:gd name="connsiteX850" fmla="*/ 5567941 w 10723525"/>
              <a:gd name="connsiteY850" fmla="*/ 2552027 h 5706064"/>
              <a:gd name="connsiteX851" fmla="*/ 5567113 w 10723525"/>
              <a:gd name="connsiteY851" fmla="*/ 2551674 h 5706064"/>
              <a:gd name="connsiteX852" fmla="*/ 5587116 w 10723525"/>
              <a:gd name="connsiteY852" fmla="*/ 2515909 h 5706064"/>
              <a:gd name="connsiteX853" fmla="*/ 5593805 w 10723525"/>
              <a:gd name="connsiteY853" fmla="*/ 2523697 h 5706064"/>
              <a:gd name="connsiteX854" fmla="*/ 5564279 w 10723525"/>
              <a:gd name="connsiteY854" fmla="*/ 2550842 h 5706064"/>
              <a:gd name="connsiteX855" fmla="*/ 5551092 w 10723525"/>
              <a:gd name="connsiteY855" fmla="*/ 2549733 h 5706064"/>
              <a:gd name="connsiteX856" fmla="*/ 5525388 w 10723525"/>
              <a:gd name="connsiteY856" fmla="*/ 2447102 h 5706064"/>
              <a:gd name="connsiteX857" fmla="*/ 5585173 w 10723525"/>
              <a:gd name="connsiteY857" fmla="*/ 2513742 h 5706064"/>
              <a:gd name="connsiteX858" fmla="*/ 5550423 w 10723525"/>
              <a:gd name="connsiteY858" fmla="*/ 2591018 h 5706064"/>
              <a:gd name="connsiteX859" fmla="*/ 5556793 w 10723525"/>
              <a:gd name="connsiteY859" fmla="*/ 2591018 h 5706064"/>
              <a:gd name="connsiteX860" fmla="*/ 5575013 w 10723525"/>
              <a:gd name="connsiteY860" fmla="*/ 2730044 h 5706064"/>
              <a:gd name="connsiteX861" fmla="*/ 5496882 w 10723525"/>
              <a:gd name="connsiteY861" fmla="*/ 2839229 h 5706064"/>
              <a:gd name="connsiteX862" fmla="*/ 5474586 w 10723525"/>
              <a:gd name="connsiteY862" fmla="*/ 2839758 h 5706064"/>
              <a:gd name="connsiteX863" fmla="*/ 5575490 w 10723525"/>
              <a:gd name="connsiteY863" fmla="*/ 2734328 h 5706064"/>
              <a:gd name="connsiteX864" fmla="*/ 5581574 w 10723525"/>
              <a:gd name="connsiteY864" fmla="*/ 2780755 h 5706064"/>
              <a:gd name="connsiteX865" fmla="*/ 5536568 w 10723525"/>
              <a:gd name="connsiteY865" fmla="*/ 2838271 h 5706064"/>
              <a:gd name="connsiteX866" fmla="*/ 5500512 w 10723525"/>
              <a:gd name="connsiteY866" fmla="*/ 2839153 h 5706064"/>
              <a:gd name="connsiteX867" fmla="*/ 5582084 w 10723525"/>
              <a:gd name="connsiteY867" fmla="*/ 2784536 h 5706064"/>
              <a:gd name="connsiteX868" fmla="*/ 5588963 w 10723525"/>
              <a:gd name="connsiteY868" fmla="*/ 2836986 h 5706064"/>
              <a:gd name="connsiteX869" fmla="*/ 5540071 w 10723525"/>
              <a:gd name="connsiteY869" fmla="*/ 2838195 h 5706064"/>
              <a:gd name="connsiteX870" fmla="*/ 5577879 w 10723525"/>
              <a:gd name="connsiteY870" fmla="*/ 2731002 h 5706064"/>
              <a:gd name="connsiteX871" fmla="*/ 5667381 w 10723525"/>
              <a:gd name="connsiteY871" fmla="*/ 2605863 h 5706064"/>
              <a:gd name="connsiteX872" fmla="*/ 5694614 w 10723525"/>
              <a:gd name="connsiteY872" fmla="*/ 2636310 h 5706064"/>
              <a:gd name="connsiteX873" fmla="*/ 5584186 w 10723525"/>
              <a:gd name="connsiteY873" fmla="*/ 2777806 h 5706064"/>
              <a:gd name="connsiteX874" fmla="*/ 5668974 w 10723525"/>
              <a:gd name="connsiteY874" fmla="*/ 2603645 h 5706064"/>
              <a:gd name="connsiteX875" fmla="*/ 5849475 w 10723525"/>
              <a:gd name="connsiteY875" fmla="*/ 2351351 h 5706064"/>
              <a:gd name="connsiteX876" fmla="*/ 5975701 w 10723525"/>
              <a:gd name="connsiteY876" fmla="*/ 2256709 h 5706064"/>
              <a:gd name="connsiteX877" fmla="*/ 5970923 w 10723525"/>
              <a:gd name="connsiteY877" fmla="*/ 2283224 h 5706064"/>
              <a:gd name="connsiteX878" fmla="*/ 5696270 w 10723525"/>
              <a:gd name="connsiteY878" fmla="*/ 2634167 h 5706064"/>
              <a:gd name="connsiteX879" fmla="*/ 5969873 w 10723525"/>
              <a:gd name="connsiteY879" fmla="*/ 2289046 h 5706064"/>
              <a:gd name="connsiteX880" fmla="*/ 5898303 w 10723525"/>
              <a:gd name="connsiteY880" fmla="*/ 2687524 h 5706064"/>
              <a:gd name="connsiteX881" fmla="*/ 5812463 w 10723525"/>
              <a:gd name="connsiteY881" fmla="*/ 2764145 h 5706064"/>
              <a:gd name="connsiteX882" fmla="*/ 5698118 w 10723525"/>
              <a:gd name="connsiteY882" fmla="*/ 2636234 h 5706064"/>
              <a:gd name="connsiteX883" fmla="*/ 5973599 w 10723525"/>
              <a:gd name="connsiteY883" fmla="*/ 2284283 h 5706064"/>
              <a:gd name="connsiteX884" fmla="*/ 6023064 w 10723525"/>
              <a:gd name="connsiteY884" fmla="*/ 2221071 h 5706064"/>
              <a:gd name="connsiteX885" fmla="*/ 6050615 w 10723525"/>
              <a:gd name="connsiteY885" fmla="*/ 2200353 h 5706064"/>
              <a:gd name="connsiteX886" fmla="*/ 6025358 w 10723525"/>
              <a:gd name="connsiteY886" fmla="*/ 2574030 h 5706064"/>
              <a:gd name="connsiteX887" fmla="*/ 5901806 w 10723525"/>
              <a:gd name="connsiteY887" fmla="*/ 2684374 h 5706064"/>
              <a:gd name="connsiteX888" fmla="*/ 6028319 w 10723525"/>
              <a:gd name="connsiteY888" fmla="*/ 2575240 h 5706064"/>
              <a:gd name="connsiteX889" fmla="*/ 6326320 w 10723525"/>
              <a:gd name="connsiteY889" fmla="*/ 2309235 h 5706064"/>
              <a:gd name="connsiteX890" fmla="*/ 6352916 w 10723525"/>
              <a:gd name="connsiteY890" fmla="*/ 2387368 h 5706064"/>
              <a:gd name="connsiteX891" fmla="*/ 6023096 w 10723525"/>
              <a:gd name="connsiteY891" fmla="*/ 2653953 h 5706064"/>
              <a:gd name="connsiteX892" fmla="*/ 6331926 w 10723525"/>
              <a:gd name="connsiteY892" fmla="*/ 1989520 h 5706064"/>
              <a:gd name="connsiteX893" fmla="*/ 6581895 w 10723525"/>
              <a:gd name="connsiteY893" fmla="*/ 1801975 h 5706064"/>
              <a:gd name="connsiteX894" fmla="*/ 6679837 w 10723525"/>
              <a:gd name="connsiteY894" fmla="*/ 1839328 h 5706064"/>
              <a:gd name="connsiteX895" fmla="*/ 6619320 w 10723525"/>
              <a:gd name="connsiteY895" fmla="*/ 2043482 h 5706064"/>
              <a:gd name="connsiteX896" fmla="*/ 6457994 w 10723525"/>
              <a:gd name="connsiteY896" fmla="*/ 2187574 h 5706064"/>
              <a:gd name="connsiteX897" fmla="*/ 6682641 w 10723525"/>
              <a:gd name="connsiteY897" fmla="*/ 1840412 h 5706064"/>
              <a:gd name="connsiteX898" fmla="*/ 6766123 w 10723525"/>
              <a:gd name="connsiteY898" fmla="*/ 1872244 h 5706064"/>
              <a:gd name="connsiteX899" fmla="*/ 6764816 w 10723525"/>
              <a:gd name="connsiteY899" fmla="*/ 1913579 h 5706064"/>
              <a:gd name="connsiteX900" fmla="*/ 6623652 w 10723525"/>
              <a:gd name="connsiteY900" fmla="*/ 2039600 h 5706064"/>
              <a:gd name="connsiteX901" fmla="*/ 6683309 w 10723525"/>
              <a:gd name="connsiteY901" fmla="*/ 1838093 h 5706064"/>
              <a:gd name="connsiteX902" fmla="*/ 6726054 w 10723525"/>
              <a:gd name="connsiteY902" fmla="*/ 1693799 h 5706064"/>
              <a:gd name="connsiteX903" fmla="*/ 6731532 w 10723525"/>
              <a:gd name="connsiteY903" fmla="*/ 1689691 h 5706064"/>
              <a:gd name="connsiteX904" fmla="*/ 6745706 w 10723525"/>
              <a:gd name="connsiteY904" fmla="*/ 1698436 h 5706064"/>
              <a:gd name="connsiteX905" fmla="*/ 6771187 w 10723525"/>
              <a:gd name="connsiteY905" fmla="*/ 1703931 h 5706064"/>
              <a:gd name="connsiteX906" fmla="*/ 6765963 w 10723525"/>
              <a:gd name="connsiteY906" fmla="*/ 1869548 h 5706064"/>
              <a:gd name="connsiteX907" fmla="*/ 6769117 w 10723525"/>
              <a:gd name="connsiteY907" fmla="*/ 1870531 h 5706064"/>
              <a:gd name="connsiteX908" fmla="*/ 6774308 w 10723525"/>
              <a:gd name="connsiteY908" fmla="*/ 1704183 h 5706064"/>
              <a:gd name="connsiteX909" fmla="*/ 6799789 w 10723525"/>
              <a:gd name="connsiteY909" fmla="*/ 1699697 h 5706064"/>
              <a:gd name="connsiteX910" fmla="*/ 6870658 w 10723525"/>
              <a:gd name="connsiteY910" fmla="*/ 1819089 h 5706064"/>
              <a:gd name="connsiteX911" fmla="*/ 6799948 w 10723525"/>
              <a:gd name="connsiteY911" fmla="*/ 1882250 h 5706064"/>
              <a:gd name="connsiteX912" fmla="*/ 6797783 w 10723525"/>
              <a:gd name="connsiteY912" fmla="*/ 1884091 h 5706064"/>
              <a:gd name="connsiteX913" fmla="*/ 6767938 w 10723525"/>
              <a:gd name="connsiteY913" fmla="*/ 1910757 h 5706064"/>
              <a:gd name="connsiteX914" fmla="*/ 6769085 w 10723525"/>
              <a:gd name="connsiteY914" fmla="*/ 1873152 h 5706064"/>
              <a:gd name="connsiteX915" fmla="*/ 6802337 w 10723525"/>
              <a:gd name="connsiteY915" fmla="*/ 1698562 h 5706064"/>
              <a:gd name="connsiteX916" fmla="*/ 6824028 w 10723525"/>
              <a:gd name="connsiteY916" fmla="*/ 1682684 h 5706064"/>
              <a:gd name="connsiteX917" fmla="*/ 6951242 w 10723525"/>
              <a:gd name="connsiteY917" fmla="*/ 1746980 h 5706064"/>
              <a:gd name="connsiteX918" fmla="*/ 6872633 w 10723525"/>
              <a:gd name="connsiteY918" fmla="*/ 1817199 h 5706064"/>
              <a:gd name="connsiteX919" fmla="*/ 6953950 w 10723525"/>
              <a:gd name="connsiteY919" fmla="*/ 1748366 h 5706064"/>
              <a:gd name="connsiteX920" fmla="*/ 7070430 w 10723525"/>
              <a:gd name="connsiteY920" fmla="*/ 1807243 h 5706064"/>
              <a:gd name="connsiteX921" fmla="*/ 6932704 w 10723525"/>
              <a:gd name="connsiteY921" fmla="*/ 1918545 h 5706064"/>
              <a:gd name="connsiteX922" fmla="*/ 6874098 w 10723525"/>
              <a:gd name="connsiteY922" fmla="*/ 1819669 h 5706064"/>
              <a:gd name="connsiteX923" fmla="*/ 6955924 w 10723525"/>
              <a:gd name="connsiteY923" fmla="*/ 1746576 h 5706064"/>
              <a:gd name="connsiteX924" fmla="*/ 7020678 w 10723525"/>
              <a:gd name="connsiteY924" fmla="*/ 1689136 h 5706064"/>
              <a:gd name="connsiteX925" fmla="*/ 7190190 w 10723525"/>
              <a:gd name="connsiteY925" fmla="*/ 1710912 h 5706064"/>
              <a:gd name="connsiteX926" fmla="*/ 7072819 w 10723525"/>
              <a:gd name="connsiteY926" fmla="*/ 1805731 h 5706064"/>
              <a:gd name="connsiteX927" fmla="*/ 7193662 w 10723525"/>
              <a:gd name="connsiteY927" fmla="*/ 1711291 h 5706064"/>
              <a:gd name="connsiteX928" fmla="*/ 7355244 w 10723525"/>
              <a:gd name="connsiteY928" fmla="*/ 1732008 h 5706064"/>
              <a:gd name="connsiteX929" fmla="*/ 7246949 w 10723525"/>
              <a:gd name="connsiteY929" fmla="*/ 1893845 h 5706064"/>
              <a:gd name="connsiteX930" fmla="*/ 7075334 w 10723525"/>
              <a:gd name="connsiteY930" fmla="*/ 1807092 h 5706064"/>
              <a:gd name="connsiteX931" fmla="*/ 7196210 w 10723525"/>
              <a:gd name="connsiteY931" fmla="*/ 1709249 h 5706064"/>
              <a:gd name="connsiteX932" fmla="*/ 7409359 w 10723525"/>
              <a:gd name="connsiteY932" fmla="*/ 1537079 h 5706064"/>
              <a:gd name="connsiteX933" fmla="*/ 7439013 w 10723525"/>
              <a:gd name="connsiteY933" fmla="*/ 1606794 h 5706064"/>
              <a:gd name="connsiteX934" fmla="*/ 7356677 w 10723525"/>
              <a:gd name="connsiteY934" fmla="*/ 1729841 h 5706064"/>
              <a:gd name="connsiteX935" fmla="*/ 7440318 w 10723525"/>
              <a:gd name="connsiteY935" fmla="*/ 1609869 h 5706064"/>
              <a:gd name="connsiteX936" fmla="*/ 7491567 w 10723525"/>
              <a:gd name="connsiteY936" fmla="*/ 1730345 h 5706064"/>
              <a:gd name="connsiteX937" fmla="*/ 7478348 w 10723525"/>
              <a:gd name="connsiteY937" fmla="*/ 1739595 h 5706064"/>
              <a:gd name="connsiteX938" fmla="*/ 7475832 w 10723525"/>
              <a:gd name="connsiteY938" fmla="*/ 1745140 h 5706064"/>
              <a:gd name="connsiteX939" fmla="*/ 7359766 w 10723525"/>
              <a:gd name="connsiteY939" fmla="*/ 1730244 h 5706064"/>
              <a:gd name="connsiteX940" fmla="*/ 7442293 w 10723525"/>
              <a:gd name="connsiteY940" fmla="*/ 1606895 h 5706064"/>
              <a:gd name="connsiteX941" fmla="*/ 7504881 w 10723525"/>
              <a:gd name="connsiteY941" fmla="*/ 1513311 h 5706064"/>
              <a:gd name="connsiteX942" fmla="*/ 7595848 w 10723525"/>
              <a:gd name="connsiteY942" fmla="*/ 1519159 h 5706064"/>
              <a:gd name="connsiteX943" fmla="*/ 7600690 w 10723525"/>
              <a:gd name="connsiteY943" fmla="*/ 1559687 h 5706064"/>
              <a:gd name="connsiteX944" fmla="*/ 7510359 w 10723525"/>
              <a:gd name="connsiteY944" fmla="*/ 1729967 h 5706064"/>
              <a:gd name="connsiteX945" fmla="*/ 7494434 w 10723525"/>
              <a:gd name="connsiteY945" fmla="*/ 1729538 h 5706064"/>
              <a:gd name="connsiteX946" fmla="*/ 7601263 w 10723525"/>
              <a:gd name="connsiteY946" fmla="*/ 1564350 h 5706064"/>
              <a:gd name="connsiteX947" fmla="*/ 7609544 w 10723525"/>
              <a:gd name="connsiteY947" fmla="*/ 1633637 h 5706064"/>
              <a:gd name="connsiteX948" fmla="*/ 7525934 w 10723525"/>
              <a:gd name="connsiteY948" fmla="*/ 1742015 h 5706064"/>
              <a:gd name="connsiteX949" fmla="*/ 7513990 w 10723525"/>
              <a:gd name="connsiteY949" fmla="*/ 1731227 h 5706064"/>
              <a:gd name="connsiteX950" fmla="*/ 7513003 w 10723525"/>
              <a:gd name="connsiteY950" fmla="*/ 1730799 h 5706064"/>
              <a:gd name="connsiteX951" fmla="*/ 7599001 w 10723525"/>
              <a:gd name="connsiteY951" fmla="*/ 1519386 h 5706064"/>
              <a:gd name="connsiteX952" fmla="*/ 7621297 w 10723525"/>
              <a:gd name="connsiteY952" fmla="*/ 1520823 h 5706064"/>
              <a:gd name="connsiteX953" fmla="*/ 7603269 w 10723525"/>
              <a:gd name="connsiteY953" fmla="*/ 1554798 h 5706064"/>
              <a:gd name="connsiteX954" fmla="*/ 7598683 w 10723525"/>
              <a:gd name="connsiteY954" fmla="*/ 1516865 h 5706064"/>
              <a:gd name="connsiteX955" fmla="*/ 7588076 w 10723525"/>
              <a:gd name="connsiteY955" fmla="*/ 1429054 h 5706064"/>
              <a:gd name="connsiteX956" fmla="*/ 7594128 w 10723525"/>
              <a:gd name="connsiteY956" fmla="*/ 1428046 h 5706064"/>
              <a:gd name="connsiteX957" fmla="*/ 7608557 w 10723525"/>
              <a:gd name="connsiteY957" fmla="*/ 1422551 h 5706064"/>
              <a:gd name="connsiteX958" fmla="*/ 7650855 w 10723525"/>
              <a:gd name="connsiteY958" fmla="*/ 1464567 h 5706064"/>
              <a:gd name="connsiteX959" fmla="*/ 7622348 w 10723525"/>
              <a:gd name="connsiteY959" fmla="*/ 1518352 h 5706064"/>
              <a:gd name="connsiteX960" fmla="*/ 7610850 w 10723525"/>
              <a:gd name="connsiteY960" fmla="*/ 1421089 h 5706064"/>
              <a:gd name="connsiteX961" fmla="*/ 7617220 w 10723525"/>
              <a:gd name="connsiteY961" fmla="*/ 1415519 h 5706064"/>
              <a:gd name="connsiteX962" fmla="*/ 7673183 w 10723525"/>
              <a:gd name="connsiteY962" fmla="*/ 1422350 h 5706064"/>
              <a:gd name="connsiteX963" fmla="*/ 7652097 w 10723525"/>
              <a:gd name="connsiteY963" fmla="*/ 1462122 h 5706064"/>
              <a:gd name="connsiteX964" fmla="*/ 7619163 w 10723525"/>
              <a:gd name="connsiteY964" fmla="*/ 1413528 h 5706064"/>
              <a:gd name="connsiteX965" fmla="*/ 7623559 w 10723525"/>
              <a:gd name="connsiteY965" fmla="*/ 1406496 h 5706064"/>
              <a:gd name="connsiteX966" fmla="*/ 7674966 w 10723525"/>
              <a:gd name="connsiteY966" fmla="*/ 1419426 h 5706064"/>
              <a:gd name="connsiteX967" fmla="*/ 7674489 w 10723525"/>
              <a:gd name="connsiteY967" fmla="*/ 1420308 h 5706064"/>
              <a:gd name="connsiteX968" fmla="*/ 7677451 w 10723525"/>
              <a:gd name="connsiteY968" fmla="*/ 1420762 h 5706064"/>
              <a:gd name="connsiteX969" fmla="*/ 7677801 w 10723525"/>
              <a:gd name="connsiteY969" fmla="*/ 1420132 h 5706064"/>
              <a:gd name="connsiteX970" fmla="*/ 7683057 w 10723525"/>
              <a:gd name="connsiteY970" fmla="*/ 1421468 h 5706064"/>
              <a:gd name="connsiteX971" fmla="*/ 7676241 w 10723525"/>
              <a:gd name="connsiteY971" fmla="*/ 1417006 h 5706064"/>
              <a:gd name="connsiteX972" fmla="*/ 7624482 w 10723525"/>
              <a:gd name="connsiteY972" fmla="*/ 1404051 h 5706064"/>
              <a:gd name="connsiteX973" fmla="*/ 7624737 w 10723525"/>
              <a:gd name="connsiteY973" fmla="*/ 1385804 h 5706064"/>
              <a:gd name="connsiteX974" fmla="*/ 7600211 w 10723525"/>
              <a:gd name="connsiteY974" fmla="*/ 1363271 h 5706064"/>
              <a:gd name="connsiteX975" fmla="*/ 7682324 w 10723525"/>
              <a:gd name="connsiteY975" fmla="*/ 1202242 h 5706064"/>
              <a:gd name="connsiteX976" fmla="*/ 7764469 w 10723525"/>
              <a:gd name="connsiteY976" fmla="*/ 1184599 h 5706064"/>
              <a:gd name="connsiteX977" fmla="*/ 7790842 w 10723525"/>
              <a:gd name="connsiteY977" fmla="*/ 1200654 h 5706064"/>
              <a:gd name="connsiteX978" fmla="*/ 7680190 w 10723525"/>
              <a:gd name="connsiteY978" fmla="*/ 1200250 h 5706064"/>
              <a:gd name="connsiteX979" fmla="*/ 7562341 w 10723525"/>
              <a:gd name="connsiteY979" fmla="*/ 1225454 h 5706064"/>
              <a:gd name="connsiteX980" fmla="*/ 7560016 w 10723525"/>
              <a:gd name="connsiteY980" fmla="*/ 1207207 h 5706064"/>
              <a:gd name="connsiteX981" fmla="*/ 7606200 w 10723525"/>
              <a:gd name="connsiteY981" fmla="*/ 1165872 h 5706064"/>
              <a:gd name="connsiteX982" fmla="*/ 7695383 w 10723525"/>
              <a:gd name="connsiteY982" fmla="*/ 1170383 h 5706064"/>
              <a:gd name="connsiteX983" fmla="*/ 7559569 w 10723525"/>
              <a:gd name="connsiteY983" fmla="*/ 1203930 h 5706064"/>
              <a:gd name="connsiteX984" fmla="*/ 7554378 w 10723525"/>
              <a:gd name="connsiteY984" fmla="*/ 1163251 h 5706064"/>
              <a:gd name="connsiteX985" fmla="*/ 7602314 w 10723525"/>
              <a:gd name="connsiteY985" fmla="*/ 1165771 h 5706064"/>
              <a:gd name="connsiteX986" fmla="*/ 7556671 w 10723525"/>
              <a:gd name="connsiteY986" fmla="*/ 1206450 h 5706064"/>
              <a:gd name="connsiteX987" fmla="*/ 7529406 w 10723525"/>
              <a:gd name="connsiteY987" fmla="*/ 1230722 h 5706064"/>
              <a:gd name="connsiteX988" fmla="*/ 7506346 w 10723525"/>
              <a:gd name="connsiteY988" fmla="*/ 1160730 h 5706064"/>
              <a:gd name="connsiteX989" fmla="*/ 7551161 w 10723525"/>
              <a:gd name="connsiteY989" fmla="*/ 1162998 h 5706064"/>
              <a:gd name="connsiteX990" fmla="*/ 7526858 w 10723525"/>
              <a:gd name="connsiteY990" fmla="*/ 1232915 h 5706064"/>
              <a:gd name="connsiteX991" fmla="*/ 7526858 w 10723525"/>
              <a:gd name="connsiteY991" fmla="*/ 1232915 h 5706064"/>
              <a:gd name="connsiteX992" fmla="*/ 7455830 w 10723525"/>
              <a:gd name="connsiteY992" fmla="*/ 1248037 h 5706064"/>
              <a:gd name="connsiteX993" fmla="*/ 7376424 w 10723525"/>
              <a:gd name="connsiteY993" fmla="*/ 1153975 h 5706064"/>
              <a:gd name="connsiteX994" fmla="*/ 7503161 w 10723525"/>
              <a:gd name="connsiteY994" fmla="*/ 1160403 h 5706064"/>
              <a:gd name="connsiteX995" fmla="*/ 7452518 w 10723525"/>
              <a:gd name="connsiteY995" fmla="*/ 1248869 h 5706064"/>
              <a:gd name="connsiteX996" fmla="*/ 7303262 w 10723525"/>
              <a:gd name="connsiteY996" fmla="*/ 1280803 h 5706064"/>
              <a:gd name="connsiteX997" fmla="*/ 7246822 w 10723525"/>
              <a:gd name="connsiteY997" fmla="*/ 1147523 h 5706064"/>
              <a:gd name="connsiteX998" fmla="*/ 7372539 w 10723525"/>
              <a:gd name="connsiteY998" fmla="*/ 1153900 h 5706064"/>
              <a:gd name="connsiteX999" fmla="*/ 7300555 w 10723525"/>
              <a:gd name="connsiteY999" fmla="*/ 1281307 h 5706064"/>
              <a:gd name="connsiteX1000" fmla="*/ 7070939 w 10723525"/>
              <a:gd name="connsiteY1000" fmla="*/ 1330329 h 5706064"/>
              <a:gd name="connsiteX1001" fmla="*/ 7236566 w 10723525"/>
              <a:gd name="connsiteY1001" fmla="*/ 1147095 h 5706064"/>
              <a:gd name="connsiteX1002" fmla="*/ 7243477 w 10723525"/>
              <a:gd name="connsiteY1002" fmla="*/ 1147397 h 5706064"/>
              <a:gd name="connsiteX1003" fmla="*/ 7238572 w 10723525"/>
              <a:gd name="connsiteY1003" fmla="*/ 1144877 h 5706064"/>
              <a:gd name="connsiteX1004" fmla="*/ 7241184 w 10723525"/>
              <a:gd name="connsiteY1004" fmla="*/ 1141852 h 5706064"/>
              <a:gd name="connsiteX1005" fmla="*/ 7242458 w 10723525"/>
              <a:gd name="connsiteY1005" fmla="*/ 1144927 h 5706064"/>
              <a:gd name="connsiteX1006" fmla="*/ 7235037 w 10723525"/>
              <a:gd name="connsiteY1006" fmla="*/ 1144600 h 5706064"/>
              <a:gd name="connsiteX1007" fmla="*/ 7003000 w 10723525"/>
              <a:gd name="connsiteY1007" fmla="*/ 1132930 h 5706064"/>
              <a:gd name="connsiteX1008" fmla="*/ 7015008 w 10723525"/>
              <a:gd name="connsiteY1008" fmla="*/ 1105205 h 5706064"/>
              <a:gd name="connsiteX1009" fmla="*/ 7177450 w 10723525"/>
              <a:gd name="connsiteY1009" fmla="*/ 991786 h 5706064"/>
              <a:gd name="connsiteX1010" fmla="*/ 7240006 w 10723525"/>
              <a:gd name="connsiteY1010" fmla="*/ 1138828 h 5706064"/>
              <a:gd name="connsiteX1011" fmla="*/ 7000006 w 10723525"/>
              <a:gd name="connsiteY1011" fmla="*/ 1132703 h 5706064"/>
              <a:gd name="connsiteX1012" fmla="*/ 6977360 w 10723525"/>
              <a:gd name="connsiteY1012" fmla="*/ 1131619 h 5706064"/>
              <a:gd name="connsiteX1013" fmla="*/ 7010549 w 10723525"/>
              <a:gd name="connsiteY1013" fmla="*/ 1108356 h 5706064"/>
              <a:gd name="connsiteX1014" fmla="*/ 6998987 w 10723525"/>
              <a:gd name="connsiteY1014" fmla="*/ 1134946 h 5706064"/>
              <a:gd name="connsiteX1015" fmla="*/ 6915632 w 10723525"/>
              <a:gd name="connsiteY1015" fmla="*/ 1327355 h 5706064"/>
              <a:gd name="connsiteX1016" fmla="*/ 6837405 w 10723525"/>
              <a:gd name="connsiteY1016" fmla="*/ 1317702 h 5706064"/>
              <a:gd name="connsiteX1017" fmla="*/ 6870372 w 10723525"/>
              <a:gd name="connsiteY1017" fmla="*/ 1206299 h 5706064"/>
              <a:gd name="connsiteX1018" fmla="*/ 6974270 w 10723525"/>
              <a:gd name="connsiteY1018" fmla="*/ 1133812 h 5706064"/>
              <a:gd name="connsiteX1019" fmla="*/ 6871582 w 10723525"/>
              <a:gd name="connsiteY1019" fmla="*/ 1202267 h 5706064"/>
              <a:gd name="connsiteX1020" fmla="*/ 6893050 w 10723525"/>
              <a:gd name="connsiteY1020" fmla="*/ 1129653 h 5706064"/>
              <a:gd name="connsiteX1021" fmla="*/ 6969971 w 10723525"/>
              <a:gd name="connsiteY1021" fmla="*/ 1133611 h 5706064"/>
              <a:gd name="connsiteX1022" fmla="*/ 6890693 w 10723525"/>
              <a:gd name="connsiteY1022" fmla="*/ 1127183 h 5706064"/>
              <a:gd name="connsiteX1023" fmla="*/ 6879768 w 10723525"/>
              <a:gd name="connsiteY1023" fmla="*/ 1126629 h 5706064"/>
              <a:gd name="connsiteX1024" fmla="*/ 6897605 w 10723525"/>
              <a:gd name="connsiteY1024" fmla="*/ 1103945 h 5706064"/>
              <a:gd name="connsiteX1025" fmla="*/ 6889992 w 10723525"/>
              <a:gd name="connsiteY1025" fmla="*/ 1129502 h 5706064"/>
              <a:gd name="connsiteX1026" fmla="*/ 6867696 w 10723525"/>
              <a:gd name="connsiteY1026" fmla="*/ 1205115 h 5706064"/>
              <a:gd name="connsiteX1027" fmla="*/ 6759179 w 10723525"/>
              <a:gd name="connsiteY1027" fmla="*/ 1280853 h 5706064"/>
              <a:gd name="connsiteX1028" fmla="*/ 6878080 w 10723525"/>
              <a:gd name="connsiteY1028" fmla="*/ 1128948 h 5706064"/>
              <a:gd name="connsiteX1029" fmla="*/ 6866454 w 10723525"/>
              <a:gd name="connsiteY1029" fmla="*/ 1209047 h 5706064"/>
              <a:gd name="connsiteX1030" fmla="*/ 6834412 w 10723525"/>
              <a:gd name="connsiteY1030" fmla="*/ 1317425 h 5706064"/>
              <a:gd name="connsiteX1031" fmla="*/ 6739750 w 10723525"/>
              <a:gd name="connsiteY1031" fmla="*/ 1305528 h 5706064"/>
              <a:gd name="connsiteX1032" fmla="*/ 6753764 w 10723525"/>
              <a:gd name="connsiteY1032" fmla="*/ 1287558 h 5706064"/>
              <a:gd name="connsiteX1033" fmla="*/ 6736341 w 10723525"/>
              <a:gd name="connsiteY1033" fmla="*/ 1305276 h 5706064"/>
              <a:gd name="connsiteX1034" fmla="*/ 6729716 w 10723525"/>
              <a:gd name="connsiteY1034" fmla="*/ 1304444 h 5706064"/>
              <a:gd name="connsiteX1035" fmla="*/ 6745642 w 10723525"/>
              <a:gd name="connsiteY1035" fmla="*/ 1293254 h 5706064"/>
              <a:gd name="connsiteX1036" fmla="*/ 6734653 w 10723525"/>
              <a:gd name="connsiteY1036" fmla="*/ 1307444 h 5706064"/>
              <a:gd name="connsiteX1037" fmla="*/ 6645470 w 10723525"/>
              <a:gd name="connsiteY1037" fmla="*/ 1421316 h 5706064"/>
              <a:gd name="connsiteX1038" fmla="*/ 6544310 w 10723525"/>
              <a:gd name="connsiteY1038" fmla="*/ 1442942 h 5706064"/>
              <a:gd name="connsiteX1039" fmla="*/ 6540042 w 10723525"/>
              <a:gd name="connsiteY1039" fmla="*/ 1436514 h 5706064"/>
              <a:gd name="connsiteX1040" fmla="*/ 6726627 w 10723525"/>
              <a:gd name="connsiteY1040" fmla="*/ 1306486 h 5706064"/>
              <a:gd name="connsiteX1041" fmla="*/ 6538163 w 10723525"/>
              <a:gd name="connsiteY1041" fmla="*/ 1434851 h 5706064"/>
              <a:gd name="connsiteX1042" fmla="*/ 6536698 w 10723525"/>
              <a:gd name="connsiteY1042" fmla="*/ 1433566 h 5706064"/>
              <a:gd name="connsiteX1043" fmla="*/ 6666937 w 10723525"/>
              <a:gd name="connsiteY1043" fmla="*/ 1299101 h 5706064"/>
              <a:gd name="connsiteX1044" fmla="*/ 6722837 w 10723525"/>
              <a:gd name="connsiteY1044" fmla="*/ 1306032 h 5706064"/>
              <a:gd name="connsiteX1045" fmla="*/ 6534182 w 10723525"/>
              <a:gd name="connsiteY1045" fmla="*/ 1432331 h 5706064"/>
              <a:gd name="connsiteX1046" fmla="*/ 6533672 w 10723525"/>
              <a:gd name="connsiteY1046" fmla="*/ 1431902 h 5706064"/>
              <a:gd name="connsiteX1047" fmla="*/ 6625308 w 10723525"/>
              <a:gd name="connsiteY1047" fmla="*/ 1294035 h 5706064"/>
              <a:gd name="connsiteX1048" fmla="*/ 6663530 w 10723525"/>
              <a:gd name="connsiteY1048" fmla="*/ 1298723 h 5706064"/>
              <a:gd name="connsiteX1049" fmla="*/ 6524117 w 10723525"/>
              <a:gd name="connsiteY1049" fmla="*/ 1429004 h 5706064"/>
              <a:gd name="connsiteX1050" fmla="*/ 6508191 w 10723525"/>
              <a:gd name="connsiteY1050" fmla="*/ 1430591 h 5706064"/>
              <a:gd name="connsiteX1051" fmla="*/ 6534437 w 10723525"/>
              <a:gd name="connsiteY1051" fmla="*/ 1393919 h 5706064"/>
              <a:gd name="connsiteX1052" fmla="*/ 6537399 w 10723525"/>
              <a:gd name="connsiteY1052" fmla="*/ 1464894 h 5706064"/>
              <a:gd name="connsiteX1053" fmla="*/ 6582659 w 10723525"/>
              <a:gd name="connsiteY1053" fmla="*/ 1501692 h 5706064"/>
              <a:gd name="connsiteX1054" fmla="*/ 6476244 w 10723525"/>
              <a:gd name="connsiteY1054" fmla="*/ 1637795 h 5706064"/>
              <a:gd name="connsiteX1055" fmla="*/ 6365370 w 10723525"/>
              <a:gd name="connsiteY1055" fmla="*/ 1630990 h 5706064"/>
              <a:gd name="connsiteX1056" fmla="*/ 6506025 w 10723525"/>
              <a:gd name="connsiteY1056" fmla="*/ 1467415 h 5706064"/>
              <a:gd name="connsiteX1057" fmla="*/ 6506535 w 10723525"/>
              <a:gd name="connsiteY1057" fmla="*/ 1467843 h 5706064"/>
              <a:gd name="connsiteX1058" fmla="*/ 6537494 w 10723525"/>
              <a:gd name="connsiteY1058" fmla="*/ 1464793 h 5706064"/>
              <a:gd name="connsiteX1059" fmla="*/ 6361707 w 10723525"/>
              <a:gd name="connsiteY1059" fmla="*/ 1630612 h 5706064"/>
              <a:gd name="connsiteX1060" fmla="*/ 6118013 w 10723525"/>
              <a:gd name="connsiteY1060" fmla="*/ 1615918 h 5706064"/>
              <a:gd name="connsiteX1061" fmla="*/ 6115942 w 10723525"/>
              <a:gd name="connsiteY1061" fmla="*/ 1607096 h 5706064"/>
              <a:gd name="connsiteX1062" fmla="*/ 6479047 w 10723525"/>
              <a:gd name="connsiteY1062" fmla="*/ 1466457 h 5706064"/>
              <a:gd name="connsiteX1063" fmla="*/ 6305044 w 10723525"/>
              <a:gd name="connsiteY1063" fmla="*/ 1696874 h 5706064"/>
              <a:gd name="connsiteX1064" fmla="*/ 6213248 w 10723525"/>
              <a:gd name="connsiteY1064" fmla="*/ 1803462 h 5706064"/>
              <a:gd name="connsiteX1065" fmla="*/ 6104954 w 10723525"/>
              <a:gd name="connsiteY1065" fmla="*/ 1633309 h 5706064"/>
              <a:gd name="connsiteX1066" fmla="*/ 6114955 w 10723525"/>
              <a:gd name="connsiteY1066" fmla="*/ 1625294 h 5706064"/>
              <a:gd name="connsiteX1067" fmla="*/ 6115242 w 10723525"/>
              <a:gd name="connsiteY1067" fmla="*/ 1624890 h 5706064"/>
              <a:gd name="connsiteX1068" fmla="*/ 6211369 w 10723525"/>
              <a:gd name="connsiteY1068" fmla="*/ 1805781 h 5706064"/>
              <a:gd name="connsiteX1069" fmla="*/ 6173147 w 10723525"/>
              <a:gd name="connsiteY1069" fmla="*/ 1850140 h 5706064"/>
              <a:gd name="connsiteX1070" fmla="*/ 6099889 w 10723525"/>
              <a:gd name="connsiteY1070" fmla="*/ 1635199 h 5706064"/>
              <a:gd name="connsiteX1071" fmla="*/ 6102246 w 10723525"/>
              <a:gd name="connsiteY1071" fmla="*/ 1634443 h 5706064"/>
              <a:gd name="connsiteX1072" fmla="*/ 6171013 w 10723525"/>
              <a:gd name="connsiteY1072" fmla="*/ 1852787 h 5706064"/>
              <a:gd name="connsiteX1073" fmla="*/ 6069408 w 10723525"/>
              <a:gd name="connsiteY1073" fmla="*/ 1970919 h 5706064"/>
              <a:gd name="connsiteX1074" fmla="*/ 6091958 w 10723525"/>
              <a:gd name="connsiteY1074" fmla="*/ 1635980 h 5706064"/>
              <a:gd name="connsiteX1075" fmla="*/ 6097278 w 10723525"/>
              <a:gd name="connsiteY1075" fmla="*/ 1635678 h 5706064"/>
              <a:gd name="connsiteX1076" fmla="*/ 6065904 w 10723525"/>
              <a:gd name="connsiteY1076" fmla="*/ 1974826 h 5706064"/>
              <a:gd name="connsiteX1077" fmla="*/ 6019815 w 10723525"/>
              <a:gd name="connsiteY1077" fmla="*/ 2028586 h 5706064"/>
              <a:gd name="connsiteX1078" fmla="*/ 6088232 w 10723525"/>
              <a:gd name="connsiteY1078" fmla="*/ 1648003 h 5706064"/>
              <a:gd name="connsiteX1079" fmla="*/ 6015962 w 10723525"/>
              <a:gd name="connsiteY1079" fmla="*/ 2033022 h 5706064"/>
              <a:gd name="connsiteX1080" fmla="*/ 5595525 w 10723525"/>
              <a:gd name="connsiteY1080" fmla="*/ 2521757 h 5706064"/>
              <a:gd name="connsiteX1081" fmla="*/ 5588454 w 10723525"/>
              <a:gd name="connsiteY1081" fmla="*/ 2513716 h 5706064"/>
              <a:gd name="connsiteX1082" fmla="*/ 6082754 w 10723525"/>
              <a:gd name="connsiteY1082" fmla="*/ 1634872 h 5706064"/>
              <a:gd name="connsiteX1083" fmla="*/ 6087308 w 10723525"/>
              <a:gd name="connsiteY1083" fmla="*/ 1635905 h 5706064"/>
              <a:gd name="connsiteX1084" fmla="*/ 5586606 w 10723525"/>
              <a:gd name="connsiteY1084" fmla="*/ 2511599 h 5706064"/>
              <a:gd name="connsiteX1085" fmla="*/ 5523987 w 10723525"/>
              <a:gd name="connsiteY1085" fmla="*/ 2441784 h 5706064"/>
              <a:gd name="connsiteX1086" fmla="*/ 5436364 w 10723525"/>
              <a:gd name="connsiteY1086" fmla="*/ 2088597 h 5706064"/>
              <a:gd name="connsiteX1087" fmla="*/ 6073166 w 10723525"/>
              <a:gd name="connsiteY1087" fmla="*/ 1630259 h 5706064"/>
              <a:gd name="connsiteX1088" fmla="*/ 6078995 w 10723525"/>
              <a:gd name="connsiteY1088" fmla="*/ 1633611 h 5706064"/>
              <a:gd name="connsiteX1089" fmla="*/ 6080205 w 10723525"/>
              <a:gd name="connsiteY1089" fmla="*/ 1634141 h 5706064"/>
              <a:gd name="connsiteX1090" fmla="*/ 5435472 w 10723525"/>
              <a:gd name="connsiteY1090" fmla="*/ 2086027 h 5706064"/>
              <a:gd name="connsiteX1091" fmla="*/ 5359602 w 10723525"/>
              <a:gd name="connsiteY1091" fmla="*/ 1780426 h 5706064"/>
              <a:gd name="connsiteX1092" fmla="*/ 6066700 w 10723525"/>
              <a:gd name="connsiteY1092" fmla="*/ 1622143 h 5706064"/>
              <a:gd name="connsiteX1093" fmla="*/ 6071223 w 10723525"/>
              <a:gd name="connsiteY1093" fmla="*/ 1628495 h 5706064"/>
              <a:gd name="connsiteX1094" fmla="*/ 5432828 w 10723525"/>
              <a:gd name="connsiteY1094" fmla="*/ 2087992 h 5706064"/>
              <a:gd name="connsiteX1095" fmla="*/ 5296027 w 10723525"/>
              <a:gd name="connsiteY1095" fmla="*/ 2186289 h 5706064"/>
              <a:gd name="connsiteX1096" fmla="*/ 5139860 w 10723525"/>
              <a:gd name="connsiteY1096" fmla="*/ 2011246 h 5706064"/>
              <a:gd name="connsiteX1097" fmla="*/ 5179579 w 10723525"/>
              <a:gd name="connsiteY1097" fmla="*/ 1820752 h 5706064"/>
              <a:gd name="connsiteX1098" fmla="*/ 5356704 w 10723525"/>
              <a:gd name="connsiteY1098" fmla="*/ 1781182 h 5706064"/>
              <a:gd name="connsiteX1099" fmla="*/ 5137440 w 10723525"/>
              <a:gd name="connsiteY1099" fmla="*/ 2008725 h 5706064"/>
              <a:gd name="connsiteX1100" fmla="*/ 5004620 w 10723525"/>
              <a:gd name="connsiteY1100" fmla="*/ 1860020 h 5706064"/>
              <a:gd name="connsiteX1101" fmla="*/ 5176394 w 10723525"/>
              <a:gd name="connsiteY1101" fmla="*/ 1821685 h 5706064"/>
              <a:gd name="connsiteX1102" fmla="*/ 5089185 w 10723525"/>
              <a:gd name="connsiteY1102" fmla="*/ 2363928 h 5706064"/>
              <a:gd name="connsiteX1103" fmla="*/ 5531727 w 10723525"/>
              <a:gd name="connsiteY1103" fmla="*/ 2561403 h 5706064"/>
              <a:gd name="connsiteX1104" fmla="*/ 5530803 w 10723525"/>
              <a:gd name="connsiteY1104" fmla="*/ 2577962 h 5706064"/>
              <a:gd name="connsiteX1105" fmla="*/ 5103741 w 10723525"/>
              <a:gd name="connsiteY1105" fmla="*/ 2728229 h 5706064"/>
              <a:gd name="connsiteX1106" fmla="*/ 5070616 w 10723525"/>
              <a:gd name="connsiteY1106" fmla="*/ 2373354 h 5706064"/>
              <a:gd name="connsiteX1107" fmla="*/ 5089185 w 10723525"/>
              <a:gd name="connsiteY1107" fmla="*/ 2363852 h 5706064"/>
              <a:gd name="connsiteX1108" fmla="*/ 5111959 w 10723525"/>
              <a:gd name="connsiteY1108" fmla="*/ 2848630 h 5706064"/>
              <a:gd name="connsiteX1109" fmla="*/ 4773890 w 10723525"/>
              <a:gd name="connsiteY1109" fmla="*/ 2856544 h 5706064"/>
              <a:gd name="connsiteX1110" fmla="*/ 4771086 w 10723525"/>
              <a:gd name="connsiteY1110" fmla="*/ 2847848 h 5706064"/>
              <a:gd name="connsiteX1111" fmla="*/ 5101130 w 10723525"/>
              <a:gd name="connsiteY1111" fmla="*/ 2731657 h 5706064"/>
              <a:gd name="connsiteX1112" fmla="*/ 5542938 w 10723525"/>
              <a:gd name="connsiteY1112" fmla="*/ 2589253 h 5706064"/>
              <a:gd name="connsiteX1113" fmla="*/ 5547844 w 10723525"/>
              <a:gd name="connsiteY1113" fmla="*/ 2590539 h 5706064"/>
              <a:gd name="connsiteX1114" fmla="*/ 5471719 w 10723525"/>
              <a:gd name="connsiteY1114" fmla="*/ 2840061 h 5706064"/>
              <a:gd name="connsiteX1115" fmla="*/ 5346926 w 10723525"/>
              <a:gd name="connsiteY1115" fmla="*/ 2843110 h 5706064"/>
              <a:gd name="connsiteX1116" fmla="*/ 5474044 w 10723525"/>
              <a:gd name="connsiteY1116" fmla="*/ 2842455 h 5706064"/>
              <a:gd name="connsiteX1117" fmla="*/ 5495130 w 10723525"/>
              <a:gd name="connsiteY1117" fmla="*/ 2841926 h 5706064"/>
              <a:gd name="connsiteX1118" fmla="*/ 5458628 w 10723525"/>
              <a:gd name="connsiteY1118" fmla="*/ 2892939 h 5706064"/>
              <a:gd name="connsiteX1119" fmla="*/ 5498824 w 10723525"/>
              <a:gd name="connsiteY1119" fmla="*/ 2841850 h 5706064"/>
              <a:gd name="connsiteX1120" fmla="*/ 5534720 w 10723525"/>
              <a:gd name="connsiteY1120" fmla="*/ 2840968 h 5706064"/>
              <a:gd name="connsiteX1121" fmla="*/ 5435982 w 10723525"/>
              <a:gd name="connsiteY1121" fmla="*/ 2966989 h 5706064"/>
              <a:gd name="connsiteX1122" fmla="*/ 5455889 w 10723525"/>
              <a:gd name="connsiteY1122" fmla="*/ 2901710 h 5706064"/>
              <a:gd name="connsiteX1123" fmla="*/ 5430949 w 10723525"/>
              <a:gd name="connsiteY1123" fmla="*/ 2973567 h 5706064"/>
              <a:gd name="connsiteX1124" fmla="*/ 5171457 w 10723525"/>
              <a:gd name="connsiteY1124" fmla="*/ 3305178 h 5706064"/>
              <a:gd name="connsiteX1125" fmla="*/ 5169068 w 10723525"/>
              <a:gd name="connsiteY1125" fmla="*/ 3302658 h 5706064"/>
              <a:gd name="connsiteX1126" fmla="*/ 5450410 w 10723525"/>
              <a:gd name="connsiteY1126" fmla="*/ 2909271 h 5706064"/>
              <a:gd name="connsiteX1127" fmla="*/ 5433848 w 10723525"/>
              <a:gd name="connsiteY1127" fmla="*/ 2974273 h 5706064"/>
              <a:gd name="connsiteX1128" fmla="*/ 5538256 w 10723525"/>
              <a:gd name="connsiteY1128" fmla="*/ 2840867 h 5706064"/>
              <a:gd name="connsiteX1129" fmla="*/ 5589218 w 10723525"/>
              <a:gd name="connsiteY1129" fmla="*/ 2839632 h 5706064"/>
              <a:gd name="connsiteX1130" fmla="*/ 5603710 w 10723525"/>
              <a:gd name="connsiteY1130" fmla="*/ 2950883 h 5706064"/>
              <a:gd name="connsiteX1131" fmla="*/ 5380082 w 10723525"/>
              <a:gd name="connsiteY1131" fmla="*/ 3150475 h 5706064"/>
              <a:gd name="connsiteX1132" fmla="*/ 5592212 w 10723525"/>
              <a:gd name="connsiteY1132" fmla="*/ 2839456 h 5706064"/>
              <a:gd name="connsiteX1133" fmla="*/ 5732007 w 10723525"/>
              <a:gd name="connsiteY1133" fmla="*/ 2836305 h 5706064"/>
              <a:gd name="connsiteX1134" fmla="*/ 5606481 w 10723525"/>
              <a:gd name="connsiteY1134" fmla="*/ 2948363 h 5706064"/>
              <a:gd name="connsiteX1135" fmla="*/ 5591925 w 10723525"/>
              <a:gd name="connsiteY1135" fmla="*/ 2837263 h 5706064"/>
              <a:gd name="connsiteX1136" fmla="*/ 5584568 w 10723525"/>
              <a:gd name="connsiteY1136" fmla="*/ 2781662 h 5706064"/>
              <a:gd name="connsiteX1137" fmla="*/ 5696525 w 10723525"/>
              <a:gd name="connsiteY1137" fmla="*/ 2638654 h 5706064"/>
              <a:gd name="connsiteX1138" fmla="*/ 5810521 w 10723525"/>
              <a:gd name="connsiteY1138" fmla="*/ 2766212 h 5706064"/>
              <a:gd name="connsiteX1139" fmla="*/ 5734715 w 10723525"/>
              <a:gd name="connsiteY1139" fmla="*/ 2833910 h 5706064"/>
              <a:gd name="connsiteX1140" fmla="*/ 5812431 w 10723525"/>
              <a:gd name="connsiteY1140" fmla="*/ 2768354 h 5706064"/>
              <a:gd name="connsiteX1141" fmla="*/ 5841448 w 10723525"/>
              <a:gd name="connsiteY1141" fmla="*/ 2800792 h 5706064"/>
              <a:gd name="connsiteX1142" fmla="*/ 5802431 w 10723525"/>
              <a:gd name="connsiteY1142" fmla="*/ 2832323 h 5706064"/>
              <a:gd name="connsiteX1143" fmla="*/ 5739142 w 10723525"/>
              <a:gd name="connsiteY1143" fmla="*/ 2833810 h 5706064"/>
              <a:gd name="connsiteX1144" fmla="*/ 5843200 w 10723525"/>
              <a:gd name="connsiteY1144" fmla="*/ 2802783 h 5706064"/>
              <a:gd name="connsiteX1145" fmla="*/ 5857183 w 10723525"/>
              <a:gd name="connsiteY1145" fmla="*/ 2818385 h 5706064"/>
              <a:gd name="connsiteX1146" fmla="*/ 5850367 w 10723525"/>
              <a:gd name="connsiteY1146" fmla="*/ 2824812 h 5706064"/>
              <a:gd name="connsiteX1147" fmla="*/ 5847755 w 10723525"/>
              <a:gd name="connsiteY1147" fmla="*/ 2831264 h 5706064"/>
              <a:gd name="connsiteX1148" fmla="*/ 5806762 w 10723525"/>
              <a:gd name="connsiteY1148" fmla="*/ 2832222 h 5706064"/>
              <a:gd name="connsiteX1149" fmla="*/ 5814534 w 10723525"/>
              <a:gd name="connsiteY1149" fmla="*/ 2766540 h 5706064"/>
              <a:gd name="connsiteX1150" fmla="*/ 5897602 w 10723525"/>
              <a:gd name="connsiteY1150" fmla="*/ 2692364 h 5706064"/>
              <a:gd name="connsiteX1151" fmla="*/ 5884352 w 10723525"/>
              <a:gd name="connsiteY1151" fmla="*/ 2766187 h 5706064"/>
              <a:gd name="connsiteX1152" fmla="*/ 5843614 w 10723525"/>
              <a:gd name="connsiteY1152" fmla="*/ 2799079 h 5706064"/>
              <a:gd name="connsiteX1153" fmla="*/ 5901106 w 10723525"/>
              <a:gd name="connsiteY1153" fmla="*/ 2689213 h 5706064"/>
              <a:gd name="connsiteX1154" fmla="*/ 6025326 w 10723525"/>
              <a:gd name="connsiteY1154" fmla="*/ 2578315 h 5706064"/>
              <a:gd name="connsiteX1155" fmla="*/ 6020039 w 10723525"/>
              <a:gd name="connsiteY1155" fmla="*/ 2656448 h 5706064"/>
              <a:gd name="connsiteX1156" fmla="*/ 5887888 w 10723525"/>
              <a:gd name="connsiteY1156" fmla="*/ 2763188 h 5706064"/>
              <a:gd name="connsiteX1157" fmla="*/ 6022937 w 10723525"/>
              <a:gd name="connsiteY1157" fmla="*/ 2657607 h 5706064"/>
              <a:gd name="connsiteX1158" fmla="*/ 6353999 w 10723525"/>
              <a:gd name="connsiteY1158" fmla="*/ 2390040 h 5706064"/>
              <a:gd name="connsiteX1159" fmla="*/ 6440985 w 10723525"/>
              <a:gd name="connsiteY1159" fmla="*/ 2645862 h 5706064"/>
              <a:gd name="connsiteX1160" fmla="*/ 6421874 w 10723525"/>
              <a:gd name="connsiteY1160" fmla="*/ 2710435 h 5706064"/>
              <a:gd name="connsiteX1161" fmla="*/ 6013063 w 10723525"/>
              <a:gd name="connsiteY1161" fmla="*/ 2802153 h 5706064"/>
              <a:gd name="connsiteX1162" fmla="*/ 6421078 w 10723525"/>
              <a:gd name="connsiteY1162" fmla="*/ 2713056 h 5706064"/>
              <a:gd name="connsiteX1163" fmla="*/ 6363745 w 10723525"/>
              <a:gd name="connsiteY1163" fmla="*/ 2906877 h 5706064"/>
              <a:gd name="connsiteX1164" fmla="*/ 6223122 w 10723525"/>
              <a:gd name="connsiteY1164" fmla="*/ 3006484 h 5706064"/>
              <a:gd name="connsiteX1165" fmla="*/ 6006342 w 10723525"/>
              <a:gd name="connsiteY1165" fmla="*/ 2899341 h 5706064"/>
              <a:gd name="connsiteX1166" fmla="*/ 6012936 w 10723525"/>
              <a:gd name="connsiteY1166" fmla="*/ 2804699 h 5706064"/>
              <a:gd name="connsiteX1167" fmla="*/ 6362472 w 10723525"/>
              <a:gd name="connsiteY1167" fmla="*/ 2910960 h 5706064"/>
              <a:gd name="connsiteX1168" fmla="*/ 6319950 w 10723525"/>
              <a:gd name="connsiteY1168" fmla="*/ 3054296 h 5706064"/>
              <a:gd name="connsiteX1169" fmla="*/ 6225765 w 10723525"/>
              <a:gd name="connsiteY1169" fmla="*/ 3007769 h 5706064"/>
              <a:gd name="connsiteX1170" fmla="*/ 6322020 w 10723525"/>
              <a:gd name="connsiteY1170" fmla="*/ 3058026 h 5706064"/>
              <a:gd name="connsiteX1171" fmla="*/ 6432034 w 10723525"/>
              <a:gd name="connsiteY1171" fmla="*/ 3112316 h 5706064"/>
              <a:gd name="connsiteX1172" fmla="*/ 6311541 w 10723525"/>
              <a:gd name="connsiteY1172" fmla="*/ 3292451 h 5706064"/>
              <a:gd name="connsiteX1173" fmla="*/ 6258317 w 10723525"/>
              <a:gd name="connsiteY1173" fmla="*/ 3273219 h 5706064"/>
              <a:gd name="connsiteX1174" fmla="*/ 6322721 w 10723525"/>
              <a:gd name="connsiteY1174" fmla="*/ 3055657 h 5706064"/>
              <a:gd name="connsiteX1175" fmla="*/ 6366389 w 10723525"/>
              <a:gd name="connsiteY1175" fmla="*/ 2908188 h 5706064"/>
              <a:gd name="connsiteX1176" fmla="*/ 6498285 w 10723525"/>
              <a:gd name="connsiteY1176" fmla="*/ 2814705 h 5706064"/>
              <a:gd name="connsiteX1177" fmla="*/ 6543100 w 10723525"/>
              <a:gd name="connsiteY1177" fmla="*/ 2946296 h 5706064"/>
              <a:gd name="connsiteX1178" fmla="*/ 6433373 w 10723525"/>
              <a:gd name="connsiteY1178" fmla="*/ 3110325 h 5706064"/>
              <a:gd name="connsiteX1179" fmla="*/ 6463663 w 10723525"/>
              <a:gd name="connsiteY1179" fmla="*/ 2703479 h 5706064"/>
              <a:gd name="connsiteX1180" fmla="*/ 6704873 w 10723525"/>
              <a:gd name="connsiteY1180" fmla="*/ 2649265 h 5706064"/>
              <a:gd name="connsiteX1181" fmla="*/ 6712198 w 10723525"/>
              <a:gd name="connsiteY1181" fmla="*/ 2659926 h 5706064"/>
              <a:gd name="connsiteX1182" fmla="*/ 6499878 w 10723525"/>
              <a:gd name="connsiteY1182" fmla="*/ 2810521 h 5706064"/>
              <a:gd name="connsiteX1183" fmla="*/ 6707771 w 10723525"/>
              <a:gd name="connsiteY1183" fmla="*/ 2623808 h 5706064"/>
              <a:gd name="connsiteX1184" fmla="*/ 6704108 w 10723525"/>
              <a:gd name="connsiteY1184" fmla="*/ 2646946 h 5706064"/>
              <a:gd name="connsiteX1185" fmla="*/ 6462803 w 10723525"/>
              <a:gd name="connsiteY1185" fmla="*/ 2701311 h 5706064"/>
              <a:gd name="connsiteX1186" fmla="*/ 6443979 w 10723525"/>
              <a:gd name="connsiteY1186" fmla="*/ 2646089 h 5706064"/>
              <a:gd name="connsiteX1187" fmla="*/ 6539979 w 10723525"/>
              <a:gd name="connsiteY1187" fmla="*/ 2321862 h 5706064"/>
              <a:gd name="connsiteX1188" fmla="*/ 6724047 w 10723525"/>
              <a:gd name="connsiteY1188" fmla="*/ 2610879 h 5706064"/>
              <a:gd name="connsiteX1189" fmla="*/ 6707835 w 10723525"/>
              <a:gd name="connsiteY1189" fmla="*/ 2623708 h 5706064"/>
              <a:gd name="connsiteX1190" fmla="*/ 6538959 w 10723525"/>
              <a:gd name="connsiteY1190" fmla="*/ 2315032 h 5706064"/>
              <a:gd name="connsiteX1191" fmla="*/ 6507617 w 10723525"/>
              <a:gd name="connsiteY1191" fmla="*/ 2265783 h 5706064"/>
              <a:gd name="connsiteX1192" fmla="*/ 6568135 w 10723525"/>
              <a:gd name="connsiteY1192" fmla="*/ 2216988 h 5706064"/>
              <a:gd name="connsiteX1193" fmla="*/ 6506248 w 10723525"/>
              <a:gd name="connsiteY1193" fmla="*/ 2263590 h 5706064"/>
              <a:gd name="connsiteX1194" fmla="*/ 6459650 w 10723525"/>
              <a:gd name="connsiteY1194" fmla="*/ 2190195 h 5706064"/>
              <a:gd name="connsiteX1195" fmla="*/ 6617919 w 10723525"/>
              <a:gd name="connsiteY1195" fmla="*/ 2048850 h 5706064"/>
              <a:gd name="connsiteX1196" fmla="*/ 6569600 w 10723525"/>
              <a:gd name="connsiteY1196" fmla="*/ 2212274 h 5706064"/>
              <a:gd name="connsiteX1197" fmla="*/ 6622123 w 10723525"/>
              <a:gd name="connsiteY1197" fmla="*/ 2045019 h 5706064"/>
              <a:gd name="connsiteX1198" fmla="*/ 6764753 w 10723525"/>
              <a:gd name="connsiteY1198" fmla="*/ 1917637 h 5706064"/>
              <a:gd name="connsiteX1199" fmla="*/ 6760389 w 10723525"/>
              <a:gd name="connsiteY1199" fmla="*/ 2058050 h 5706064"/>
              <a:gd name="connsiteX1200" fmla="*/ 6573709 w 10723525"/>
              <a:gd name="connsiteY1200" fmla="*/ 2208872 h 5706064"/>
              <a:gd name="connsiteX1201" fmla="*/ 6767906 w 10723525"/>
              <a:gd name="connsiteY1201" fmla="*/ 1914814 h 5706064"/>
              <a:gd name="connsiteX1202" fmla="*/ 6800840 w 10723525"/>
              <a:gd name="connsiteY1202" fmla="*/ 1885401 h 5706064"/>
              <a:gd name="connsiteX1203" fmla="*/ 6918690 w 10723525"/>
              <a:gd name="connsiteY1203" fmla="*/ 1930265 h 5706064"/>
              <a:gd name="connsiteX1204" fmla="*/ 6763670 w 10723525"/>
              <a:gd name="connsiteY1204" fmla="*/ 2055504 h 5706064"/>
              <a:gd name="connsiteX1205" fmla="*/ 6802942 w 10723525"/>
              <a:gd name="connsiteY1205" fmla="*/ 1883561 h 5706064"/>
              <a:gd name="connsiteX1206" fmla="*/ 6872187 w 10723525"/>
              <a:gd name="connsiteY1206" fmla="*/ 1821735 h 5706064"/>
              <a:gd name="connsiteX1207" fmla="*/ 6930762 w 10723525"/>
              <a:gd name="connsiteY1207" fmla="*/ 1920435 h 5706064"/>
              <a:gd name="connsiteX1208" fmla="*/ 6920887 w 10723525"/>
              <a:gd name="connsiteY1208" fmla="*/ 1928425 h 5706064"/>
              <a:gd name="connsiteX1209" fmla="*/ 6932163 w 10723525"/>
              <a:gd name="connsiteY1209" fmla="*/ 1922754 h 5706064"/>
              <a:gd name="connsiteX1210" fmla="*/ 6939808 w 10723525"/>
              <a:gd name="connsiteY1210" fmla="*/ 1935633 h 5706064"/>
              <a:gd name="connsiteX1211" fmla="*/ 6923882 w 10723525"/>
              <a:gd name="connsiteY1211" fmla="*/ 1929534 h 5706064"/>
              <a:gd name="connsiteX1212" fmla="*/ 7248287 w 10723525"/>
              <a:gd name="connsiteY1212" fmla="*/ 1897272 h 5706064"/>
              <a:gd name="connsiteX1213" fmla="*/ 7336229 w 10723525"/>
              <a:gd name="connsiteY1213" fmla="*/ 1941733 h 5706064"/>
              <a:gd name="connsiteX1214" fmla="*/ 7243159 w 10723525"/>
              <a:gd name="connsiteY1214" fmla="*/ 2051043 h 5706064"/>
              <a:gd name="connsiteX1215" fmla="*/ 7165187 w 10723525"/>
              <a:gd name="connsiteY1215" fmla="*/ 2021327 h 5706064"/>
              <a:gd name="connsiteX1216" fmla="*/ 7249656 w 10723525"/>
              <a:gd name="connsiteY1216" fmla="*/ 1895231 h 5706064"/>
              <a:gd name="connsiteX1217" fmla="*/ 7358493 w 10723525"/>
              <a:gd name="connsiteY1217" fmla="*/ 1732538 h 5706064"/>
              <a:gd name="connsiteX1218" fmla="*/ 7475450 w 10723525"/>
              <a:gd name="connsiteY1218" fmla="*/ 1747534 h 5706064"/>
              <a:gd name="connsiteX1219" fmla="*/ 7485929 w 10723525"/>
              <a:gd name="connsiteY1219" fmla="*/ 1766412 h 5706064"/>
              <a:gd name="connsiteX1220" fmla="*/ 7338012 w 10723525"/>
              <a:gd name="connsiteY1220" fmla="*/ 1939918 h 5706064"/>
              <a:gd name="connsiteX1221" fmla="*/ 7488127 w 10723525"/>
              <a:gd name="connsiteY1221" fmla="*/ 1767798 h 5706064"/>
              <a:gd name="connsiteX1222" fmla="*/ 7488828 w 10723525"/>
              <a:gd name="connsiteY1222" fmla="*/ 1768101 h 5706064"/>
              <a:gd name="connsiteX1223" fmla="*/ 7504371 w 10723525"/>
              <a:gd name="connsiteY1223" fmla="*/ 1770419 h 5706064"/>
              <a:gd name="connsiteX1224" fmla="*/ 7363843 w 10723525"/>
              <a:gd name="connsiteY1224" fmla="*/ 1952772 h 5706064"/>
              <a:gd name="connsiteX1225" fmla="*/ 7340432 w 10723525"/>
              <a:gd name="connsiteY1225" fmla="*/ 1940976 h 5706064"/>
              <a:gd name="connsiteX1226" fmla="*/ 7506601 w 10723525"/>
              <a:gd name="connsiteY1226" fmla="*/ 1772587 h 5706064"/>
              <a:gd name="connsiteX1227" fmla="*/ 7592185 w 10723525"/>
              <a:gd name="connsiteY1227" fmla="*/ 2068157 h 5706064"/>
              <a:gd name="connsiteX1228" fmla="*/ 7366615 w 10723525"/>
              <a:gd name="connsiteY1228" fmla="*/ 1954183 h 5706064"/>
              <a:gd name="connsiteX1229" fmla="*/ 7508862 w 10723525"/>
              <a:gd name="connsiteY1229" fmla="*/ 1769890 h 5706064"/>
              <a:gd name="connsiteX1230" fmla="*/ 7519501 w 10723525"/>
              <a:gd name="connsiteY1230" fmla="*/ 1765177 h 5706064"/>
              <a:gd name="connsiteX1231" fmla="*/ 7636554 w 10723525"/>
              <a:gd name="connsiteY1231" fmla="*/ 1855433 h 5706064"/>
              <a:gd name="connsiteX1232" fmla="*/ 7666654 w 10723525"/>
              <a:gd name="connsiteY1232" fmla="*/ 2105913 h 5706064"/>
              <a:gd name="connsiteX1233" fmla="*/ 7595625 w 10723525"/>
              <a:gd name="connsiteY1233" fmla="*/ 2070047 h 5706064"/>
              <a:gd name="connsiteX1234" fmla="*/ 7521443 w 10723525"/>
              <a:gd name="connsiteY1234" fmla="*/ 1763514 h 5706064"/>
              <a:gd name="connsiteX1235" fmla="*/ 7524820 w 10723525"/>
              <a:gd name="connsiteY1235" fmla="*/ 1759758 h 5706064"/>
              <a:gd name="connsiteX1236" fmla="*/ 7527368 w 10723525"/>
              <a:gd name="connsiteY1236" fmla="*/ 1745644 h 5706064"/>
              <a:gd name="connsiteX1237" fmla="*/ 7610404 w 10723525"/>
              <a:gd name="connsiteY1237" fmla="*/ 1637946 h 5706064"/>
              <a:gd name="connsiteX1238" fmla="*/ 7636140 w 10723525"/>
              <a:gd name="connsiteY1238" fmla="*/ 1851955 h 5706064"/>
              <a:gd name="connsiteX1239" fmla="*/ 7604002 w 10723525"/>
              <a:gd name="connsiteY1239" fmla="*/ 1559587 h 5706064"/>
              <a:gd name="connsiteX1240" fmla="*/ 7624451 w 10723525"/>
              <a:gd name="connsiteY1240" fmla="*/ 1520999 h 5706064"/>
              <a:gd name="connsiteX1241" fmla="*/ 7693090 w 10723525"/>
              <a:gd name="connsiteY1241" fmla="*/ 1525384 h 5706064"/>
              <a:gd name="connsiteX1242" fmla="*/ 7612506 w 10723525"/>
              <a:gd name="connsiteY1242" fmla="*/ 1630083 h 5706064"/>
              <a:gd name="connsiteX1243" fmla="*/ 7625501 w 10723525"/>
              <a:gd name="connsiteY1243" fmla="*/ 1518730 h 5706064"/>
              <a:gd name="connsiteX1244" fmla="*/ 7653117 w 10723525"/>
              <a:gd name="connsiteY1244" fmla="*/ 1466810 h 5706064"/>
              <a:gd name="connsiteX1245" fmla="*/ 7701339 w 10723525"/>
              <a:gd name="connsiteY1245" fmla="*/ 1514698 h 5706064"/>
              <a:gd name="connsiteX1246" fmla="*/ 7694810 w 10723525"/>
              <a:gd name="connsiteY1246" fmla="*/ 1523166 h 5706064"/>
              <a:gd name="connsiteX1247" fmla="*/ 7703664 w 10723525"/>
              <a:gd name="connsiteY1247" fmla="*/ 1516891 h 5706064"/>
              <a:gd name="connsiteX1248" fmla="*/ 7710990 w 10723525"/>
              <a:gd name="connsiteY1248" fmla="*/ 1524175 h 5706064"/>
              <a:gd name="connsiteX1249" fmla="*/ 7698632 w 10723525"/>
              <a:gd name="connsiteY1249" fmla="*/ 1523393 h 5706064"/>
              <a:gd name="connsiteX1250" fmla="*/ 7705161 w 10723525"/>
              <a:gd name="connsiteY1250" fmla="*/ 1514647 h 5706064"/>
              <a:gd name="connsiteX1251" fmla="*/ 7761889 w 10723525"/>
              <a:gd name="connsiteY1251" fmla="*/ 1441102 h 5706064"/>
              <a:gd name="connsiteX1252" fmla="*/ 8224879 w 10723525"/>
              <a:gd name="connsiteY1252" fmla="*/ 1557041 h 5706064"/>
              <a:gd name="connsiteX1253" fmla="*/ 7715035 w 10723525"/>
              <a:gd name="connsiteY1253" fmla="*/ 1524401 h 5706064"/>
              <a:gd name="connsiteX1254" fmla="*/ 7763704 w 10723525"/>
              <a:gd name="connsiteY1254" fmla="*/ 1438884 h 5706064"/>
              <a:gd name="connsiteX1255" fmla="*/ 7767399 w 10723525"/>
              <a:gd name="connsiteY1255" fmla="*/ 1434070 h 5706064"/>
              <a:gd name="connsiteX1256" fmla="*/ 8263801 w 10723525"/>
              <a:gd name="connsiteY1256" fmla="*/ 1494938 h 5706064"/>
              <a:gd name="connsiteX1257" fmla="*/ 8235612 w 10723525"/>
              <a:gd name="connsiteY1257" fmla="*/ 1557041 h 5706064"/>
              <a:gd name="connsiteX1258" fmla="*/ 8353303 w 10723525"/>
              <a:gd name="connsiteY1258" fmla="*/ 1330884 h 5706064"/>
              <a:gd name="connsiteX1259" fmla="*/ 8343047 w 10723525"/>
              <a:gd name="connsiteY1259" fmla="*/ 1327935 h 5706064"/>
              <a:gd name="connsiteX1260" fmla="*/ 8350500 w 10723525"/>
              <a:gd name="connsiteY1260" fmla="*/ 1311603 h 5706064"/>
              <a:gd name="connsiteX1261" fmla="*/ 8331453 w 10723525"/>
              <a:gd name="connsiteY1261" fmla="*/ 1160327 h 5706064"/>
              <a:gd name="connsiteX1262" fmla="*/ 8385918 w 10723525"/>
              <a:gd name="connsiteY1262" fmla="*/ 1225732 h 5706064"/>
              <a:gd name="connsiteX1263" fmla="*/ 8352061 w 10723525"/>
              <a:gd name="connsiteY1263" fmla="*/ 1300487 h 5706064"/>
              <a:gd name="connsiteX1264" fmla="*/ 8353749 w 10723525"/>
              <a:gd name="connsiteY1264" fmla="*/ 1333581 h 5706064"/>
              <a:gd name="connsiteX1265" fmla="*/ 8365598 w 10723525"/>
              <a:gd name="connsiteY1265" fmla="*/ 1414688 h 5706064"/>
              <a:gd name="connsiteX1266" fmla="*/ 8311450 w 10723525"/>
              <a:gd name="connsiteY1266" fmla="*/ 1397045 h 5706064"/>
              <a:gd name="connsiteX1267" fmla="*/ 8341869 w 10723525"/>
              <a:gd name="connsiteY1267" fmla="*/ 1330203 h 5706064"/>
              <a:gd name="connsiteX1268" fmla="*/ 8366011 w 10723525"/>
              <a:gd name="connsiteY1268" fmla="*/ 1417485 h 5706064"/>
              <a:gd name="connsiteX1269" fmla="*/ 8379071 w 10723525"/>
              <a:gd name="connsiteY1269" fmla="*/ 1506708 h 5706064"/>
              <a:gd name="connsiteX1270" fmla="*/ 8267942 w 10723525"/>
              <a:gd name="connsiteY1270" fmla="*/ 1493098 h 5706064"/>
              <a:gd name="connsiteX1271" fmla="*/ 8310463 w 10723525"/>
              <a:gd name="connsiteY1271" fmla="*/ 1399389 h 5706064"/>
              <a:gd name="connsiteX1272" fmla="*/ 8264757 w 10723525"/>
              <a:gd name="connsiteY1272" fmla="*/ 1492695 h 5706064"/>
              <a:gd name="connsiteX1273" fmla="*/ 7769183 w 10723525"/>
              <a:gd name="connsiteY1273" fmla="*/ 1431902 h 5706064"/>
              <a:gd name="connsiteX1274" fmla="*/ 7883847 w 10723525"/>
              <a:gd name="connsiteY1274" fmla="*/ 1283197 h 5706064"/>
              <a:gd name="connsiteX1275" fmla="*/ 7921718 w 10723525"/>
              <a:gd name="connsiteY1275" fmla="*/ 1273670 h 5706064"/>
              <a:gd name="connsiteX1276" fmla="*/ 7922069 w 10723525"/>
              <a:gd name="connsiteY1276" fmla="*/ 1273116 h 5706064"/>
              <a:gd name="connsiteX1277" fmla="*/ 8307469 w 10723525"/>
              <a:gd name="connsiteY1277" fmla="*/ 1398481 h 5706064"/>
              <a:gd name="connsiteX1278" fmla="*/ 8266922 w 10723525"/>
              <a:gd name="connsiteY1278" fmla="*/ 1495215 h 5706064"/>
              <a:gd name="connsiteX1279" fmla="*/ 8379358 w 10723525"/>
              <a:gd name="connsiteY1279" fmla="*/ 1509002 h 5706064"/>
              <a:gd name="connsiteX1280" fmla="*/ 8388021 w 10723525"/>
              <a:gd name="connsiteY1280" fmla="*/ 1567223 h 5706064"/>
              <a:gd name="connsiteX1281" fmla="*/ 8239276 w 10723525"/>
              <a:gd name="connsiteY1281" fmla="*/ 1557722 h 5706064"/>
              <a:gd name="connsiteX1282" fmla="*/ 8238606 w 10723525"/>
              <a:gd name="connsiteY1282" fmla="*/ 1557570 h 5706064"/>
              <a:gd name="connsiteX1283" fmla="*/ 8369102 w 10723525"/>
              <a:gd name="connsiteY1283" fmla="*/ 1418367 h 5706064"/>
              <a:gd name="connsiteX1284" fmla="*/ 8528963 w 10723525"/>
              <a:gd name="connsiteY1284" fmla="*/ 1470490 h 5706064"/>
              <a:gd name="connsiteX1285" fmla="*/ 8478001 w 10723525"/>
              <a:gd name="connsiteY1285" fmla="*/ 1518630 h 5706064"/>
              <a:gd name="connsiteX1286" fmla="*/ 8381969 w 10723525"/>
              <a:gd name="connsiteY1286" fmla="*/ 1506834 h 5706064"/>
              <a:gd name="connsiteX1287" fmla="*/ 8368687 w 10723525"/>
              <a:gd name="connsiteY1287" fmla="*/ 1415545 h 5706064"/>
              <a:gd name="connsiteX1288" fmla="*/ 8356807 w 10723525"/>
              <a:gd name="connsiteY1288" fmla="*/ 1334362 h 5706064"/>
              <a:gd name="connsiteX1289" fmla="*/ 8513578 w 10723525"/>
              <a:gd name="connsiteY1289" fmla="*/ 1379452 h 5706064"/>
              <a:gd name="connsiteX1290" fmla="*/ 8562566 w 10723525"/>
              <a:gd name="connsiteY1290" fmla="*/ 1438405 h 5706064"/>
              <a:gd name="connsiteX1291" fmla="*/ 8531001 w 10723525"/>
              <a:gd name="connsiteY1291" fmla="*/ 1468650 h 5706064"/>
              <a:gd name="connsiteX1292" fmla="*/ 8356488 w 10723525"/>
              <a:gd name="connsiteY1292" fmla="*/ 1331741 h 5706064"/>
              <a:gd name="connsiteX1293" fmla="*/ 8352793 w 10723525"/>
              <a:gd name="connsiteY1293" fmla="*/ 1306310 h 5706064"/>
              <a:gd name="connsiteX1294" fmla="*/ 8388180 w 10723525"/>
              <a:gd name="connsiteY1294" fmla="*/ 1228529 h 5706064"/>
              <a:gd name="connsiteX1295" fmla="*/ 8510808 w 10723525"/>
              <a:gd name="connsiteY1295" fmla="*/ 1376125 h 5706064"/>
              <a:gd name="connsiteX1296" fmla="*/ 8387225 w 10723525"/>
              <a:gd name="connsiteY1296" fmla="*/ 1222884 h 5706064"/>
              <a:gd name="connsiteX1297" fmla="*/ 8330593 w 10723525"/>
              <a:gd name="connsiteY1297" fmla="*/ 1154832 h 5706064"/>
              <a:gd name="connsiteX1298" fmla="*/ 8311833 w 10723525"/>
              <a:gd name="connsiteY1298" fmla="*/ 1026568 h 5706064"/>
              <a:gd name="connsiteX1299" fmla="*/ 8351901 w 10723525"/>
              <a:gd name="connsiteY1299" fmla="*/ 1003582 h 5706064"/>
              <a:gd name="connsiteX1300" fmla="*/ 8457743 w 10723525"/>
              <a:gd name="connsiteY1300" fmla="*/ 1067374 h 5706064"/>
              <a:gd name="connsiteX1301" fmla="*/ 8163533 w 10723525"/>
              <a:gd name="connsiteY1301" fmla="*/ 843838 h 5706064"/>
              <a:gd name="connsiteX1302" fmla="*/ 8291894 w 10723525"/>
              <a:gd name="connsiteY1302" fmla="*/ 911385 h 5706064"/>
              <a:gd name="connsiteX1303" fmla="*/ 8300462 w 10723525"/>
              <a:gd name="connsiteY1303" fmla="*/ 969657 h 5706064"/>
              <a:gd name="connsiteX1304" fmla="*/ 8121744 w 10723525"/>
              <a:gd name="connsiteY1304" fmla="*/ 861934 h 5706064"/>
              <a:gd name="connsiteX1305" fmla="*/ 8118942 w 10723525"/>
              <a:gd name="connsiteY1305" fmla="*/ 860220 h 5706064"/>
              <a:gd name="connsiteX1306" fmla="*/ 8052659 w 10723525"/>
              <a:gd name="connsiteY1306" fmla="*/ 820322 h 5706064"/>
              <a:gd name="connsiteX1307" fmla="*/ 8020808 w 10723525"/>
              <a:gd name="connsiteY1307" fmla="*/ 782138 h 5706064"/>
              <a:gd name="connsiteX1308" fmla="*/ 8030809 w 10723525"/>
              <a:gd name="connsiteY1308" fmla="*/ 774274 h 5706064"/>
              <a:gd name="connsiteX1309" fmla="*/ 8160348 w 10723525"/>
              <a:gd name="connsiteY1309" fmla="*/ 842502 h 5706064"/>
              <a:gd name="connsiteX1310" fmla="*/ 8295174 w 10723525"/>
              <a:gd name="connsiteY1310" fmla="*/ 913149 h 5706064"/>
              <a:gd name="connsiteX1311" fmla="*/ 8404138 w 10723525"/>
              <a:gd name="connsiteY1311" fmla="*/ 970489 h 5706064"/>
              <a:gd name="connsiteX1312" fmla="*/ 8351615 w 10723525"/>
              <a:gd name="connsiteY1312" fmla="*/ 1000558 h 5706064"/>
              <a:gd name="connsiteX1313" fmla="*/ 8303838 w 10723525"/>
              <a:gd name="connsiteY1313" fmla="*/ 971749 h 5706064"/>
              <a:gd name="connsiteX1314" fmla="*/ 8349131 w 10723525"/>
              <a:gd name="connsiteY1314" fmla="*/ 1001969 h 5706064"/>
              <a:gd name="connsiteX1315" fmla="*/ 8311355 w 10723525"/>
              <a:gd name="connsiteY1315" fmla="*/ 1023569 h 5706064"/>
              <a:gd name="connsiteX1316" fmla="*/ 8304220 w 10723525"/>
              <a:gd name="connsiteY1316" fmla="*/ 974875 h 5706064"/>
              <a:gd name="connsiteX1317" fmla="*/ 8326835 w 10723525"/>
              <a:gd name="connsiteY1317" fmla="*/ 1150396 h 5706064"/>
              <a:gd name="connsiteX1318" fmla="*/ 8252239 w 10723525"/>
              <a:gd name="connsiteY1318" fmla="*/ 1060720 h 5706064"/>
              <a:gd name="connsiteX1319" fmla="*/ 8309062 w 10723525"/>
              <a:gd name="connsiteY1319" fmla="*/ 1028282 h 5706064"/>
              <a:gd name="connsiteX1320" fmla="*/ 8354258 w 10723525"/>
              <a:gd name="connsiteY1320" fmla="*/ 1002221 h 5706064"/>
              <a:gd name="connsiteX1321" fmla="*/ 8406908 w 10723525"/>
              <a:gd name="connsiteY1321" fmla="*/ 971976 h 5706064"/>
              <a:gd name="connsiteX1322" fmla="*/ 8482810 w 10723525"/>
              <a:gd name="connsiteY1322" fmla="*/ 1011925 h 5706064"/>
              <a:gd name="connsiteX1323" fmla="*/ 8458699 w 10723525"/>
              <a:gd name="connsiteY1323" fmla="*/ 1065131 h 5706064"/>
              <a:gd name="connsiteX1324" fmla="*/ 8406685 w 10723525"/>
              <a:gd name="connsiteY1324" fmla="*/ 969128 h 5706064"/>
              <a:gd name="connsiteX1325" fmla="*/ 8294728 w 10723525"/>
              <a:gd name="connsiteY1325" fmla="*/ 910251 h 5706064"/>
              <a:gd name="connsiteX1326" fmla="*/ 8285364 w 10723525"/>
              <a:gd name="connsiteY1326" fmla="*/ 846409 h 5706064"/>
              <a:gd name="connsiteX1327" fmla="*/ 8435479 w 10723525"/>
              <a:gd name="connsiteY1327" fmla="*/ 952695 h 5706064"/>
              <a:gd name="connsiteX1328" fmla="*/ 8291543 w 10723525"/>
              <a:gd name="connsiteY1328" fmla="*/ 908537 h 5706064"/>
              <a:gd name="connsiteX1329" fmla="*/ 8166687 w 10723525"/>
              <a:gd name="connsiteY1329" fmla="*/ 842855 h 5706064"/>
              <a:gd name="connsiteX1330" fmla="*/ 8237173 w 10723525"/>
              <a:gd name="connsiteY1330" fmla="*/ 812308 h 5706064"/>
              <a:gd name="connsiteX1331" fmla="*/ 8282084 w 10723525"/>
              <a:gd name="connsiteY1331" fmla="*/ 844090 h 5706064"/>
              <a:gd name="connsiteX1332" fmla="*/ 8240008 w 10723525"/>
              <a:gd name="connsiteY1332" fmla="*/ 811072 h 5706064"/>
              <a:gd name="connsiteX1333" fmla="*/ 8275045 w 10723525"/>
              <a:gd name="connsiteY1333" fmla="*/ 795950 h 5706064"/>
              <a:gd name="connsiteX1334" fmla="*/ 8281605 w 10723525"/>
              <a:gd name="connsiteY1334" fmla="*/ 840712 h 5706064"/>
              <a:gd name="connsiteX1335" fmla="*/ 8237269 w 10723525"/>
              <a:gd name="connsiteY1335" fmla="*/ 809157 h 5706064"/>
              <a:gd name="connsiteX1336" fmla="*/ 8105882 w 10723525"/>
              <a:gd name="connsiteY1336" fmla="*/ 716103 h 5706064"/>
              <a:gd name="connsiteX1337" fmla="*/ 8255583 w 10723525"/>
              <a:gd name="connsiteY1337" fmla="*/ 662998 h 5706064"/>
              <a:gd name="connsiteX1338" fmla="*/ 8274694 w 10723525"/>
              <a:gd name="connsiteY1338" fmla="*/ 792951 h 5706064"/>
              <a:gd name="connsiteX1339" fmla="*/ 8234466 w 10723525"/>
              <a:gd name="connsiteY1339" fmla="*/ 810367 h 5706064"/>
              <a:gd name="connsiteX1340" fmla="*/ 8163597 w 10723525"/>
              <a:gd name="connsiteY1340" fmla="*/ 840990 h 5706064"/>
              <a:gd name="connsiteX1341" fmla="*/ 8032688 w 10723525"/>
              <a:gd name="connsiteY1341" fmla="*/ 772157 h 5706064"/>
              <a:gd name="connsiteX1342" fmla="*/ 8037912 w 10723525"/>
              <a:gd name="connsiteY1342" fmla="*/ 744811 h 5706064"/>
              <a:gd name="connsiteX1343" fmla="*/ 8036033 w 10723525"/>
              <a:gd name="connsiteY1343" fmla="*/ 740879 h 5706064"/>
              <a:gd name="connsiteX1344" fmla="*/ 8102920 w 10723525"/>
              <a:gd name="connsiteY1344" fmla="*/ 717187 h 5706064"/>
              <a:gd name="connsiteX1345" fmla="*/ 8034822 w 10723525"/>
              <a:gd name="connsiteY1345" fmla="*/ 738535 h 5706064"/>
              <a:gd name="connsiteX1346" fmla="*/ 8012526 w 10723525"/>
              <a:gd name="connsiteY1346" fmla="*/ 722177 h 5706064"/>
              <a:gd name="connsiteX1347" fmla="*/ 8037147 w 10723525"/>
              <a:gd name="connsiteY1347" fmla="*/ 670635 h 5706064"/>
              <a:gd name="connsiteX1348" fmla="*/ 8100244 w 10723525"/>
              <a:gd name="connsiteY1348" fmla="*/ 715347 h 5706064"/>
              <a:gd name="connsiteX1349" fmla="*/ 8018291 w 10723525"/>
              <a:gd name="connsiteY1349" fmla="*/ 783524 h 5706064"/>
              <a:gd name="connsiteX1350" fmla="*/ 8045142 w 10723525"/>
              <a:gd name="connsiteY1350" fmla="*/ 815785 h 5706064"/>
              <a:gd name="connsiteX1351" fmla="*/ 7999563 w 10723525"/>
              <a:gd name="connsiteY1351" fmla="*/ 788313 h 5706064"/>
              <a:gd name="connsiteX1352" fmla="*/ 8007430 w 10723525"/>
              <a:gd name="connsiteY1352" fmla="*/ 787229 h 5706064"/>
              <a:gd name="connsiteX1353" fmla="*/ 8018259 w 10723525"/>
              <a:gd name="connsiteY1353" fmla="*/ 783524 h 5706064"/>
              <a:gd name="connsiteX1354" fmla="*/ 8050142 w 10723525"/>
              <a:gd name="connsiteY1354" fmla="*/ 821633 h 5706064"/>
              <a:gd name="connsiteX1355" fmla="*/ 8092218 w 10723525"/>
              <a:gd name="connsiteY1355" fmla="*/ 872192 h 5706064"/>
              <a:gd name="connsiteX1356" fmla="*/ 7803710 w 10723525"/>
              <a:gd name="connsiteY1356" fmla="*/ 996903 h 5706064"/>
              <a:gd name="connsiteX1357" fmla="*/ 7796734 w 10723525"/>
              <a:gd name="connsiteY1357" fmla="*/ 990955 h 5706064"/>
              <a:gd name="connsiteX1358" fmla="*/ 7973063 w 10723525"/>
              <a:gd name="connsiteY1358" fmla="*/ 783272 h 5706064"/>
              <a:gd name="connsiteX1359" fmla="*/ 7995072 w 10723525"/>
              <a:gd name="connsiteY1359" fmla="*/ 788464 h 5706064"/>
              <a:gd name="connsiteX1360" fmla="*/ 8057628 w 10723525"/>
              <a:gd name="connsiteY1360" fmla="*/ 826145 h 5706064"/>
              <a:gd name="connsiteX1361" fmla="*/ 8116361 w 10723525"/>
              <a:gd name="connsiteY1361" fmla="*/ 861430 h 5706064"/>
              <a:gd name="connsiteX1362" fmla="*/ 8094798 w 10723525"/>
              <a:gd name="connsiteY1362" fmla="*/ 870705 h 5706064"/>
              <a:gd name="connsiteX1363" fmla="*/ 8119133 w 10723525"/>
              <a:gd name="connsiteY1363" fmla="*/ 863195 h 5706064"/>
              <a:gd name="connsiteX1364" fmla="*/ 8301099 w 10723525"/>
              <a:gd name="connsiteY1364" fmla="*/ 972833 h 5706064"/>
              <a:gd name="connsiteX1365" fmla="*/ 8308743 w 10723525"/>
              <a:gd name="connsiteY1365" fmla="*/ 1025182 h 5706064"/>
              <a:gd name="connsiteX1366" fmla="*/ 8250519 w 10723525"/>
              <a:gd name="connsiteY1366" fmla="*/ 1058527 h 5706064"/>
              <a:gd name="connsiteX1367" fmla="*/ 8096422 w 10723525"/>
              <a:gd name="connsiteY1367" fmla="*/ 873050 h 5706064"/>
              <a:gd name="connsiteX1368" fmla="*/ 8327885 w 10723525"/>
              <a:gd name="connsiteY1368" fmla="*/ 1155841 h 5706064"/>
              <a:gd name="connsiteX1369" fmla="*/ 8349736 w 10723525"/>
              <a:gd name="connsiteY1369" fmla="*/ 1305579 h 5706064"/>
              <a:gd name="connsiteX1370" fmla="*/ 8340180 w 10723525"/>
              <a:gd name="connsiteY1370" fmla="*/ 1327002 h 5706064"/>
              <a:gd name="connsiteX1371" fmla="*/ 7972680 w 10723525"/>
              <a:gd name="connsiteY1371" fmla="*/ 1221321 h 5706064"/>
              <a:gd name="connsiteX1372" fmla="*/ 8250137 w 10723525"/>
              <a:gd name="connsiteY1372" fmla="*/ 1062333 h 5706064"/>
              <a:gd name="connsiteX1373" fmla="*/ 8338970 w 10723525"/>
              <a:gd name="connsiteY1373" fmla="*/ 1329245 h 5706064"/>
              <a:gd name="connsiteX1374" fmla="*/ 8308584 w 10723525"/>
              <a:gd name="connsiteY1374" fmla="*/ 1396062 h 5706064"/>
              <a:gd name="connsiteX1375" fmla="*/ 7923184 w 10723525"/>
              <a:gd name="connsiteY1375" fmla="*/ 1270646 h 5706064"/>
              <a:gd name="connsiteX1376" fmla="*/ 7923916 w 10723525"/>
              <a:gd name="connsiteY1376" fmla="*/ 1257439 h 5706064"/>
              <a:gd name="connsiteX1377" fmla="*/ 7920253 w 10723525"/>
              <a:gd name="connsiteY1377" fmla="*/ 1251364 h 5706064"/>
              <a:gd name="connsiteX1378" fmla="*/ 7969814 w 10723525"/>
              <a:gd name="connsiteY1378" fmla="*/ 1222959 h 5706064"/>
              <a:gd name="connsiteX1379" fmla="*/ 7918342 w 10723525"/>
              <a:gd name="connsiteY1379" fmla="*/ 1249247 h 5706064"/>
              <a:gd name="connsiteX1380" fmla="*/ 7888944 w 10723525"/>
              <a:gd name="connsiteY1380" fmla="*/ 1241938 h 5706064"/>
              <a:gd name="connsiteX1381" fmla="*/ 7875216 w 10723525"/>
              <a:gd name="connsiteY1381" fmla="*/ 1248693 h 5706064"/>
              <a:gd name="connsiteX1382" fmla="*/ 7794664 w 10723525"/>
              <a:gd name="connsiteY1382" fmla="*/ 1199671 h 5706064"/>
              <a:gd name="connsiteX1383" fmla="*/ 7796734 w 10723525"/>
              <a:gd name="connsiteY1383" fmla="*/ 1195764 h 5706064"/>
              <a:gd name="connsiteX1384" fmla="*/ 7828585 w 10723525"/>
              <a:gd name="connsiteY1384" fmla="*/ 1186136 h 5706064"/>
              <a:gd name="connsiteX1385" fmla="*/ 7830273 w 10723525"/>
              <a:gd name="connsiteY1385" fmla="*/ 1182910 h 5706064"/>
              <a:gd name="connsiteX1386" fmla="*/ 7965641 w 10723525"/>
              <a:gd name="connsiteY1386" fmla="*/ 1221876 h 5706064"/>
              <a:gd name="connsiteX1387" fmla="*/ 7873368 w 10723525"/>
              <a:gd name="connsiteY1387" fmla="*/ 1250734 h 5706064"/>
              <a:gd name="connsiteX1388" fmla="*/ 7869227 w 10723525"/>
              <a:gd name="connsiteY1388" fmla="*/ 1269436 h 5706064"/>
              <a:gd name="connsiteX1389" fmla="*/ 7881013 w 10723525"/>
              <a:gd name="connsiteY1389" fmla="*/ 1282038 h 5706064"/>
              <a:gd name="connsiteX1390" fmla="*/ 7765584 w 10723525"/>
              <a:gd name="connsiteY1390" fmla="*/ 1431549 h 5706064"/>
              <a:gd name="connsiteX1391" fmla="*/ 7704588 w 10723525"/>
              <a:gd name="connsiteY1391" fmla="*/ 1423988 h 5706064"/>
              <a:gd name="connsiteX1392" fmla="*/ 7679107 w 10723525"/>
              <a:gd name="connsiteY1392" fmla="*/ 1417636 h 5706064"/>
              <a:gd name="connsiteX1393" fmla="*/ 7793326 w 10723525"/>
              <a:gd name="connsiteY1393" fmla="*/ 1202166 h 5706064"/>
              <a:gd name="connsiteX1394" fmla="*/ 7792434 w 10723525"/>
              <a:gd name="connsiteY1394" fmla="*/ 1198184 h 5706064"/>
              <a:gd name="connsiteX1395" fmla="*/ 7768800 w 10723525"/>
              <a:gd name="connsiteY1395" fmla="*/ 1183767 h 5706064"/>
              <a:gd name="connsiteX1396" fmla="*/ 7780299 w 10723525"/>
              <a:gd name="connsiteY1396" fmla="*/ 1181246 h 5706064"/>
              <a:gd name="connsiteX1397" fmla="*/ 7793039 w 10723525"/>
              <a:gd name="connsiteY1397" fmla="*/ 1194428 h 5706064"/>
              <a:gd name="connsiteX1398" fmla="*/ 7794250 w 10723525"/>
              <a:gd name="connsiteY1398" fmla="*/ 1194756 h 5706064"/>
              <a:gd name="connsiteX1399" fmla="*/ 7761665 w 10723525"/>
              <a:gd name="connsiteY1399" fmla="*/ 1182759 h 5706064"/>
              <a:gd name="connsiteX1400" fmla="*/ 7684044 w 10723525"/>
              <a:gd name="connsiteY1400" fmla="*/ 1199343 h 5706064"/>
              <a:gd name="connsiteX1401" fmla="*/ 7698791 w 10723525"/>
              <a:gd name="connsiteY1401" fmla="*/ 1170409 h 5706064"/>
              <a:gd name="connsiteX1402" fmla="*/ 7745262 w 10723525"/>
              <a:gd name="connsiteY1402" fmla="*/ 1172778 h 5706064"/>
              <a:gd name="connsiteX1403" fmla="*/ 7699938 w 10723525"/>
              <a:gd name="connsiteY1403" fmla="*/ 1168191 h 5706064"/>
              <a:gd name="connsiteX1404" fmla="*/ 7708888 w 10723525"/>
              <a:gd name="connsiteY1404" fmla="*/ 1150548 h 5706064"/>
              <a:gd name="connsiteX1405" fmla="*/ 7741153 w 10723525"/>
              <a:gd name="connsiteY1405" fmla="*/ 1170182 h 5706064"/>
              <a:gd name="connsiteX1406" fmla="*/ 7707773 w 10723525"/>
              <a:gd name="connsiteY1406" fmla="*/ 1146641 h 5706064"/>
              <a:gd name="connsiteX1407" fmla="*/ 7660315 w 10723525"/>
              <a:gd name="connsiteY1407" fmla="*/ 1117807 h 5706064"/>
              <a:gd name="connsiteX1408" fmla="*/ 7762876 w 10723525"/>
              <a:gd name="connsiteY1408" fmla="*/ 1026216 h 5706064"/>
              <a:gd name="connsiteX1409" fmla="*/ 7765042 w 10723525"/>
              <a:gd name="connsiteY1409" fmla="*/ 1027551 h 5706064"/>
              <a:gd name="connsiteX1410" fmla="*/ 7766253 w 10723525"/>
              <a:gd name="connsiteY1410" fmla="*/ 1032038 h 5706064"/>
              <a:gd name="connsiteX1411" fmla="*/ 7706531 w 10723525"/>
              <a:gd name="connsiteY1411" fmla="*/ 1149161 h 5706064"/>
              <a:gd name="connsiteX1412" fmla="*/ 7696976 w 10723525"/>
              <a:gd name="connsiteY1412" fmla="*/ 1168165 h 5706064"/>
              <a:gd name="connsiteX1413" fmla="*/ 7609002 w 10723525"/>
              <a:gd name="connsiteY1413" fmla="*/ 1163704 h 5706064"/>
              <a:gd name="connsiteX1414" fmla="*/ 7658244 w 10723525"/>
              <a:gd name="connsiteY1414" fmla="*/ 1119647 h 5706064"/>
              <a:gd name="connsiteX1415" fmla="*/ 7604989 w 10723525"/>
              <a:gd name="connsiteY1415" fmla="*/ 1163503 h 5706064"/>
              <a:gd name="connsiteX1416" fmla="*/ 7554378 w 10723525"/>
              <a:gd name="connsiteY1416" fmla="*/ 1160982 h 5706064"/>
              <a:gd name="connsiteX1417" fmla="*/ 7539885 w 10723525"/>
              <a:gd name="connsiteY1417" fmla="*/ 1047967 h 5706064"/>
              <a:gd name="connsiteX1418" fmla="*/ 7655537 w 10723525"/>
              <a:gd name="connsiteY1418" fmla="*/ 1118211 h 5706064"/>
              <a:gd name="connsiteX1419" fmla="*/ 7551161 w 10723525"/>
              <a:gd name="connsiteY1419" fmla="*/ 1160806 h 5706064"/>
              <a:gd name="connsiteX1420" fmla="*/ 7505868 w 10723525"/>
              <a:gd name="connsiteY1420" fmla="*/ 1158512 h 5706064"/>
              <a:gd name="connsiteX1421" fmla="*/ 7451721 w 10723525"/>
              <a:gd name="connsiteY1421" fmla="*/ 994105 h 5706064"/>
              <a:gd name="connsiteX1422" fmla="*/ 7536509 w 10723525"/>
              <a:gd name="connsiteY1422" fmla="*/ 1045648 h 5706064"/>
              <a:gd name="connsiteX1423" fmla="*/ 7450574 w 10723525"/>
              <a:gd name="connsiteY1423" fmla="*/ 990199 h 5706064"/>
              <a:gd name="connsiteX1424" fmla="*/ 7431272 w 10723525"/>
              <a:gd name="connsiteY1424" fmla="*/ 931498 h 5706064"/>
              <a:gd name="connsiteX1425" fmla="*/ 7510550 w 10723525"/>
              <a:gd name="connsiteY1425" fmla="*/ 843611 h 5706064"/>
              <a:gd name="connsiteX1426" fmla="*/ 7536031 w 10723525"/>
              <a:gd name="connsiteY1426" fmla="*/ 1042296 h 5706064"/>
              <a:gd name="connsiteX1427" fmla="*/ 7446402 w 10723525"/>
              <a:gd name="connsiteY1427" fmla="*/ 987678 h 5706064"/>
              <a:gd name="connsiteX1428" fmla="*/ 7403912 w 10723525"/>
              <a:gd name="connsiteY1428" fmla="*/ 961743 h 5706064"/>
              <a:gd name="connsiteX1429" fmla="*/ 7428820 w 10723525"/>
              <a:gd name="connsiteY1429" fmla="*/ 934145 h 5706064"/>
              <a:gd name="connsiteX1430" fmla="*/ 7447772 w 10723525"/>
              <a:gd name="connsiteY1430" fmla="*/ 991535 h 5706064"/>
              <a:gd name="connsiteX1431" fmla="*/ 7502588 w 10723525"/>
              <a:gd name="connsiteY1431" fmla="*/ 1158235 h 5706064"/>
              <a:gd name="connsiteX1432" fmla="*/ 7374641 w 10723525"/>
              <a:gd name="connsiteY1432" fmla="*/ 1151783 h 5706064"/>
              <a:gd name="connsiteX1433" fmla="*/ 7305906 w 10723525"/>
              <a:gd name="connsiteY1433" fmla="*/ 1070373 h 5706064"/>
              <a:gd name="connsiteX1434" fmla="*/ 7402129 w 10723525"/>
              <a:gd name="connsiteY1434" fmla="*/ 963734 h 5706064"/>
              <a:gd name="connsiteX1435" fmla="*/ 7370691 w 10723525"/>
              <a:gd name="connsiteY1435" fmla="*/ 1151581 h 5706064"/>
              <a:gd name="connsiteX1436" fmla="*/ 7246025 w 10723525"/>
              <a:gd name="connsiteY1436" fmla="*/ 1145280 h 5706064"/>
              <a:gd name="connsiteX1437" fmla="*/ 7243605 w 10723525"/>
              <a:gd name="connsiteY1437" fmla="*/ 1139433 h 5706064"/>
              <a:gd name="connsiteX1438" fmla="*/ 7303963 w 10723525"/>
              <a:gd name="connsiteY1438" fmla="*/ 1072541 h 5706064"/>
              <a:gd name="connsiteX1439" fmla="*/ 7242299 w 10723525"/>
              <a:gd name="connsiteY1439" fmla="*/ 1136786 h 5706064"/>
              <a:gd name="connsiteX1440" fmla="*/ 7180125 w 10723525"/>
              <a:gd name="connsiteY1440" fmla="*/ 990350 h 5706064"/>
              <a:gd name="connsiteX1441" fmla="*/ 7214397 w 10723525"/>
              <a:gd name="connsiteY1441" fmla="*/ 966431 h 5706064"/>
              <a:gd name="connsiteX1442" fmla="*/ 7302179 w 10723525"/>
              <a:gd name="connsiteY1442" fmla="*/ 1070423 h 5706064"/>
              <a:gd name="connsiteX1443" fmla="*/ 7178915 w 10723525"/>
              <a:gd name="connsiteY1443" fmla="*/ 988082 h 5706064"/>
              <a:gd name="connsiteX1444" fmla="*/ 7124767 w 10723525"/>
              <a:gd name="connsiteY1444" fmla="*/ 860271 h 5706064"/>
              <a:gd name="connsiteX1445" fmla="*/ 7212773 w 10723525"/>
              <a:gd name="connsiteY1445" fmla="*/ 964515 h 5706064"/>
              <a:gd name="connsiteX1446" fmla="*/ 7176653 w 10723525"/>
              <a:gd name="connsiteY1446" fmla="*/ 989795 h 5706064"/>
              <a:gd name="connsiteX1447" fmla="*/ 7017397 w 10723525"/>
              <a:gd name="connsiteY1447" fmla="*/ 1100896 h 5706064"/>
              <a:gd name="connsiteX1448" fmla="*/ 7121550 w 10723525"/>
              <a:gd name="connsiteY1448" fmla="*/ 860523 h 5706064"/>
              <a:gd name="connsiteX1449" fmla="*/ 6905504 w 10723525"/>
              <a:gd name="connsiteY1449" fmla="*/ 1089705 h 5706064"/>
              <a:gd name="connsiteX1450" fmla="*/ 6921238 w 10723525"/>
              <a:gd name="connsiteY1450" fmla="*/ 1036524 h 5706064"/>
              <a:gd name="connsiteX1451" fmla="*/ 7055363 w 10723525"/>
              <a:gd name="connsiteY1451" fmla="*/ 897901 h 5706064"/>
              <a:gd name="connsiteX1452" fmla="*/ 6900184 w 10723525"/>
              <a:gd name="connsiteY1452" fmla="*/ 1096359 h 5706064"/>
              <a:gd name="connsiteX1453" fmla="*/ 6876551 w 10723525"/>
              <a:gd name="connsiteY1453" fmla="*/ 1126604 h 5706064"/>
              <a:gd name="connsiteX1454" fmla="*/ 6836068 w 10723525"/>
              <a:gd name="connsiteY1454" fmla="*/ 1124537 h 5706064"/>
              <a:gd name="connsiteX1455" fmla="*/ 6916429 w 10723525"/>
              <a:gd name="connsiteY1455" fmla="*/ 1041540 h 5706064"/>
              <a:gd name="connsiteX1456" fmla="*/ 6874703 w 10723525"/>
              <a:gd name="connsiteY1456" fmla="*/ 1128796 h 5706064"/>
              <a:gd name="connsiteX1457" fmla="*/ 6751343 w 10723525"/>
              <a:gd name="connsiteY1457" fmla="*/ 1286398 h 5706064"/>
              <a:gd name="connsiteX1458" fmla="*/ 6725862 w 10723525"/>
              <a:gd name="connsiteY1458" fmla="*/ 1304041 h 5706064"/>
              <a:gd name="connsiteX1459" fmla="*/ 6668913 w 10723525"/>
              <a:gd name="connsiteY1459" fmla="*/ 1297085 h 5706064"/>
              <a:gd name="connsiteX1460" fmla="*/ 6833807 w 10723525"/>
              <a:gd name="connsiteY1460" fmla="*/ 1126629 h 5706064"/>
              <a:gd name="connsiteX1461" fmla="*/ 6665664 w 10723525"/>
              <a:gd name="connsiteY1461" fmla="*/ 1296732 h 5706064"/>
              <a:gd name="connsiteX1462" fmla="*/ 6626901 w 10723525"/>
              <a:gd name="connsiteY1462" fmla="*/ 1291994 h 5706064"/>
              <a:gd name="connsiteX1463" fmla="*/ 6739973 w 10723525"/>
              <a:gd name="connsiteY1463" fmla="*/ 1121991 h 5706064"/>
              <a:gd name="connsiteX1464" fmla="*/ 6830303 w 10723525"/>
              <a:gd name="connsiteY1464" fmla="*/ 1126604 h 5706064"/>
              <a:gd name="connsiteX1465" fmla="*/ 6738189 w 10723525"/>
              <a:gd name="connsiteY1465" fmla="*/ 1119572 h 5706064"/>
              <a:gd name="connsiteX1466" fmla="*/ 6731277 w 10723525"/>
              <a:gd name="connsiteY1466" fmla="*/ 1119244 h 5706064"/>
              <a:gd name="connsiteX1467" fmla="*/ 6832214 w 10723525"/>
              <a:gd name="connsiteY1467" fmla="*/ 978100 h 5706064"/>
              <a:gd name="connsiteX1468" fmla="*/ 6736660 w 10723525"/>
              <a:gd name="connsiteY1468" fmla="*/ 1121815 h 5706064"/>
              <a:gd name="connsiteX1469" fmla="*/ 6623843 w 10723525"/>
              <a:gd name="connsiteY1469" fmla="*/ 1291490 h 5706064"/>
              <a:gd name="connsiteX1470" fmla="*/ 6609319 w 10723525"/>
              <a:gd name="connsiteY1470" fmla="*/ 1289700 h 5706064"/>
              <a:gd name="connsiteX1471" fmla="*/ 6729652 w 10723525"/>
              <a:gd name="connsiteY1471" fmla="*/ 1121487 h 5706064"/>
              <a:gd name="connsiteX1472" fmla="*/ 6606070 w 10723525"/>
              <a:gd name="connsiteY1472" fmla="*/ 1289297 h 5706064"/>
              <a:gd name="connsiteX1473" fmla="*/ 6570110 w 10723525"/>
              <a:gd name="connsiteY1473" fmla="*/ 1284861 h 5706064"/>
              <a:gd name="connsiteX1474" fmla="*/ 6620371 w 10723525"/>
              <a:gd name="connsiteY1474" fmla="*/ 1115993 h 5706064"/>
              <a:gd name="connsiteX1475" fmla="*/ 6726277 w 10723525"/>
              <a:gd name="connsiteY1475" fmla="*/ 1121336 h 5706064"/>
              <a:gd name="connsiteX1476" fmla="*/ 6567116 w 10723525"/>
              <a:gd name="connsiteY1476" fmla="*/ 1284609 h 5706064"/>
              <a:gd name="connsiteX1477" fmla="*/ 6321287 w 10723525"/>
              <a:gd name="connsiteY1477" fmla="*/ 1254364 h 5706064"/>
              <a:gd name="connsiteX1478" fmla="*/ 6415280 w 10723525"/>
              <a:gd name="connsiteY1478" fmla="*/ 1105457 h 5706064"/>
              <a:gd name="connsiteX1479" fmla="*/ 6617409 w 10723525"/>
              <a:gd name="connsiteY1479" fmla="*/ 1115539 h 5706064"/>
              <a:gd name="connsiteX1480" fmla="*/ 6566606 w 10723525"/>
              <a:gd name="connsiteY1480" fmla="*/ 1286877 h 5706064"/>
              <a:gd name="connsiteX1481" fmla="*/ 6537239 w 10723525"/>
              <a:gd name="connsiteY1481" fmla="*/ 1385526 h 5706064"/>
              <a:gd name="connsiteX1482" fmla="*/ 6502903 w 10723525"/>
              <a:gd name="connsiteY1482" fmla="*/ 1433414 h 5706064"/>
              <a:gd name="connsiteX1483" fmla="*/ 6496533 w 10723525"/>
              <a:gd name="connsiteY1483" fmla="*/ 1439413 h 5706064"/>
              <a:gd name="connsiteX1484" fmla="*/ 6261566 w 10723525"/>
              <a:gd name="connsiteY1484" fmla="*/ 1349560 h 5706064"/>
              <a:gd name="connsiteX1485" fmla="*/ 6320046 w 10723525"/>
              <a:gd name="connsiteY1485" fmla="*/ 1256582 h 5706064"/>
              <a:gd name="connsiteX1486" fmla="*/ 6258796 w 10723525"/>
              <a:gd name="connsiteY1486" fmla="*/ 1348653 h 5706064"/>
              <a:gd name="connsiteX1487" fmla="*/ 5901806 w 10723525"/>
              <a:gd name="connsiteY1487" fmla="*/ 1212197 h 5706064"/>
              <a:gd name="connsiteX1488" fmla="*/ 5903845 w 10723525"/>
              <a:gd name="connsiteY1488" fmla="*/ 1205619 h 5706064"/>
              <a:gd name="connsiteX1489" fmla="*/ 6316765 w 10723525"/>
              <a:gd name="connsiteY1489" fmla="*/ 1256179 h 5706064"/>
              <a:gd name="connsiteX1490" fmla="*/ 6260101 w 10723525"/>
              <a:gd name="connsiteY1490" fmla="*/ 1351702 h 5706064"/>
              <a:gd name="connsiteX1491" fmla="*/ 6495419 w 10723525"/>
              <a:gd name="connsiteY1491" fmla="*/ 1441505 h 5706064"/>
              <a:gd name="connsiteX1492" fmla="*/ 6493667 w 10723525"/>
              <a:gd name="connsiteY1492" fmla="*/ 1446546 h 5706064"/>
              <a:gd name="connsiteX1493" fmla="*/ 6493316 w 10723525"/>
              <a:gd name="connsiteY1493" fmla="*/ 1447025 h 5706064"/>
              <a:gd name="connsiteX1494" fmla="*/ 6206655 w 10723525"/>
              <a:gd name="connsiteY1494" fmla="*/ 1436691 h 5706064"/>
              <a:gd name="connsiteX1495" fmla="*/ 6491660 w 10723525"/>
              <a:gd name="connsiteY1495" fmla="*/ 1449243 h 5706064"/>
              <a:gd name="connsiteX1496" fmla="*/ 6481882 w 10723525"/>
              <a:gd name="connsiteY1496" fmla="*/ 1462878 h 5706064"/>
              <a:gd name="connsiteX1497" fmla="*/ 6114796 w 10723525"/>
              <a:gd name="connsiteY1497" fmla="*/ 1605257 h 5706064"/>
              <a:gd name="connsiteX1498" fmla="*/ 6105241 w 10723525"/>
              <a:gd name="connsiteY1498" fmla="*/ 1597695 h 5706064"/>
              <a:gd name="connsiteX1499" fmla="*/ 6205349 w 10723525"/>
              <a:gd name="connsiteY1499" fmla="*/ 1438909 h 5706064"/>
              <a:gd name="connsiteX1500" fmla="*/ 6102724 w 10723525"/>
              <a:gd name="connsiteY1500" fmla="*/ 1596485 h 5706064"/>
              <a:gd name="connsiteX1501" fmla="*/ 6082690 w 10723525"/>
              <a:gd name="connsiteY1501" fmla="*/ 1595830 h 5706064"/>
              <a:gd name="connsiteX1502" fmla="*/ 5992455 w 10723525"/>
              <a:gd name="connsiteY1502" fmla="*/ 1430869 h 5706064"/>
              <a:gd name="connsiteX1503" fmla="*/ 6202164 w 10723525"/>
              <a:gd name="connsiteY1503" fmla="*/ 1438581 h 5706064"/>
              <a:gd name="connsiteX1504" fmla="*/ 6079918 w 10723525"/>
              <a:gd name="connsiteY1504" fmla="*/ 1596788 h 5706064"/>
              <a:gd name="connsiteX1505" fmla="*/ 6072211 w 10723525"/>
              <a:gd name="connsiteY1505" fmla="*/ 1601476 h 5706064"/>
              <a:gd name="connsiteX1506" fmla="*/ 5793035 w 10723525"/>
              <a:gd name="connsiteY1506" fmla="*/ 1423862 h 5706064"/>
              <a:gd name="connsiteX1507" fmla="*/ 5989429 w 10723525"/>
              <a:gd name="connsiteY1507" fmla="*/ 1430919 h 5706064"/>
              <a:gd name="connsiteX1508" fmla="*/ 5488632 w 10723525"/>
              <a:gd name="connsiteY1508" fmla="*/ 1459551 h 5706064"/>
              <a:gd name="connsiteX1509" fmla="*/ 5290421 w 10723525"/>
              <a:gd name="connsiteY1509" fmla="*/ 1408865 h 5706064"/>
              <a:gd name="connsiteX1510" fmla="*/ 5291345 w 10723525"/>
              <a:gd name="connsiteY1510" fmla="*/ 1405211 h 5706064"/>
              <a:gd name="connsiteX1511" fmla="*/ 5552939 w 10723525"/>
              <a:gd name="connsiteY1511" fmla="*/ 1414814 h 5706064"/>
              <a:gd name="connsiteX1512" fmla="*/ 5489396 w 10723525"/>
              <a:gd name="connsiteY1512" fmla="*/ 1462248 h 5706064"/>
              <a:gd name="connsiteX1513" fmla="*/ 6066445 w 10723525"/>
              <a:gd name="connsiteY1513" fmla="*/ 1609894 h 5706064"/>
              <a:gd name="connsiteX1514" fmla="*/ 6066095 w 10723525"/>
              <a:gd name="connsiteY1514" fmla="*/ 1619976 h 5706064"/>
              <a:gd name="connsiteX1515" fmla="*/ 5358997 w 10723525"/>
              <a:gd name="connsiteY1515" fmla="*/ 1778082 h 5706064"/>
              <a:gd name="connsiteX1516" fmla="*/ 5311029 w 10723525"/>
              <a:gd name="connsiteY1516" fmla="*/ 1586530 h 5706064"/>
              <a:gd name="connsiteX1517" fmla="*/ 5356194 w 10723525"/>
              <a:gd name="connsiteY1517" fmla="*/ 1778838 h 5706064"/>
              <a:gd name="connsiteX1518" fmla="*/ 5179993 w 10723525"/>
              <a:gd name="connsiteY1518" fmla="*/ 1818232 h 5706064"/>
              <a:gd name="connsiteX1519" fmla="*/ 5214170 w 10723525"/>
              <a:gd name="connsiteY1519" fmla="*/ 1654405 h 5706064"/>
              <a:gd name="connsiteX1520" fmla="*/ 5308672 w 10723525"/>
              <a:gd name="connsiteY1520" fmla="*/ 1588445 h 5706064"/>
              <a:gd name="connsiteX1521" fmla="*/ 5176903 w 10723525"/>
              <a:gd name="connsiteY1521" fmla="*/ 1818887 h 5706064"/>
              <a:gd name="connsiteX1522" fmla="*/ 5002932 w 10723525"/>
              <a:gd name="connsiteY1522" fmla="*/ 1857929 h 5706064"/>
              <a:gd name="connsiteX1523" fmla="*/ 4971845 w 10723525"/>
              <a:gd name="connsiteY1523" fmla="*/ 1823474 h 5706064"/>
              <a:gd name="connsiteX1524" fmla="*/ 5210729 w 10723525"/>
              <a:gd name="connsiteY1524" fmla="*/ 1656497 h 5706064"/>
              <a:gd name="connsiteX1525" fmla="*/ 4999651 w 10723525"/>
              <a:gd name="connsiteY1525" fmla="*/ 1858685 h 5706064"/>
              <a:gd name="connsiteX1526" fmla="*/ 4912251 w 10723525"/>
              <a:gd name="connsiteY1526" fmla="*/ 1878344 h 5706064"/>
              <a:gd name="connsiteX1527" fmla="*/ 4905881 w 10723525"/>
              <a:gd name="connsiteY1527" fmla="*/ 1869371 h 5706064"/>
              <a:gd name="connsiteX1528" fmla="*/ 4969456 w 10723525"/>
              <a:gd name="connsiteY1528" fmla="*/ 1824735 h 5706064"/>
              <a:gd name="connsiteX1529" fmla="*/ 4903874 w 10723525"/>
              <a:gd name="connsiteY1529" fmla="*/ 1867632 h 5706064"/>
              <a:gd name="connsiteX1530" fmla="*/ 4897504 w 10723525"/>
              <a:gd name="connsiteY1530" fmla="*/ 1863221 h 5706064"/>
              <a:gd name="connsiteX1531" fmla="*/ 4947893 w 10723525"/>
              <a:gd name="connsiteY1531" fmla="*/ 1800412 h 5706064"/>
              <a:gd name="connsiteX1532" fmla="*/ 4967864 w 10723525"/>
              <a:gd name="connsiteY1532" fmla="*/ 1823096 h 5706064"/>
              <a:gd name="connsiteX1533" fmla="*/ 4894861 w 10723525"/>
              <a:gd name="connsiteY1533" fmla="*/ 1862062 h 5706064"/>
              <a:gd name="connsiteX1534" fmla="*/ 4893618 w 10723525"/>
              <a:gd name="connsiteY1534" fmla="*/ 1861558 h 5706064"/>
              <a:gd name="connsiteX1535" fmla="*/ 4887248 w 10723525"/>
              <a:gd name="connsiteY1535" fmla="*/ 1859214 h 5706064"/>
              <a:gd name="connsiteX1536" fmla="*/ 4920755 w 10723525"/>
              <a:gd name="connsiteY1536" fmla="*/ 1770067 h 5706064"/>
              <a:gd name="connsiteX1537" fmla="*/ 4945981 w 10723525"/>
              <a:gd name="connsiteY1537" fmla="*/ 1798547 h 5706064"/>
              <a:gd name="connsiteX1538" fmla="*/ 4884286 w 10723525"/>
              <a:gd name="connsiteY1538" fmla="*/ 1858735 h 5706064"/>
              <a:gd name="connsiteX1539" fmla="*/ 4838420 w 10723525"/>
              <a:gd name="connsiteY1539" fmla="*/ 1874135 h 5706064"/>
              <a:gd name="connsiteX1540" fmla="*/ 4646389 w 10723525"/>
              <a:gd name="connsiteY1540" fmla="*/ 1797539 h 5706064"/>
              <a:gd name="connsiteX1541" fmla="*/ 4780164 w 10723525"/>
              <a:gd name="connsiteY1541" fmla="*/ 1612843 h 5706064"/>
              <a:gd name="connsiteX1542" fmla="*/ 4918367 w 10723525"/>
              <a:gd name="connsiteY1542" fmla="*/ 1767874 h 5706064"/>
              <a:gd name="connsiteX1543" fmla="*/ 4837114 w 10723525"/>
              <a:gd name="connsiteY1543" fmla="*/ 1876579 h 5706064"/>
              <a:gd name="connsiteX1544" fmla="*/ 4836923 w 10723525"/>
              <a:gd name="connsiteY1544" fmla="*/ 1876907 h 5706064"/>
              <a:gd name="connsiteX1545" fmla="*/ 4629508 w 10723525"/>
              <a:gd name="connsiteY1545" fmla="*/ 1820828 h 5706064"/>
              <a:gd name="connsiteX1546" fmla="*/ 4644987 w 10723525"/>
              <a:gd name="connsiteY1546" fmla="*/ 1799556 h 5706064"/>
              <a:gd name="connsiteX1547" fmla="*/ 5067686 w 10723525"/>
              <a:gd name="connsiteY1547" fmla="*/ 2373279 h 5706064"/>
              <a:gd name="connsiteX1548" fmla="*/ 5100715 w 10723525"/>
              <a:gd name="connsiteY1548" fmla="*/ 2729565 h 5706064"/>
              <a:gd name="connsiteX1549" fmla="*/ 4769844 w 10723525"/>
              <a:gd name="connsiteY1549" fmla="*/ 2845782 h 5706064"/>
              <a:gd name="connsiteX1550" fmla="*/ 4753250 w 10723525"/>
              <a:gd name="connsiteY1550" fmla="*/ 2831969 h 5706064"/>
              <a:gd name="connsiteX1551" fmla="*/ 5056251 w 10723525"/>
              <a:gd name="connsiteY1551" fmla="*/ 2371439 h 5706064"/>
              <a:gd name="connsiteX1552" fmla="*/ 5067718 w 10723525"/>
              <a:gd name="connsiteY1552" fmla="*/ 2373279 h 5706064"/>
              <a:gd name="connsiteX1553" fmla="*/ 4769048 w 10723525"/>
              <a:gd name="connsiteY1553" fmla="*/ 2875598 h 5706064"/>
              <a:gd name="connsiteX1554" fmla="*/ 4774112 w 10723525"/>
              <a:gd name="connsiteY1554" fmla="*/ 2858762 h 5706064"/>
              <a:gd name="connsiteX1555" fmla="*/ 5112246 w 10723525"/>
              <a:gd name="connsiteY1555" fmla="*/ 2850772 h 5706064"/>
              <a:gd name="connsiteX1556" fmla="*/ 5136262 w 10723525"/>
              <a:gd name="connsiteY1556" fmla="*/ 3111283 h 5706064"/>
              <a:gd name="connsiteX1557" fmla="*/ 5068259 w 10723525"/>
              <a:gd name="connsiteY1557" fmla="*/ 3199497 h 5706064"/>
              <a:gd name="connsiteX1558" fmla="*/ 4760607 w 10723525"/>
              <a:gd name="connsiteY1558" fmla="*/ 2884092 h 5706064"/>
              <a:gd name="connsiteX1559" fmla="*/ 4769080 w 10723525"/>
              <a:gd name="connsiteY1559" fmla="*/ 2875598 h 5706064"/>
              <a:gd name="connsiteX1560" fmla="*/ 5136739 w 10723525"/>
              <a:gd name="connsiteY1560" fmla="*/ 3115189 h 5706064"/>
              <a:gd name="connsiteX1561" fmla="*/ 5152665 w 10723525"/>
              <a:gd name="connsiteY1561" fmla="*/ 3286023 h 5706064"/>
              <a:gd name="connsiteX1562" fmla="*/ 5069851 w 10723525"/>
              <a:gd name="connsiteY1562" fmla="*/ 3201488 h 5706064"/>
              <a:gd name="connsiteX1563" fmla="*/ 5139383 w 10723525"/>
              <a:gd name="connsiteY1563" fmla="*/ 3111786 h 5706064"/>
              <a:gd name="connsiteX1564" fmla="*/ 5345078 w 10723525"/>
              <a:gd name="connsiteY1564" fmla="*/ 2845504 h 5706064"/>
              <a:gd name="connsiteX1565" fmla="*/ 5470954 w 10723525"/>
              <a:gd name="connsiteY1565" fmla="*/ 2842404 h 5706064"/>
              <a:gd name="connsiteX1566" fmla="*/ 5453213 w 10723525"/>
              <a:gd name="connsiteY1566" fmla="*/ 2900551 h 5706064"/>
              <a:gd name="connsiteX1567" fmla="*/ 5166934 w 10723525"/>
              <a:gd name="connsiteY1567" fmla="*/ 3300541 h 5706064"/>
              <a:gd name="connsiteX1568" fmla="*/ 5155914 w 10723525"/>
              <a:gd name="connsiteY1568" fmla="*/ 3289199 h 5706064"/>
              <a:gd name="connsiteX1569" fmla="*/ 5156169 w 10723525"/>
              <a:gd name="connsiteY1569" fmla="*/ 3324611 h 5706064"/>
              <a:gd name="connsiteX1570" fmla="*/ 5123775 w 10723525"/>
              <a:gd name="connsiteY1570" fmla="*/ 3366021 h 5706064"/>
              <a:gd name="connsiteX1571" fmla="*/ 5155850 w 10723525"/>
              <a:gd name="connsiteY1571" fmla="*/ 3321183 h 5706064"/>
              <a:gd name="connsiteX1572" fmla="*/ 5156550 w 10723525"/>
              <a:gd name="connsiteY1572" fmla="*/ 3328517 h 5706064"/>
              <a:gd name="connsiteX1573" fmla="*/ 5158398 w 10723525"/>
              <a:gd name="connsiteY1573" fmla="*/ 3348479 h 5706064"/>
              <a:gd name="connsiteX1574" fmla="*/ 5111481 w 10723525"/>
              <a:gd name="connsiteY1574" fmla="*/ 3390368 h 5706064"/>
              <a:gd name="connsiteX1575" fmla="*/ 5106321 w 10723525"/>
              <a:gd name="connsiteY1575" fmla="*/ 3394553 h 5706064"/>
              <a:gd name="connsiteX1576" fmla="*/ 5105333 w 10723525"/>
              <a:gd name="connsiteY1576" fmla="*/ 3393948 h 5706064"/>
              <a:gd name="connsiteX1577" fmla="*/ 5158175 w 10723525"/>
              <a:gd name="connsiteY1577" fmla="*/ 3312866 h 5706064"/>
              <a:gd name="connsiteX1578" fmla="*/ 5156359 w 10723525"/>
              <a:gd name="connsiteY1578" fmla="*/ 3293559 h 5706064"/>
              <a:gd name="connsiteX1579" fmla="*/ 5165373 w 10723525"/>
              <a:gd name="connsiteY1579" fmla="*/ 3302784 h 5706064"/>
              <a:gd name="connsiteX1580" fmla="*/ 5167475 w 10723525"/>
              <a:gd name="connsiteY1580" fmla="*/ 3304952 h 5706064"/>
              <a:gd name="connsiteX1581" fmla="*/ 5169768 w 10723525"/>
              <a:gd name="connsiteY1581" fmla="*/ 3307270 h 5706064"/>
              <a:gd name="connsiteX1582" fmla="*/ 5158907 w 10723525"/>
              <a:gd name="connsiteY1582" fmla="*/ 3321133 h 5706064"/>
              <a:gd name="connsiteX1583" fmla="*/ 5158589 w 10723525"/>
              <a:gd name="connsiteY1583" fmla="*/ 3317377 h 5706064"/>
              <a:gd name="connsiteX1584" fmla="*/ 5171648 w 10723525"/>
              <a:gd name="connsiteY1584" fmla="*/ 3309211 h 5706064"/>
              <a:gd name="connsiteX1585" fmla="*/ 5185949 w 10723525"/>
              <a:gd name="connsiteY1585" fmla="*/ 3323880 h 5706064"/>
              <a:gd name="connsiteX1586" fmla="*/ 5161232 w 10723525"/>
              <a:gd name="connsiteY1586" fmla="*/ 3345984 h 5706064"/>
              <a:gd name="connsiteX1587" fmla="*/ 5159290 w 10723525"/>
              <a:gd name="connsiteY1587" fmla="*/ 3325014 h 5706064"/>
              <a:gd name="connsiteX1588" fmla="*/ 5187988 w 10723525"/>
              <a:gd name="connsiteY1588" fmla="*/ 3325947 h 5706064"/>
              <a:gd name="connsiteX1589" fmla="*/ 5189485 w 10723525"/>
              <a:gd name="connsiteY1589" fmla="*/ 3327484 h 5706064"/>
              <a:gd name="connsiteX1590" fmla="*/ 5161583 w 10723525"/>
              <a:gd name="connsiteY1590" fmla="*/ 3350017 h 5706064"/>
              <a:gd name="connsiteX1591" fmla="*/ 5161583 w 10723525"/>
              <a:gd name="connsiteY1591" fmla="*/ 3349588 h 5706064"/>
              <a:gd name="connsiteX1592" fmla="*/ 5187988 w 10723525"/>
              <a:gd name="connsiteY1592" fmla="*/ 3322065 h 5706064"/>
              <a:gd name="connsiteX1593" fmla="*/ 5173336 w 10723525"/>
              <a:gd name="connsiteY1593" fmla="*/ 3306943 h 5706064"/>
              <a:gd name="connsiteX1594" fmla="*/ 5428751 w 10723525"/>
              <a:gd name="connsiteY1594" fmla="*/ 2980599 h 5706064"/>
              <a:gd name="connsiteX1595" fmla="*/ 5375847 w 10723525"/>
              <a:gd name="connsiteY1595" fmla="*/ 3154205 h 5706064"/>
              <a:gd name="connsiteX1596" fmla="*/ 5378458 w 10723525"/>
              <a:gd name="connsiteY1596" fmla="*/ 3155843 h 5706064"/>
              <a:gd name="connsiteX1597" fmla="*/ 5604156 w 10723525"/>
              <a:gd name="connsiteY1597" fmla="*/ 2954210 h 5706064"/>
              <a:gd name="connsiteX1598" fmla="*/ 5608647 w 10723525"/>
              <a:gd name="connsiteY1598" fmla="*/ 2988715 h 5706064"/>
              <a:gd name="connsiteX1599" fmla="*/ 5370782 w 10723525"/>
              <a:gd name="connsiteY1599" fmla="*/ 3180998 h 5706064"/>
              <a:gd name="connsiteX1600" fmla="*/ 5606927 w 10723525"/>
              <a:gd name="connsiteY1600" fmla="*/ 2951689 h 5706064"/>
              <a:gd name="connsiteX1601" fmla="*/ 5736467 w 10723525"/>
              <a:gd name="connsiteY1601" fmla="*/ 2836002 h 5706064"/>
              <a:gd name="connsiteX1602" fmla="*/ 5799373 w 10723525"/>
              <a:gd name="connsiteY1602" fmla="*/ 2834591 h 5706064"/>
              <a:gd name="connsiteX1603" fmla="*/ 5611450 w 10723525"/>
              <a:gd name="connsiteY1603" fmla="*/ 2986421 h 5706064"/>
              <a:gd name="connsiteX1604" fmla="*/ 5845334 w 10723525"/>
              <a:gd name="connsiteY1604" fmla="*/ 2800868 h 5706064"/>
              <a:gd name="connsiteX1605" fmla="*/ 5883556 w 10723525"/>
              <a:gd name="connsiteY1605" fmla="*/ 2769968 h 5706064"/>
              <a:gd name="connsiteX1606" fmla="*/ 5875688 w 10723525"/>
              <a:gd name="connsiteY1606" fmla="*/ 2813848 h 5706064"/>
              <a:gd name="connsiteX1607" fmla="*/ 5859763 w 10723525"/>
              <a:gd name="connsiteY1607" fmla="*/ 2817049 h 5706064"/>
              <a:gd name="connsiteX1608" fmla="*/ 5887028 w 10723525"/>
              <a:gd name="connsiteY1608" fmla="*/ 2767170 h 5706064"/>
              <a:gd name="connsiteX1609" fmla="*/ 6019624 w 10723525"/>
              <a:gd name="connsiteY1609" fmla="*/ 2660027 h 5706064"/>
              <a:gd name="connsiteX1610" fmla="*/ 6010069 w 10723525"/>
              <a:gd name="connsiteY1610" fmla="*/ 2802758 h 5706064"/>
              <a:gd name="connsiteX1611" fmla="*/ 5898749 w 10723525"/>
              <a:gd name="connsiteY1611" fmla="*/ 2827735 h 5706064"/>
              <a:gd name="connsiteX1612" fmla="*/ 5886422 w 10723525"/>
              <a:gd name="connsiteY1612" fmla="*/ 2816267 h 5706064"/>
              <a:gd name="connsiteX1613" fmla="*/ 5878682 w 10723525"/>
              <a:gd name="connsiteY1613" fmla="*/ 2814176 h 5706064"/>
              <a:gd name="connsiteX1614" fmla="*/ 5896869 w 10723525"/>
              <a:gd name="connsiteY1614" fmla="*/ 2844748 h 5706064"/>
              <a:gd name="connsiteX1615" fmla="*/ 5899322 w 10723525"/>
              <a:gd name="connsiteY1615" fmla="*/ 2830205 h 5706064"/>
              <a:gd name="connsiteX1616" fmla="*/ 6009814 w 10723525"/>
              <a:gd name="connsiteY1616" fmla="*/ 2805279 h 5706064"/>
              <a:gd name="connsiteX1617" fmla="*/ 6003730 w 10723525"/>
              <a:gd name="connsiteY1617" fmla="*/ 2897652 h 5706064"/>
              <a:gd name="connsiteX1618" fmla="*/ 5896805 w 10723525"/>
              <a:gd name="connsiteY1618" fmla="*/ 2844723 h 5706064"/>
              <a:gd name="connsiteX1619" fmla="*/ 6006342 w 10723525"/>
              <a:gd name="connsiteY1619" fmla="*/ 2901887 h 5706064"/>
              <a:gd name="connsiteX1620" fmla="*/ 6220892 w 10723525"/>
              <a:gd name="connsiteY1620" fmla="*/ 3008071 h 5706064"/>
              <a:gd name="connsiteX1621" fmla="*/ 6004303 w 10723525"/>
              <a:gd name="connsiteY1621" fmla="*/ 3161237 h 5706064"/>
              <a:gd name="connsiteX1622" fmla="*/ 5998507 w 10723525"/>
              <a:gd name="connsiteY1622" fmla="*/ 3157482 h 5706064"/>
              <a:gd name="connsiteX1623" fmla="*/ 5989206 w 10723525"/>
              <a:gd name="connsiteY1623" fmla="*/ 3154962 h 5706064"/>
              <a:gd name="connsiteX1624" fmla="*/ 6257680 w 10723525"/>
              <a:gd name="connsiteY1624" fmla="*/ 3275463 h 5706064"/>
              <a:gd name="connsiteX1625" fmla="*/ 6310171 w 10723525"/>
              <a:gd name="connsiteY1625" fmla="*/ 3294417 h 5706064"/>
              <a:gd name="connsiteX1626" fmla="*/ 6213631 w 10723525"/>
              <a:gd name="connsiteY1626" fmla="*/ 3438760 h 5706064"/>
              <a:gd name="connsiteX1627" fmla="*/ 6209649 w 10723525"/>
              <a:gd name="connsiteY1627" fmla="*/ 3437626 h 5706064"/>
              <a:gd name="connsiteX1628" fmla="*/ 6312943 w 10723525"/>
              <a:gd name="connsiteY1628" fmla="*/ 3295424 h 5706064"/>
              <a:gd name="connsiteX1629" fmla="*/ 6325492 w 10723525"/>
              <a:gd name="connsiteY1629" fmla="*/ 3299961 h 5706064"/>
              <a:gd name="connsiteX1630" fmla="*/ 6217198 w 10723525"/>
              <a:gd name="connsiteY1630" fmla="*/ 3440500 h 5706064"/>
              <a:gd name="connsiteX1631" fmla="*/ 6216338 w 10723525"/>
              <a:gd name="connsiteY1631" fmla="*/ 3439870 h 5706064"/>
              <a:gd name="connsiteX1632" fmla="*/ 6314376 w 10723525"/>
              <a:gd name="connsiteY1632" fmla="*/ 3293307 h 5706064"/>
              <a:gd name="connsiteX1633" fmla="*/ 6434678 w 10723525"/>
              <a:gd name="connsiteY1633" fmla="*/ 3113450 h 5706064"/>
              <a:gd name="connsiteX1634" fmla="*/ 6459713 w 10723525"/>
              <a:gd name="connsiteY1634" fmla="*/ 3125800 h 5706064"/>
              <a:gd name="connsiteX1635" fmla="*/ 6327085 w 10723525"/>
              <a:gd name="connsiteY1635" fmla="*/ 3297894 h 5706064"/>
              <a:gd name="connsiteX1636" fmla="*/ 6436016 w 10723525"/>
              <a:gd name="connsiteY1636" fmla="*/ 3111434 h 5706064"/>
              <a:gd name="connsiteX1637" fmla="*/ 6544310 w 10723525"/>
              <a:gd name="connsiteY1637" fmla="*/ 2949522 h 5706064"/>
              <a:gd name="connsiteX1638" fmla="*/ 6560013 w 10723525"/>
              <a:gd name="connsiteY1638" fmla="*/ 2995646 h 5706064"/>
              <a:gd name="connsiteX1639" fmla="*/ 6461274 w 10723525"/>
              <a:gd name="connsiteY1639" fmla="*/ 3123859 h 5706064"/>
              <a:gd name="connsiteX1640" fmla="*/ 6500961 w 10723525"/>
              <a:gd name="connsiteY1640" fmla="*/ 2812739 h 5706064"/>
              <a:gd name="connsiteX1641" fmla="*/ 6714364 w 10723525"/>
              <a:gd name="connsiteY1641" fmla="*/ 2661514 h 5706064"/>
              <a:gd name="connsiteX1642" fmla="*/ 6724142 w 10723525"/>
              <a:gd name="connsiteY1642" fmla="*/ 2667538 h 5706064"/>
              <a:gd name="connsiteX1643" fmla="*/ 6728602 w 10723525"/>
              <a:gd name="connsiteY1643" fmla="*/ 2669100 h 5706064"/>
              <a:gd name="connsiteX1644" fmla="*/ 6545425 w 10723525"/>
              <a:gd name="connsiteY1644" fmla="*/ 2942969 h 5706064"/>
              <a:gd name="connsiteX1645" fmla="*/ 6726627 w 10723525"/>
              <a:gd name="connsiteY1645" fmla="*/ 2609795 h 5706064"/>
              <a:gd name="connsiteX1646" fmla="*/ 6541093 w 10723525"/>
              <a:gd name="connsiteY1646" fmla="*/ 2318233 h 5706064"/>
              <a:gd name="connsiteX1647" fmla="*/ 6572148 w 10723525"/>
              <a:gd name="connsiteY1647" fmla="*/ 2213383 h 5706064"/>
              <a:gd name="connsiteX1648" fmla="*/ 6760326 w 10723525"/>
              <a:gd name="connsiteY1648" fmla="*/ 2061402 h 5706064"/>
              <a:gd name="connsiteX1649" fmla="*/ 6743444 w 10723525"/>
              <a:gd name="connsiteY1649" fmla="*/ 2606770 h 5706064"/>
              <a:gd name="connsiteX1650" fmla="*/ 6726627 w 10723525"/>
              <a:gd name="connsiteY1650" fmla="*/ 2609870 h 5706064"/>
              <a:gd name="connsiteX1651" fmla="*/ 6763447 w 10723525"/>
              <a:gd name="connsiteY1651" fmla="*/ 2058882 h 5706064"/>
              <a:gd name="connsiteX1652" fmla="*/ 6921461 w 10723525"/>
              <a:gd name="connsiteY1652" fmla="*/ 1931273 h 5706064"/>
              <a:gd name="connsiteX1653" fmla="*/ 6941718 w 10723525"/>
              <a:gd name="connsiteY1653" fmla="*/ 1938985 h 5706064"/>
              <a:gd name="connsiteX1654" fmla="*/ 7071035 w 10723525"/>
              <a:gd name="connsiteY1654" fmla="*/ 2157077 h 5706064"/>
              <a:gd name="connsiteX1655" fmla="*/ 6772907 w 10723525"/>
              <a:gd name="connsiteY1655" fmla="*/ 2602738 h 5706064"/>
              <a:gd name="connsiteX1656" fmla="*/ 6765231 w 10723525"/>
              <a:gd name="connsiteY1656" fmla="*/ 2611736 h 5706064"/>
              <a:gd name="connsiteX1657" fmla="*/ 6763192 w 10723525"/>
              <a:gd name="connsiteY1657" fmla="*/ 2610879 h 5706064"/>
              <a:gd name="connsiteX1658" fmla="*/ 6746374 w 10723525"/>
              <a:gd name="connsiteY1658" fmla="*/ 2606695 h 5706064"/>
              <a:gd name="connsiteX1659" fmla="*/ 7072627 w 10723525"/>
              <a:gd name="connsiteY1659" fmla="*/ 2159698 h 5706064"/>
              <a:gd name="connsiteX1660" fmla="*/ 7104479 w 10723525"/>
              <a:gd name="connsiteY1660" fmla="*/ 2213560 h 5706064"/>
              <a:gd name="connsiteX1661" fmla="*/ 6788673 w 10723525"/>
              <a:gd name="connsiteY1661" fmla="*/ 2584061 h 5706064"/>
              <a:gd name="connsiteX1662" fmla="*/ 7074379 w 10723525"/>
              <a:gd name="connsiteY1662" fmla="*/ 2157178 h 5706064"/>
              <a:gd name="connsiteX1663" fmla="*/ 7163849 w 10723525"/>
              <a:gd name="connsiteY1663" fmla="*/ 2023444 h 5706064"/>
              <a:gd name="connsiteX1664" fmla="*/ 7241407 w 10723525"/>
              <a:gd name="connsiteY1664" fmla="*/ 2052933 h 5706064"/>
              <a:gd name="connsiteX1665" fmla="*/ 7106485 w 10723525"/>
              <a:gd name="connsiteY1665" fmla="*/ 2211266 h 5706064"/>
              <a:gd name="connsiteX1666" fmla="*/ 7244178 w 10723525"/>
              <a:gd name="connsiteY1666" fmla="*/ 2054068 h 5706064"/>
              <a:gd name="connsiteX1667" fmla="*/ 7276284 w 10723525"/>
              <a:gd name="connsiteY1667" fmla="*/ 2066266 h 5706064"/>
              <a:gd name="connsiteX1668" fmla="*/ 7131616 w 10723525"/>
              <a:gd name="connsiteY1668" fmla="*/ 2254038 h 5706064"/>
              <a:gd name="connsiteX1669" fmla="*/ 7107791 w 10723525"/>
              <a:gd name="connsiteY1669" fmla="*/ 2213938 h 5706064"/>
              <a:gd name="connsiteX1670" fmla="*/ 7245834 w 10723525"/>
              <a:gd name="connsiteY1670" fmla="*/ 2052051 h 5706064"/>
              <a:gd name="connsiteX1671" fmla="*/ 7338808 w 10723525"/>
              <a:gd name="connsiteY1671" fmla="*/ 1942841 h 5706064"/>
              <a:gd name="connsiteX1672" fmla="*/ 7362283 w 10723525"/>
              <a:gd name="connsiteY1672" fmla="*/ 1954712 h 5706064"/>
              <a:gd name="connsiteX1673" fmla="*/ 7277877 w 10723525"/>
              <a:gd name="connsiteY1673" fmla="*/ 2064250 h 5706064"/>
              <a:gd name="connsiteX1674" fmla="*/ 7365085 w 10723525"/>
              <a:gd name="connsiteY1674" fmla="*/ 1956124 h 5706064"/>
              <a:gd name="connsiteX1675" fmla="*/ 7593013 w 10723525"/>
              <a:gd name="connsiteY1675" fmla="*/ 2071458 h 5706064"/>
              <a:gd name="connsiteX1676" fmla="*/ 7629610 w 10723525"/>
              <a:gd name="connsiteY1676" fmla="*/ 2198235 h 5706064"/>
              <a:gd name="connsiteX1677" fmla="*/ 7280839 w 10723525"/>
              <a:gd name="connsiteY1677" fmla="*/ 2065384 h 5706064"/>
              <a:gd name="connsiteX1678" fmla="*/ 7596581 w 10723525"/>
              <a:gd name="connsiteY1678" fmla="*/ 2073122 h 5706064"/>
              <a:gd name="connsiteX1679" fmla="*/ 7666972 w 10723525"/>
              <a:gd name="connsiteY1679" fmla="*/ 2108685 h 5706064"/>
              <a:gd name="connsiteX1680" fmla="*/ 7679999 w 10723525"/>
              <a:gd name="connsiteY1680" fmla="*/ 2217063 h 5706064"/>
              <a:gd name="connsiteX1681" fmla="*/ 7633178 w 10723525"/>
              <a:gd name="connsiteY1681" fmla="*/ 2199244 h 5706064"/>
              <a:gd name="connsiteX1682" fmla="*/ 7680350 w 10723525"/>
              <a:gd name="connsiteY1682" fmla="*/ 2220037 h 5706064"/>
              <a:gd name="connsiteX1683" fmla="*/ 7709685 w 10723525"/>
              <a:gd name="connsiteY1683" fmla="*/ 2464140 h 5706064"/>
              <a:gd name="connsiteX1684" fmla="*/ 7633974 w 10723525"/>
              <a:gd name="connsiteY1684" fmla="*/ 2202419 h 5706064"/>
              <a:gd name="connsiteX1685" fmla="*/ 7670157 w 10723525"/>
              <a:gd name="connsiteY1685" fmla="*/ 2110298 h 5706064"/>
              <a:gd name="connsiteX1686" fmla="*/ 7958570 w 10723525"/>
              <a:gd name="connsiteY1686" fmla="*/ 2256054 h 5706064"/>
              <a:gd name="connsiteX1687" fmla="*/ 7938217 w 10723525"/>
              <a:gd name="connsiteY1687" fmla="*/ 2315410 h 5706064"/>
              <a:gd name="connsiteX1688" fmla="*/ 7683152 w 10723525"/>
              <a:gd name="connsiteY1688" fmla="*/ 2218374 h 5706064"/>
              <a:gd name="connsiteX1689" fmla="*/ 7961342 w 10723525"/>
              <a:gd name="connsiteY1689" fmla="*/ 2257465 h 5706064"/>
              <a:gd name="connsiteX1690" fmla="*/ 8495901 w 10723525"/>
              <a:gd name="connsiteY1690" fmla="*/ 2527604 h 5706064"/>
              <a:gd name="connsiteX1691" fmla="*/ 7941179 w 10723525"/>
              <a:gd name="connsiteY1691" fmla="*/ 2316544 h 5706064"/>
              <a:gd name="connsiteX1692" fmla="*/ 7959366 w 10723525"/>
              <a:gd name="connsiteY1692" fmla="*/ 2253760 h 5706064"/>
              <a:gd name="connsiteX1693" fmla="*/ 7669807 w 10723525"/>
              <a:gd name="connsiteY1693" fmla="*/ 2107576 h 5706064"/>
              <a:gd name="connsiteX1694" fmla="*/ 7639834 w 10723525"/>
              <a:gd name="connsiteY1694" fmla="*/ 1858054 h 5706064"/>
              <a:gd name="connsiteX1695" fmla="*/ 7999754 w 10723525"/>
              <a:gd name="connsiteY1695" fmla="*/ 2135704 h 5706064"/>
              <a:gd name="connsiteX1696" fmla="*/ 7639421 w 10723525"/>
              <a:gd name="connsiteY1696" fmla="*/ 1854476 h 5706064"/>
              <a:gd name="connsiteX1697" fmla="*/ 7612952 w 10723525"/>
              <a:gd name="connsiteY1697" fmla="*/ 1634317 h 5706064"/>
              <a:gd name="connsiteX1698" fmla="*/ 7696880 w 10723525"/>
              <a:gd name="connsiteY1698" fmla="*/ 1525586 h 5706064"/>
              <a:gd name="connsiteX1699" fmla="*/ 7713475 w 10723525"/>
              <a:gd name="connsiteY1699" fmla="*/ 1526645 h 5706064"/>
              <a:gd name="connsiteX1700" fmla="*/ 8056449 w 10723525"/>
              <a:gd name="connsiteY1700" fmla="*/ 1866901 h 5706064"/>
              <a:gd name="connsiteX1701" fmla="*/ 8042658 w 10723525"/>
              <a:gd name="connsiteY1701" fmla="*/ 1902187 h 5706064"/>
              <a:gd name="connsiteX1702" fmla="*/ 8071706 w 10723525"/>
              <a:gd name="connsiteY1702" fmla="*/ 1925929 h 5706064"/>
              <a:gd name="connsiteX1703" fmla="*/ 8000741 w 10723525"/>
              <a:gd name="connsiteY1703" fmla="*/ 2132982 h 5706064"/>
              <a:gd name="connsiteX1704" fmla="*/ 8058774 w 10723525"/>
              <a:gd name="connsiteY1704" fmla="*/ 1865213 h 5706064"/>
              <a:gd name="connsiteX1705" fmla="*/ 7717520 w 10723525"/>
              <a:gd name="connsiteY1705" fmla="*/ 1526897 h 5706064"/>
              <a:gd name="connsiteX1706" fmla="*/ 8234370 w 10723525"/>
              <a:gd name="connsiteY1706" fmla="*/ 1559939 h 5706064"/>
              <a:gd name="connsiteX1707" fmla="*/ 8097856 w 10723525"/>
              <a:gd name="connsiteY1707" fmla="*/ 1860020 h 5706064"/>
              <a:gd name="connsiteX1708" fmla="*/ 8073011 w 10723525"/>
              <a:gd name="connsiteY1708" fmla="*/ 1859819 h 5706064"/>
              <a:gd name="connsiteX1709" fmla="*/ 8058774 w 10723525"/>
              <a:gd name="connsiteY1709" fmla="*/ 1865213 h 5706064"/>
              <a:gd name="connsiteX1710" fmla="*/ 8237460 w 10723525"/>
              <a:gd name="connsiteY1710" fmla="*/ 1560242 h 5706064"/>
              <a:gd name="connsiteX1711" fmla="*/ 8392703 w 10723525"/>
              <a:gd name="connsiteY1711" fmla="*/ 1599081 h 5706064"/>
              <a:gd name="connsiteX1712" fmla="*/ 8392703 w 10723525"/>
              <a:gd name="connsiteY1712" fmla="*/ 1599686 h 5706064"/>
              <a:gd name="connsiteX1713" fmla="*/ 8111297 w 10723525"/>
              <a:gd name="connsiteY1713" fmla="*/ 1865893 h 5706064"/>
              <a:gd name="connsiteX1714" fmla="*/ 8101009 w 10723525"/>
              <a:gd name="connsiteY1714" fmla="*/ 1861054 h 5706064"/>
              <a:gd name="connsiteX1715" fmla="*/ 8252175 w 10723525"/>
              <a:gd name="connsiteY1715" fmla="*/ 1561175 h 5706064"/>
              <a:gd name="connsiteX1716" fmla="*/ 8388435 w 10723525"/>
              <a:gd name="connsiteY1716" fmla="*/ 1569870 h 5706064"/>
              <a:gd name="connsiteX1717" fmla="*/ 8392320 w 10723525"/>
              <a:gd name="connsiteY1717" fmla="*/ 1596385 h 5706064"/>
              <a:gd name="connsiteX1718" fmla="*/ 8382765 w 10723525"/>
              <a:gd name="connsiteY1718" fmla="*/ 1509531 h 5706064"/>
              <a:gd name="connsiteX1719" fmla="*/ 8476025 w 10723525"/>
              <a:gd name="connsiteY1719" fmla="*/ 1520974 h 5706064"/>
              <a:gd name="connsiteX1720" fmla="*/ 8424458 w 10723525"/>
              <a:gd name="connsiteY1720" fmla="*/ 1569769 h 5706064"/>
              <a:gd name="connsiteX1721" fmla="*/ 8391174 w 10723525"/>
              <a:gd name="connsiteY1721" fmla="*/ 1567652 h 5706064"/>
              <a:gd name="connsiteX1722" fmla="*/ 8479657 w 10723525"/>
              <a:gd name="connsiteY1722" fmla="*/ 1521427 h 5706064"/>
              <a:gd name="connsiteX1723" fmla="*/ 8648723 w 10723525"/>
              <a:gd name="connsiteY1723" fmla="*/ 1542170 h 5706064"/>
              <a:gd name="connsiteX1724" fmla="*/ 8685543 w 10723525"/>
              <a:gd name="connsiteY1724" fmla="*/ 1586404 h 5706064"/>
              <a:gd name="connsiteX1725" fmla="*/ 8428408 w 10723525"/>
              <a:gd name="connsiteY1725" fmla="*/ 1570021 h 5706064"/>
              <a:gd name="connsiteX1726" fmla="*/ 8616617 w 10723525"/>
              <a:gd name="connsiteY1726" fmla="*/ 1499248 h 5706064"/>
              <a:gd name="connsiteX1727" fmla="*/ 8797023 w 10723525"/>
              <a:gd name="connsiteY1727" fmla="*/ 1557923 h 5706064"/>
              <a:gd name="connsiteX1728" fmla="*/ 8650507 w 10723525"/>
              <a:gd name="connsiteY1728" fmla="*/ 1539952 h 5706064"/>
              <a:gd name="connsiteX1729" fmla="*/ 8646302 w 10723525"/>
              <a:gd name="connsiteY1729" fmla="*/ 1539574 h 5706064"/>
              <a:gd name="connsiteX1730" fmla="*/ 8481791 w 10723525"/>
              <a:gd name="connsiteY1730" fmla="*/ 1519411 h 5706064"/>
              <a:gd name="connsiteX1731" fmla="*/ 8532020 w 10723525"/>
              <a:gd name="connsiteY1731" fmla="*/ 1471750 h 5706064"/>
              <a:gd name="connsiteX1732" fmla="*/ 8611393 w 10723525"/>
              <a:gd name="connsiteY1732" fmla="*/ 1497609 h 5706064"/>
              <a:gd name="connsiteX1733" fmla="*/ 8534090 w 10723525"/>
              <a:gd name="connsiteY1733" fmla="*/ 1469356 h 5706064"/>
              <a:gd name="connsiteX1734" fmla="*/ 8564540 w 10723525"/>
              <a:gd name="connsiteY1734" fmla="*/ 1440623 h 5706064"/>
              <a:gd name="connsiteX1735" fmla="*/ 8608272 w 10723525"/>
              <a:gd name="connsiteY1735" fmla="*/ 1493551 h 5706064"/>
              <a:gd name="connsiteX1736" fmla="*/ 8518675 w 10723525"/>
              <a:gd name="connsiteY1736" fmla="*/ 1380914 h 5706064"/>
              <a:gd name="connsiteX1737" fmla="*/ 8598876 w 10723525"/>
              <a:gd name="connsiteY1737" fmla="*/ 1403976 h 5706064"/>
              <a:gd name="connsiteX1738" fmla="*/ 8564700 w 10723525"/>
              <a:gd name="connsiteY1738" fmla="*/ 1436338 h 5706064"/>
              <a:gd name="connsiteX1739" fmla="*/ 8515903 w 10723525"/>
              <a:gd name="connsiteY1739" fmla="*/ 1377587 h 5706064"/>
              <a:gd name="connsiteX1740" fmla="*/ 8389518 w 10723525"/>
              <a:gd name="connsiteY1740" fmla="*/ 1225429 h 5706064"/>
              <a:gd name="connsiteX1741" fmla="*/ 8460514 w 10723525"/>
              <a:gd name="connsiteY1741" fmla="*/ 1069012 h 5706064"/>
              <a:gd name="connsiteX1742" fmla="*/ 8761349 w 10723525"/>
              <a:gd name="connsiteY1742" fmla="*/ 1250306 h 5706064"/>
              <a:gd name="connsiteX1743" fmla="*/ 8600946 w 10723525"/>
              <a:gd name="connsiteY1743" fmla="*/ 1402035 h 5706064"/>
              <a:gd name="connsiteX1744" fmla="*/ 8461534 w 10723525"/>
              <a:gd name="connsiteY1744" fmla="*/ 1066769 h 5706064"/>
              <a:gd name="connsiteX1745" fmla="*/ 8485740 w 10723525"/>
              <a:gd name="connsiteY1745" fmla="*/ 1013412 h 5706064"/>
              <a:gd name="connsiteX1746" fmla="*/ 8624740 w 10723525"/>
              <a:gd name="connsiteY1746" fmla="*/ 1086504 h 5706064"/>
              <a:gd name="connsiteX1747" fmla="*/ 8801864 w 10723525"/>
              <a:gd name="connsiteY1747" fmla="*/ 1211920 h 5706064"/>
              <a:gd name="connsiteX1748" fmla="*/ 8763197 w 10723525"/>
              <a:gd name="connsiteY1748" fmla="*/ 1248491 h 5706064"/>
              <a:gd name="connsiteX1749" fmla="*/ 8804317 w 10723525"/>
              <a:gd name="connsiteY1749" fmla="*/ 1213709 h 5706064"/>
              <a:gd name="connsiteX1750" fmla="*/ 9369485 w 10723525"/>
              <a:gd name="connsiteY1750" fmla="*/ 1613876 h 5706064"/>
              <a:gd name="connsiteX1751" fmla="*/ 8765840 w 10723525"/>
              <a:gd name="connsiteY1751" fmla="*/ 1250129 h 5706064"/>
              <a:gd name="connsiteX1752" fmla="*/ 8803807 w 10723525"/>
              <a:gd name="connsiteY1752" fmla="*/ 1210105 h 5706064"/>
              <a:gd name="connsiteX1753" fmla="*/ 8642480 w 10723525"/>
              <a:gd name="connsiteY1753" fmla="*/ 1095880 h 5706064"/>
              <a:gd name="connsiteX1754" fmla="*/ 8823746 w 10723525"/>
              <a:gd name="connsiteY1754" fmla="*/ 1191278 h 5706064"/>
              <a:gd name="connsiteX1755" fmla="*/ 8625981 w 10723525"/>
              <a:gd name="connsiteY1755" fmla="*/ 1084084 h 5706064"/>
              <a:gd name="connsiteX1756" fmla="*/ 8495391 w 10723525"/>
              <a:gd name="connsiteY1756" fmla="*/ 991660 h 5706064"/>
              <a:gd name="connsiteX1757" fmla="*/ 8538932 w 10723525"/>
              <a:gd name="connsiteY1757" fmla="*/ 896288 h 5706064"/>
              <a:gd name="connsiteX1758" fmla="*/ 8570369 w 10723525"/>
              <a:gd name="connsiteY1758" fmla="*/ 878267 h 5706064"/>
              <a:gd name="connsiteX1759" fmla="*/ 8867510 w 10723525"/>
              <a:gd name="connsiteY1759" fmla="*/ 1149666 h 5706064"/>
              <a:gd name="connsiteX1760" fmla="*/ 8825784 w 10723525"/>
              <a:gd name="connsiteY1760" fmla="*/ 1189160 h 5706064"/>
              <a:gd name="connsiteX1761" fmla="*/ 8540907 w 10723525"/>
              <a:gd name="connsiteY1761" fmla="*/ 892230 h 5706064"/>
              <a:gd name="connsiteX1762" fmla="*/ 8554029 w 10723525"/>
              <a:gd name="connsiteY1762" fmla="*/ 863270 h 5706064"/>
              <a:gd name="connsiteX1763" fmla="*/ 8568458 w 10723525"/>
              <a:gd name="connsiteY1763" fmla="*/ 876427 h 5706064"/>
              <a:gd name="connsiteX1764" fmla="*/ 8536161 w 10723525"/>
              <a:gd name="connsiteY1764" fmla="*/ 894750 h 5706064"/>
              <a:gd name="connsiteX1765" fmla="*/ 8438059 w 10723525"/>
              <a:gd name="connsiteY1765" fmla="*/ 951006 h 5706064"/>
              <a:gd name="connsiteX1766" fmla="*/ 8284982 w 10723525"/>
              <a:gd name="connsiteY1766" fmla="*/ 842628 h 5706064"/>
              <a:gd name="connsiteX1767" fmla="*/ 8277911 w 10723525"/>
              <a:gd name="connsiteY1767" fmla="*/ 794387 h 5706064"/>
              <a:gd name="connsiteX1768" fmla="*/ 8414043 w 10723525"/>
              <a:gd name="connsiteY1768" fmla="*/ 735384 h 5706064"/>
              <a:gd name="connsiteX1769" fmla="*/ 8551514 w 10723525"/>
              <a:gd name="connsiteY1769" fmla="*/ 860951 h 5706064"/>
              <a:gd name="connsiteX1770" fmla="*/ 8315241 w 10723525"/>
              <a:gd name="connsiteY1770" fmla="*/ 641650 h 5706064"/>
              <a:gd name="connsiteX1771" fmla="*/ 8682836 w 10723525"/>
              <a:gd name="connsiteY1771" fmla="*/ 511596 h 5706064"/>
              <a:gd name="connsiteX1772" fmla="*/ 8685639 w 10723525"/>
              <a:gd name="connsiteY1772" fmla="*/ 510613 h 5706064"/>
              <a:gd name="connsiteX1773" fmla="*/ 8715484 w 10723525"/>
              <a:gd name="connsiteY1773" fmla="*/ 500002 h 5706064"/>
              <a:gd name="connsiteX1774" fmla="*/ 8719401 w 10723525"/>
              <a:gd name="connsiteY1774" fmla="*/ 498767 h 5706064"/>
              <a:gd name="connsiteX1775" fmla="*/ 10025813 w 10723525"/>
              <a:gd name="connsiteY1775" fmla="*/ 35489 h 5706064"/>
              <a:gd name="connsiteX1776" fmla="*/ 8737812 w 10723525"/>
              <a:gd name="connsiteY1776" fmla="*/ 592502 h 5706064"/>
              <a:gd name="connsiteX1777" fmla="*/ 8735104 w 10723525"/>
              <a:gd name="connsiteY1777" fmla="*/ 593661 h 5706064"/>
              <a:gd name="connsiteX1778" fmla="*/ 8661846 w 10723525"/>
              <a:gd name="connsiteY1778" fmla="*/ 625343 h 5706064"/>
              <a:gd name="connsiteX1779" fmla="*/ 8657833 w 10723525"/>
              <a:gd name="connsiteY1779" fmla="*/ 627359 h 5706064"/>
              <a:gd name="connsiteX1780" fmla="*/ 8414489 w 10723525"/>
              <a:gd name="connsiteY1780" fmla="*/ 732536 h 5706064"/>
              <a:gd name="connsiteX1781" fmla="*/ 8411877 w 10723525"/>
              <a:gd name="connsiteY1781" fmla="*/ 733418 h 5706064"/>
              <a:gd name="connsiteX1782" fmla="*/ 8277497 w 10723525"/>
              <a:gd name="connsiteY1782" fmla="*/ 791514 h 5706064"/>
              <a:gd name="connsiteX1783" fmla="*/ 8258386 w 10723525"/>
              <a:gd name="connsiteY1783" fmla="*/ 661763 h 5706064"/>
              <a:gd name="connsiteX1784" fmla="*/ 8312534 w 10723525"/>
              <a:gd name="connsiteY1784" fmla="*/ 642608 h 5706064"/>
              <a:gd name="connsiteX1785" fmla="*/ 8258100 w 10723525"/>
              <a:gd name="connsiteY1785" fmla="*/ 659192 h 5706064"/>
              <a:gd name="connsiteX1786" fmla="*/ 8246952 w 10723525"/>
              <a:gd name="connsiteY1786" fmla="*/ 582924 h 5706064"/>
              <a:gd name="connsiteX1787" fmla="*/ 8310431 w 10723525"/>
              <a:gd name="connsiteY1787" fmla="*/ 640894 h 5706064"/>
              <a:gd name="connsiteX1788" fmla="*/ 8035714 w 10723525"/>
              <a:gd name="connsiteY1788" fmla="*/ 666199 h 5706064"/>
              <a:gd name="connsiteX1789" fmla="*/ 7999404 w 10723525"/>
              <a:gd name="connsiteY1789" fmla="*/ 640516 h 5706064"/>
              <a:gd name="connsiteX1790" fmla="*/ 8108526 w 10723525"/>
              <a:gd name="connsiteY1790" fmla="*/ 456323 h 5706064"/>
              <a:gd name="connsiteX1791" fmla="*/ 8127637 w 10723525"/>
              <a:gd name="connsiteY1791" fmla="*/ 473714 h 5706064"/>
              <a:gd name="connsiteX1792" fmla="*/ 8034599 w 10723525"/>
              <a:gd name="connsiteY1792" fmla="*/ 668568 h 5706064"/>
              <a:gd name="connsiteX1793" fmla="*/ 8009628 w 10723525"/>
              <a:gd name="connsiteY1793" fmla="*/ 720841 h 5706064"/>
              <a:gd name="connsiteX1794" fmla="*/ 7984147 w 10723525"/>
              <a:gd name="connsiteY1794" fmla="*/ 720514 h 5706064"/>
              <a:gd name="connsiteX1795" fmla="*/ 7980580 w 10723525"/>
              <a:gd name="connsiteY1795" fmla="*/ 721270 h 5706064"/>
              <a:gd name="connsiteX1796" fmla="*/ 7966979 w 10723525"/>
              <a:gd name="connsiteY1796" fmla="*/ 695335 h 5706064"/>
              <a:gd name="connsiteX1797" fmla="*/ 7998161 w 10723525"/>
              <a:gd name="connsiteY1797" fmla="*/ 642734 h 5706064"/>
              <a:gd name="connsiteX1798" fmla="*/ 7965323 w 10723525"/>
              <a:gd name="connsiteY1798" fmla="*/ 692260 h 5706064"/>
              <a:gd name="connsiteX1799" fmla="*/ 7905379 w 10723525"/>
              <a:gd name="connsiteY1799" fmla="*/ 577051 h 5706064"/>
              <a:gd name="connsiteX1800" fmla="*/ 7995709 w 10723525"/>
              <a:gd name="connsiteY1800" fmla="*/ 641020 h 5706064"/>
              <a:gd name="connsiteX1801" fmla="*/ 7977681 w 10723525"/>
              <a:gd name="connsiteY1801" fmla="*/ 722303 h 5706064"/>
              <a:gd name="connsiteX1802" fmla="*/ 7971311 w 10723525"/>
              <a:gd name="connsiteY1802" fmla="*/ 724975 h 5706064"/>
              <a:gd name="connsiteX1803" fmla="*/ 7957965 w 10723525"/>
              <a:gd name="connsiteY1803" fmla="*/ 710231 h 5706064"/>
              <a:gd name="connsiteX1804" fmla="*/ 7965004 w 10723525"/>
              <a:gd name="connsiteY1804" fmla="*/ 698259 h 5706064"/>
              <a:gd name="connsiteX1805" fmla="*/ 7968890 w 10723525"/>
              <a:gd name="connsiteY1805" fmla="*/ 726361 h 5706064"/>
              <a:gd name="connsiteX1806" fmla="*/ 7961182 w 10723525"/>
              <a:gd name="connsiteY1806" fmla="*/ 732813 h 5706064"/>
              <a:gd name="connsiteX1807" fmla="*/ 7948697 w 10723525"/>
              <a:gd name="connsiteY1807" fmla="*/ 725731 h 5706064"/>
              <a:gd name="connsiteX1808" fmla="*/ 7956659 w 10723525"/>
              <a:gd name="connsiteY1808" fmla="*/ 712650 h 5706064"/>
              <a:gd name="connsiteX1809" fmla="*/ 7959334 w 10723525"/>
              <a:gd name="connsiteY1809" fmla="*/ 734830 h 5706064"/>
              <a:gd name="connsiteX1810" fmla="*/ 7952773 w 10723525"/>
              <a:gd name="connsiteY1810" fmla="*/ 759883 h 5706064"/>
              <a:gd name="connsiteX1811" fmla="*/ 7934969 w 10723525"/>
              <a:gd name="connsiteY1811" fmla="*/ 749146 h 5706064"/>
              <a:gd name="connsiteX1812" fmla="*/ 7947550 w 10723525"/>
              <a:gd name="connsiteY1812" fmla="*/ 728352 h 5706064"/>
              <a:gd name="connsiteX1813" fmla="*/ 7932293 w 10723525"/>
              <a:gd name="connsiteY1813" fmla="*/ 747432 h 5706064"/>
              <a:gd name="connsiteX1814" fmla="*/ 7746409 w 10723525"/>
              <a:gd name="connsiteY1814" fmla="*/ 635374 h 5706064"/>
              <a:gd name="connsiteX1815" fmla="*/ 7748925 w 10723525"/>
              <a:gd name="connsiteY1815" fmla="*/ 632299 h 5706064"/>
              <a:gd name="connsiteX1816" fmla="*/ 7753480 w 10723525"/>
              <a:gd name="connsiteY1816" fmla="*/ 621285 h 5706064"/>
              <a:gd name="connsiteX1817" fmla="*/ 7944588 w 10723525"/>
              <a:gd name="connsiteY1817" fmla="*/ 726512 h 5706064"/>
              <a:gd name="connsiteX1818" fmla="*/ 7933694 w 10723525"/>
              <a:gd name="connsiteY1818" fmla="*/ 751212 h 5706064"/>
              <a:gd name="connsiteX1819" fmla="*/ 7953920 w 10723525"/>
              <a:gd name="connsiteY1819" fmla="*/ 763638 h 5706064"/>
              <a:gd name="connsiteX1820" fmla="*/ 7970514 w 10723525"/>
              <a:gd name="connsiteY1820" fmla="*/ 781936 h 5706064"/>
              <a:gd name="connsiteX1821" fmla="*/ 7794250 w 10723525"/>
              <a:gd name="connsiteY1821" fmla="*/ 989392 h 5706064"/>
              <a:gd name="connsiteX1822" fmla="*/ 7793103 w 10723525"/>
              <a:gd name="connsiteY1822" fmla="*/ 988712 h 5706064"/>
              <a:gd name="connsiteX1823" fmla="*/ 7806831 w 10723525"/>
              <a:gd name="connsiteY1823" fmla="*/ 1002296 h 5706064"/>
              <a:gd name="connsiteX1824" fmla="*/ 7805079 w 10723525"/>
              <a:gd name="connsiteY1824" fmla="*/ 998743 h 5706064"/>
              <a:gd name="connsiteX1825" fmla="*/ 8093747 w 10723525"/>
              <a:gd name="connsiteY1825" fmla="*/ 873680 h 5706064"/>
              <a:gd name="connsiteX1826" fmla="*/ 8248257 w 10723525"/>
              <a:gd name="connsiteY1826" fmla="*/ 1059712 h 5706064"/>
              <a:gd name="connsiteX1827" fmla="*/ 7968699 w 10723525"/>
              <a:gd name="connsiteY1827" fmla="*/ 1219935 h 5706064"/>
              <a:gd name="connsiteX1828" fmla="*/ 7831229 w 10723525"/>
              <a:gd name="connsiteY1828" fmla="*/ 1180415 h 5706064"/>
              <a:gd name="connsiteX1829" fmla="*/ 7818169 w 10723525"/>
              <a:gd name="connsiteY1829" fmla="*/ 1157504 h 5706064"/>
              <a:gd name="connsiteX1830" fmla="*/ 7804378 w 10723525"/>
              <a:gd name="connsiteY1830" fmla="*/ 1154984 h 5706064"/>
              <a:gd name="connsiteX1831" fmla="*/ 7783548 w 10723525"/>
              <a:gd name="connsiteY1831" fmla="*/ 1030349 h 5706064"/>
              <a:gd name="connsiteX1832" fmla="*/ 7787114 w 10723525"/>
              <a:gd name="connsiteY1832" fmla="*/ 1029820 h 5706064"/>
              <a:gd name="connsiteX1833" fmla="*/ 7806831 w 10723525"/>
              <a:gd name="connsiteY1833" fmla="*/ 1002649 h 5706064"/>
              <a:gd name="connsiteX1834" fmla="*/ 7800301 w 10723525"/>
              <a:gd name="connsiteY1834" fmla="*/ 1147246 h 5706064"/>
              <a:gd name="connsiteX1835" fmla="*/ 7769342 w 10723525"/>
              <a:gd name="connsiteY1835" fmla="*/ 1031836 h 5706064"/>
              <a:gd name="connsiteX1836" fmla="*/ 7770584 w 10723525"/>
              <a:gd name="connsiteY1836" fmla="*/ 1029316 h 5706064"/>
              <a:gd name="connsiteX1837" fmla="*/ 7780744 w 10723525"/>
              <a:gd name="connsiteY1837" fmla="*/ 1030500 h 5706064"/>
              <a:gd name="connsiteX1838" fmla="*/ 7799282 w 10723525"/>
              <a:gd name="connsiteY1838" fmla="*/ 1155563 h 5706064"/>
              <a:gd name="connsiteX1839" fmla="*/ 7782528 w 10723525"/>
              <a:gd name="connsiteY1839" fmla="*/ 1165645 h 5706064"/>
              <a:gd name="connsiteX1840" fmla="*/ 7779853 w 10723525"/>
              <a:gd name="connsiteY1840" fmla="*/ 1171795 h 5706064"/>
              <a:gd name="connsiteX1841" fmla="*/ 7747014 w 10723525"/>
              <a:gd name="connsiteY1841" fmla="*/ 1170131 h 5706064"/>
              <a:gd name="connsiteX1842" fmla="*/ 7710290 w 10723525"/>
              <a:gd name="connsiteY1842" fmla="*/ 1147725 h 5706064"/>
              <a:gd name="connsiteX1843" fmla="*/ 7767239 w 10723525"/>
              <a:gd name="connsiteY1843" fmla="*/ 1035869 h 5706064"/>
              <a:gd name="connsiteX1844" fmla="*/ 7758958 w 10723525"/>
              <a:gd name="connsiteY1844" fmla="*/ 993097 h 5706064"/>
              <a:gd name="connsiteX1845" fmla="*/ 7749689 w 10723525"/>
              <a:gd name="connsiteY1845" fmla="*/ 958618 h 5706064"/>
              <a:gd name="connsiteX1846" fmla="*/ 7766666 w 10723525"/>
              <a:gd name="connsiteY1846" fmla="*/ 988359 h 5706064"/>
              <a:gd name="connsiteX1847" fmla="*/ 7758958 w 10723525"/>
              <a:gd name="connsiteY1847" fmla="*/ 993450 h 5706064"/>
              <a:gd name="connsiteX1848" fmla="*/ 7756442 w 10723525"/>
              <a:gd name="connsiteY1848" fmla="*/ 995618 h 5706064"/>
              <a:gd name="connsiteX1849" fmla="*/ 7752493 w 10723525"/>
              <a:gd name="connsiteY1849" fmla="*/ 1014218 h 5706064"/>
              <a:gd name="connsiteX1850" fmla="*/ 7760296 w 10723525"/>
              <a:gd name="connsiteY1850" fmla="*/ 1024300 h 5706064"/>
              <a:gd name="connsiteX1851" fmla="*/ 7657703 w 10723525"/>
              <a:gd name="connsiteY1851" fmla="*/ 1116497 h 5706064"/>
              <a:gd name="connsiteX1852" fmla="*/ 7539280 w 10723525"/>
              <a:gd name="connsiteY1852" fmla="*/ 1044236 h 5706064"/>
              <a:gd name="connsiteX1853" fmla="*/ 7513162 w 10723525"/>
              <a:gd name="connsiteY1853" fmla="*/ 840561 h 5706064"/>
              <a:gd name="connsiteX1854" fmla="*/ 7616742 w 10723525"/>
              <a:gd name="connsiteY1854" fmla="*/ 725731 h 5706064"/>
              <a:gd name="connsiteX1855" fmla="*/ 7743702 w 10723525"/>
              <a:gd name="connsiteY1855" fmla="*/ 948385 h 5706064"/>
              <a:gd name="connsiteX1856" fmla="*/ 7618685 w 10723525"/>
              <a:gd name="connsiteY1856" fmla="*/ 723311 h 5706064"/>
              <a:gd name="connsiteX1857" fmla="*/ 7668564 w 10723525"/>
              <a:gd name="connsiteY1857" fmla="*/ 668038 h 5706064"/>
              <a:gd name="connsiteX1858" fmla="*/ 7740803 w 10723525"/>
              <a:gd name="connsiteY1858" fmla="*/ 937547 h 5706064"/>
              <a:gd name="connsiteX1859" fmla="*/ 7617316 w 10723525"/>
              <a:gd name="connsiteY1859" fmla="*/ 720791 h 5706064"/>
              <a:gd name="connsiteX1860" fmla="*/ 7602632 w 10723525"/>
              <a:gd name="connsiteY1860" fmla="*/ 695058 h 5706064"/>
              <a:gd name="connsiteX1861" fmla="*/ 7664360 w 10723525"/>
              <a:gd name="connsiteY1861" fmla="*/ 651983 h 5706064"/>
              <a:gd name="connsiteX1862" fmla="*/ 7667768 w 10723525"/>
              <a:gd name="connsiteY1862" fmla="*/ 664888 h 5706064"/>
              <a:gd name="connsiteX1863" fmla="*/ 7615277 w 10723525"/>
              <a:gd name="connsiteY1863" fmla="*/ 723059 h 5706064"/>
              <a:gd name="connsiteX1864" fmla="*/ 7512652 w 10723525"/>
              <a:gd name="connsiteY1864" fmla="*/ 836806 h 5706064"/>
              <a:gd name="connsiteX1865" fmla="*/ 7503352 w 10723525"/>
              <a:gd name="connsiteY1865" fmla="*/ 764369 h 5706064"/>
              <a:gd name="connsiteX1866" fmla="*/ 7600243 w 10723525"/>
              <a:gd name="connsiteY1866" fmla="*/ 696721 h 5706064"/>
              <a:gd name="connsiteX1867" fmla="*/ 7509945 w 10723525"/>
              <a:gd name="connsiteY1867" fmla="*/ 839780 h 5706064"/>
              <a:gd name="connsiteX1868" fmla="*/ 7430158 w 10723525"/>
              <a:gd name="connsiteY1868" fmla="*/ 928222 h 5706064"/>
              <a:gd name="connsiteX1869" fmla="*/ 7399995 w 10723525"/>
              <a:gd name="connsiteY1869" fmla="*/ 836529 h 5706064"/>
              <a:gd name="connsiteX1870" fmla="*/ 7500485 w 10723525"/>
              <a:gd name="connsiteY1870" fmla="*/ 766360 h 5706064"/>
              <a:gd name="connsiteX1871" fmla="*/ 7427673 w 10723525"/>
              <a:gd name="connsiteY1871" fmla="*/ 930944 h 5706064"/>
              <a:gd name="connsiteX1872" fmla="*/ 7401396 w 10723525"/>
              <a:gd name="connsiteY1872" fmla="*/ 960079 h 5706064"/>
              <a:gd name="connsiteX1873" fmla="*/ 7306192 w 10723525"/>
              <a:gd name="connsiteY1873" fmla="*/ 902110 h 5706064"/>
              <a:gd name="connsiteX1874" fmla="*/ 7397255 w 10723525"/>
              <a:gd name="connsiteY1874" fmla="*/ 838520 h 5706064"/>
              <a:gd name="connsiteX1875" fmla="*/ 7399708 w 10723525"/>
              <a:gd name="connsiteY1875" fmla="*/ 962247 h 5706064"/>
              <a:gd name="connsiteX1876" fmla="*/ 7304154 w 10723525"/>
              <a:gd name="connsiteY1876" fmla="*/ 1068256 h 5706064"/>
              <a:gd name="connsiteX1877" fmla="*/ 7216786 w 10723525"/>
              <a:gd name="connsiteY1877" fmla="*/ 964742 h 5706064"/>
              <a:gd name="connsiteX1878" fmla="*/ 7303963 w 10723525"/>
              <a:gd name="connsiteY1878" fmla="*/ 903874 h 5706064"/>
              <a:gd name="connsiteX1879" fmla="*/ 7214971 w 10723525"/>
              <a:gd name="connsiteY1879" fmla="*/ 962726 h 5706064"/>
              <a:gd name="connsiteX1880" fmla="*/ 7123971 w 10723525"/>
              <a:gd name="connsiteY1880" fmla="*/ 854928 h 5706064"/>
              <a:gd name="connsiteX1881" fmla="*/ 7144706 w 10723525"/>
              <a:gd name="connsiteY1881" fmla="*/ 807040 h 5706064"/>
              <a:gd name="connsiteX1882" fmla="*/ 7301446 w 10723525"/>
              <a:gd name="connsiteY1882" fmla="*/ 902538 h 5706064"/>
              <a:gd name="connsiteX1883" fmla="*/ 7121806 w 10723525"/>
              <a:gd name="connsiteY1883" fmla="*/ 852382 h 5706064"/>
              <a:gd name="connsiteX1884" fmla="*/ 7120564 w 10723525"/>
              <a:gd name="connsiteY1884" fmla="*/ 850895 h 5706064"/>
              <a:gd name="connsiteX1885" fmla="*/ 7114543 w 10723525"/>
              <a:gd name="connsiteY1885" fmla="*/ 836579 h 5706064"/>
              <a:gd name="connsiteX1886" fmla="*/ 7140311 w 10723525"/>
              <a:gd name="connsiteY1886" fmla="*/ 809913 h 5706064"/>
              <a:gd name="connsiteX1887" fmla="*/ 7114639 w 10723525"/>
              <a:gd name="connsiteY1887" fmla="*/ 843863 h 5706064"/>
              <a:gd name="connsiteX1888" fmla="*/ 7111454 w 10723525"/>
              <a:gd name="connsiteY1888" fmla="*/ 839982 h 5706064"/>
              <a:gd name="connsiteX1889" fmla="*/ 7112569 w 10723525"/>
              <a:gd name="connsiteY1889" fmla="*/ 838797 h 5706064"/>
              <a:gd name="connsiteX1890" fmla="*/ 7110626 w 10723525"/>
              <a:gd name="connsiteY1890" fmla="*/ 827077 h 5706064"/>
              <a:gd name="connsiteX1891" fmla="*/ 7103555 w 10723525"/>
              <a:gd name="connsiteY1891" fmla="*/ 810619 h 5706064"/>
              <a:gd name="connsiteX1892" fmla="*/ 7130501 w 10723525"/>
              <a:gd name="connsiteY1892" fmla="*/ 802175 h 5706064"/>
              <a:gd name="connsiteX1893" fmla="*/ 7108460 w 10723525"/>
              <a:gd name="connsiteY1893" fmla="*/ 829799 h 5706064"/>
              <a:gd name="connsiteX1894" fmla="*/ 7105816 w 10723525"/>
              <a:gd name="connsiteY1894" fmla="*/ 833126 h 5706064"/>
              <a:gd name="connsiteX1895" fmla="*/ 7090241 w 10723525"/>
              <a:gd name="connsiteY1895" fmla="*/ 814702 h 5706064"/>
              <a:gd name="connsiteX1896" fmla="*/ 7100657 w 10723525"/>
              <a:gd name="connsiteY1896" fmla="*/ 811450 h 5706064"/>
              <a:gd name="connsiteX1897" fmla="*/ 7103905 w 10723525"/>
              <a:gd name="connsiteY1897" fmla="*/ 835672 h 5706064"/>
              <a:gd name="connsiteX1898" fmla="*/ 7071449 w 10723525"/>
              <a:gd name="connsiteY1898" fmla="*/ 877183 h 5706064"/>
              <a:gd name="connsiteX1899" fmla="*/ 6922735 w 10723525"/>
              <a:gd name="connsiteY1899" fmla="*/ 1030803 h 5706064"/>
              <a:gd name="connsiteX1900" fmla="*/ 6975990 w 10723525"/>
              <a:gd name="connsiteY1900" fmla="*/ 850719 h 5706064"/>
              <a:gd name="connsiteX1901" fmla="*/ 7086992 w 10723525"/>
              <a:gd name="connsiteY1901" fmla="*/ 815735 h 5706064"/>
              <a:gd name="connsiteX1902" fmla="*/ 6917926 w 10723525"/>
              <a:gd name="connsiteY1902" fmla="*/ 1035843 h 5706064"/>
              <a:gd name="connsiteX1903" fmla="*/ 6832310 w 10723525"/>
              <a:gd name="connsiteY1903" fmla="*/ 1124335 h 5706064"/>
              <a:gd name="connsiteX1904" fmla="*/ 6741247 w 10723525"/>
              <a:gd name="connsiteY1904" fmla="*/ 1119622 h 5706064"/>
              <a:gd name="connsiteX1905" fmla="*/ 6880087 w 10723525"/>
              <a:gd name="connsiteY1905" fmla="*/ 911057 h 5706064"/>
              <a:gd name="connsiteX1906" fmla="*/ 6907861 w 10723525"/>
              <a:gd name="connsiteY1906" fmla="*/ 872268 h 5706064"/>
              <a:gd name="connsiteX1907" fmla="*/ 6972392 w 10723525"/>
              <a:gd name="connsiteY1907" fmla="*/ 851928 h 5706064"/>
              <a:gd name="connsiteX1908" fmla="*/ 6877888 w 10723525"/>
              <a:gd name="connsiteY1908" fmla="*/ 909243 h 5706064"/>
              <a:gd name="connsiteX1909" fmla="*/ 6727806 w 10723525"/>
              <a:gd name="connsiteY1909" fmla="*/ 1119017 h 5706064"/>
              <a:gd name="connsiteX1910" fmla="*/ 6621136 w 10723525"/>
              <a:gd name="connsiteY1910" fmla="*/ 1113573 h 5706064"/>
              <a:gd name="connsiteX1911" fmla="*/ 6670505 w 10723525"/>
              <a:gd name="connsiteY1911" fmla="*/ 946797 h 5706064"/>
              <a:gd name="connsiteX1912" fmla="*/ 6901108 w 10723525"/>
              <a:gd name="connsiteY1912" fmla="*/ 874285 h 5706064"/>
              <a:gd name="connsiteX1913" fmla="*/ 6618046 w 10723525"/>
              <a:gd name="connsiteY1913" fmla="*/ 1113397 h 5706064"/>
              <a:gd name="connsiteX1914" fmla="*/ 6416555 w 10723525"/>
              <a:gd name="connsiteY1914" fmla="*/ 1103113 h 5706064"/>
              <a:gd name="connsiteX1915" fmla="*/ 6476722 w 10723525"/>
              <a:gd name="connsiteY1915" fmla="*/ 1007741 h 5706064"/>
              <a:gd name="connsiteX1916" fmla="*/ 6667352 w 10723525"/>
              <a:gd name="connsiteY1916" fmla="*/ 947830 h 5706064"/>
              <a:gd name="connsiteX1917" fmla="*/ 6413274 w 10723525"/>
              <a:gd name="connsiteY1917" fmla="*/ 1102937 h 5706064"/>
              <a:gd name="connsiteX1918" fmla="*/ 6207037 w 10723525"/>
              <a:gd name="connsiteY1918" fmla="*/ 1092654 h 5706064"/>
              <a:gd name="connsiteX1919" fmla="*/ 6472453 w 10723525"/>
              <a:gd name="connsiteY1919" fmla="*/ 1009001 h 5706064"/>
              <a:gd name="connsiteX1920" fmla="*/ 6411936 w 10723525"/>
              <a:gd name="connsiteY1920" fmla="*/ 1105256 h 5706064"/>
              <a:gd name="connsiteX1921" fmla="*/ 6318357 w 10723525"/>
              <a:gd name="connsiteY1921" fmla="*/ 1253961 h 5706064"/>
              <a:gd name="connsiteX1922" fmla="*/ 5904291 w 10723525"/>
              <a:gd name="connsiteY1922" fmla="*/ 1203250 h 5706064"/>
              <a:gd name="connsiteX1923" fmla="*/ 5901551 w 10723525"/>
              <a:gd name="connsiteY1923" fmla="*/ 1188556 h 5706064"/>
              <a:gd name="connsiteX1924" fmla="*/ 6200348 w 10723525"/>
              <a:gd name="connsiteY1924" fmla="*/ 1094619 h 5706064"/>
              <a:gd name="connsiteX1925" fmla="*/ 6257426 w 10723525"/>
              <a:gd name="connsiteY1925" fmla="*/ 1350417 h 5706064"/>
              <a:gd name="connsiteX1926" fmla="*/ 6203279 w 10723525"/>
              <a:gd name="connsiteY1926" fmla="*/ 1436262 h 5706064"/>
              <a:gd name="connsiteX1927" fmla="*/ 5990958 w 10723525"/>
              <a:gd name="connsiteY1927" fmla="*/ 1428701 h 5706064"/>
              <a:gd name="connsiteX1928" fmla="*/ 5882122 w 10723525"/>
              <a:gd name="connsiteY1928" fmla="*/ 1229588 h 5706064"/>
              <a:gd name="connsiteX1929" fmla="*/ 5899577 w 10723525"/>
              <a:gd name="connsiteY1929" fmla="*/ 1216154 h 5706064"/>
              <a:gd name="connsiteX1930" fmla="*/ 5900341 w 10723525"/>
              <a:gd name="connsiteY1930" fmla="*/ 1214440 h 5706064"/>
              <a:gd name="connsiteX1931" fmla="*/ 5987869 w 10723525"/>
              <a:gd name="connsiteY1931" fmla="*/ 1428348 h 5706064"/>
              <a:gd name="connsiteX1932" fmla="*/ 5789021 w 10723525"/>
              <a:gd name="connsiteY1932" fmla="*/ 1421064 h 5706064"/>
              <a:gd name="connsiteX1933" fmla="*/ 5663113 w 10723525"/>
              <a:gd name="connsiteY1933" fmla="*/ 1340990 h 5706064"/>
              <a:gd name="connsiteX1934" fmla="*/ 5833486 w 10723525"/>
              <a:gd name="connsiteY1934" fmla="*/ 1222228 h 5706064"/>
              <a:gd name="connsiteX1935" fmla="*/ 5843805 w 10723525"/>
              <a:gd name="connsiteY1935" fmla="*/ 1228756 h 5706064"/>
              <a:gd name="connsiteX1936" fmla="*/ 5879415 w 10723525"/>
              <a:gd name="connsiteY1936" fmla="*/ 1230243 h 5706064"/>
              <a:gd name="connsiteX1937" fmla="*/ 5660629 w 10723525"/>
              <a:gd name="connsiteY1937" fmla="*/ 1339453 h 5706064"/>
              <a:gd name="connsiteX1938" fmla="*/ 5588804 w 10723525"/>
              <a:gd name="connsiteY1938" fmla="*/ 1294085 h 5706064"/>
              <a:gd name="connsiteX1939" fmla="*/ 5825778 w 10723525"/>
              <a:gd name="connsiteY1939" fmla="*/ 1212777 h 5706064"/>
              <a:gd name="connsiteX1940" fmla="*/ 5831478 w 10723525"/>
              <a:gd name="connsiteY1940" fmla="*/ 1220338 h 5706064"/>
              <a:gd name="connsiteX1941" fmla="*/ 5658431 w 10723525"/>
              <a:gd name="connsiteY1941" fmla="*/ 1341117 h 5706064"/>
              <a:gd name="connsiteX1942" fmla="*/ 5555965 w 10723525"/>
              <a:gd name="connsiteY1942" fmla="*/ 1412545 h 5706064"/>
              <a:gd name="connsiteX1943" fmla="*/ 5291186 w 10723525"/>
              <a:gd name="connsiteY1943" fmla="*/ 1403018 h 5706064"/>
              <a:gd name="connsiteX1944" fmla="*/ 5289625 w 10723525"/>
              <a:gd name="connsiteY1944" fmla="*/ 1396515 h 5706064"/>
              <a:gd name="connsiteX1945" fmla="*/ 5585842 w 10723525"/>
              <a:gd name="connsiteY1945" fmla="*/ 1294993 h 5706064"/>
              <a:gd name="connsiteX1946" fmla="*/ 5485860 w 10723525"/>
              <a:gd name="connsiteY1946" fmla="*/ 1461517 h 5706064"/>
              <a:gd name="connsiteX1947" fmla="*/ 5310328 w 10723525"/>
              <a:gd name="connsiteY1947" fmla="*/ 1583757 h 5706064"/>
              <a:gd name="connsiteX1948" fmla="*/ 5270769 w 10723525"/>
              <a:gd name="connsiteY1948" fmla="*/ 1423988 h 5706064"/>
              <a:gd name="connsiteX1949" fmla="*/ 5288192 w 10723525"/>
              <a:gd name="connsiteY1949" fmla="*/ 1413629 h 5706064"/>
              <a:gd name="connsiteX1950" fmla="*/ 5289657 w 10723525"/>
              <a:gd name="connsiteY1950" fmla="*/ 1411109 h 5706064"/>
              <a:gd name="connsiteX1951" fmla="*/ 5307812 w 10723525"/>
              <a:gd name="connsiteY1951" fmla="*/ 1585496 h 5706064"/>
              <a:gd name="connsiteX1952" fmla="*/ 5214902 w 10723525"/>
              <a:gd name="connsiteY1952" fmla="*/ 1650347 h 5706064"/>
              <a:gd name="connsiteX1953" fmla="*/ 5262010 w 10723525"/>
              <a:gd name="connsiteY1953" fmla="*/ 1424492 h 5706064"/>
              <a:gd name="connsiteX1954" fmla="*/ 5267743 w 10723525"/>
              <a:gd name="connsiteY1954" fmla="*/ 1424492 h 5706064"/>
              <a:gd name="connsiteX1955" fmla="*/ 5211143 w 10723525"/>
              <a:gd name="connsiteY1955" fmla="*/ 1653094 h 5706064"/>
              <a:gd name="connsiteX1956" fmla="*/ 4969870 w 10723525"/>
              <a:gd name="connsiteY1956" fmla="*/ 1821433 h 5706064"/>
              <a:gd name="connsiteX1957" fmla="*/ 4949453 w 10723525"/>
              <a:gd name="connsiteY1957" fmla="*/ 1798346 h 5706064"/>
              <a:gd name="connsiteX1958" fmla="*/ 5251881 w 10723525"/>
              <a:gd name="connsiteY1958" fmla="*/ 1421871 h 5706064"/>
              <a:gd name="connsiteX1959" fmla="*/ 5252168 w 10723525"/>
              <a:gd name="connsiteY1959" fmla="*/ 1421871 h 5706064"/>
              <a:gd name="connsiteX1960" fmla="*/ 5259271 w 10723525"/>
              <a:gd name="connsiteY1960" fmla="*/ 1423786 h 5706064"/>
              <a:gd name="connsiteX1961" fmla="*/ 4919354 w 10723525"/>
              <a:gd name="connsiteY1961" fmla="*/ 1764925 h 5706064"/>
              <a:gd name="connsiteX1962" fmla="*/ 4781693 w 10723525"/>
              <a:gd name="connsiteY1962" fmla="*/ 1610423 h 5706064"/>
              <a:gd name="connsiteX1963" fmla="*/ 4856767 w 10723525"/>
              <a:gd name="connsiteY1963" fmla="*/ 1506758 h 5706064"/>
              <a:gd name="connsiteX1964" fmla="*/ 5032203 w 10723525"/>
              <a:gd name="connsiteY1964" fmla="*/ 1462954 h 5706064"/>
              <a:gd name="connsiteX1965" fmla="*/ 4779718 w 10723525"/>
              <a:gd name="connsiteY1965" fmla="*/ 1608331 h 5706064"/>
              <a:gd name="connsiteX1966" fmla="*/ 4719200 w 10723525"/>
              <a:gd name="connsiteY1966" fmla="*/ 1540784 h 5706064"/>
              <a:gd name="connsiteX1967" fmla="*/ 4852690 w 10723525"/>
              <a:gd name="connsiteY1967" fmla="*/ 1507691 h 5706064"/>
              <a:gd name="connsiteX1968" fmla="*/ 4642280 w 10723525"/>
              <a:gd name="connsiteY1968" fmla="*/ 1798422 h 5706064"/>
              <a:gd name="connsiteX1969" fmla="*/ 4626578 w 10723525"/>
              <a:gd name="connsiteY1969" fmla="*/ 1819996 h 5706064"/>
              <a:gd name="connsiteX1970" fmla="*/ 4291534 w 10723525"/>
              <a:gd name="connsiteY1970" fmla="*/ 1729261 h 5706064"/>
              <a:gd name="connsiteX1971" fmla="*/ 4280131 w 10723525"/>
              <a:gd name="connsiteY1971" fmla="*/ 1670888 h 5706064"/>
              <a:gd name="connsiteX1972" fmla="*/ 4297522 w 10723525"/>
              <a:gd name="connsiteY1972" fmla="*/ 1660806 h 5706064"/>
              <a:gd name="connsiteX1973" fmla="*/ 4288221 w 10723525"/>
              <a:gd name="connsiteY1973" fmla="*/ 1728530 h 5706064"/>
              <a:gd name="connsiteX1974" fmla="*/ 4186584 w 10723525"/>
              <a:gd name="connsiteY1974" fmla="*/ 1700957 h 5706064"/>
              <a:gd name="connsiteX1975" fmla="*/ 4254140 w 10723525"/>
              <a:gd name="connsiteY1975" fmla="*/ 1663151 h 5706064"/>
              <a:gd name="connsiteX1976" fmla="*/ 4261880 w 10723525"/>
              <a:gd name="connsiteY1976" fmla="*/ 1668695 h 5706064"/>
              <a:gd name="connsiteX1977" fmla="*/ 4277296 w 10723525"/>
              <a:gd name="connsiteY1977" fmla="*/ 1671090 h 5706064"/>
              <a:gd name="connsiteX1978" fmla="*/ 4288922 w 10723525"/>
              <a:gd name="connsiteY1978" fmla="*/ 1731051 h 5706064"/>
              <a:gd name="connsiteX1979" fmla="*/ 4333131 w 10723525"/>
              <a:gd name="connsiteY1979" fmla="*/ 1961820 h 5706064"/>
              <a:gd name="connsiteX1980" fmla="*/ 4017804 w 10723525"/>
              <a:gd name="connsiteY1980" fmla="*/ 1795069 h 5706064"/>
              <a:gd name="connsiteX1981" fmla="*/ 4183430 w 10723525"/>
              <a:gd name="connsiteY1981" fmla="*/ 1702671 h 5706064"/>
              <a:gd name="connsiteX1982" fmla="*/ 4015479 w 10723525"/>
              <a:gd name="connsiteY1982" fmla="*/ 1793733 h 5706064"/>
              <a:gd name="connsiteX1983" fmla="*/ 3936647 w 10723525"/>
              <a:gd name="connsiteY1983" fmla="*/ 1751920 h 5706064"/>
              <a:gd name="connsiteX1984" fmla="*/ 3939832 w 10723525"/>
              <a:gd name="connsiteY1984" fmla="*/ 1637064 h 5706064"/>
              <a:gd name="connsiteX1985" fmla="*/ 4179863 w 10723525"/>
              <a:gd name="connsiteY1985" fmla="*/ 1701788 h 5706064"/>
              <a:gd name="connsiteX1986" fmla="*/ 4012803 w 10723525"/>
              <a:gd name="connsiteY1986" fmla="*/ 1795094 h 5706064"/>
              <a:gd name="connsiteX1987" fmla="*/ 3953401 w 10723525"/>
              <a:gd name="connsiteY1987" fmla="*/ 1828490 h 5706064"/>
              <a:gd name="connsiteX1988" fmla="*/ 3945215 w 10723525"/>
              <a:gd name="connsiteY1988" fmla="*/ 1823046 h 5706064"/>
              <a:gd name="connsiteX1989" fmla="*/ 3934990 w 10723525"/>
              <a:gd name="connsiteY1989" fmla="*/ 1820525 h 5706064"/>
              <a:gd name="connsiteX1990" fmla="*/ 3936647 w 10723525"/>
              <a:gd name="connsiteY1990" fmla="*/ 1754994 h 5706064"/>
              <a:gd name="connsiteX1991" fmla="*/ 3937475 w 10723525"/>
              <a:gd name="connsiteY1991" fmla="*/ 1862138 h 5706064"/>
              <a:gd name="connsiteX1992" fmla="*/ 4058510 w 10723525"/>
              <a:gd name="connsiteY1992" fmla="*/ 2249703 h 5706064"/>
              <a:gd name="connsiteX1993" fmla="*/ 3879601 w 10723525"/>
              <a:gd name="connsiteY1993" fmla="*/ 2022058 h 5706064"/>
              <a:gd name="connsiteX1994" fmla="*/ 3927537 w 10723525"/>
              <a:gd name="connsiteY1994" fmla="*/ 1862062 h 5706064"/>
              <a:gd name="connsiteX1995" fmla="*/ 3937475 w 10723525"/>
              <a:gd name="connsiteY1995" fmla="*/ 1862138 h 5706064"/>
              <a:gd name="connsiteX1996" fmla="*/ 3931805 w 10723525"/>
              <a:gd name="connsiteY1996" fmla="*/ 1820374 h 5706064"/>
              <a:gd name="connsiteX1997" fmla="*/ 3914223 w 10723525"/>
              <a:gd name="connsiteY1997" fmla="*/ 1826600 h 5706064"/>
              <a:gd name="connsiteX1998" fmla="*/ 3628231 w 10723525"/>
              <a:gd name="connsiteY1998" fmla="*/ 1619320 h 5706064"/>
              <a:gd name="connsiteX1999" fmla="*/ 3640972 w 10723525"/>
              <a:gd name="connsiteY1999" fmla="*/ 1598225 h 5706064"/>
              <a:gd name="connsiteX2000" fmla="*/ 3933780 w 10723525"/>
              <a:gd name="connsiteY2000" fmla="*/ 1753256 h 5706064"/>
              <a:gd name="connsiteX2001" fmla="*/ 3912280 w 10723525"/>
              <a:gd name="connsiteY2001" fmla="*/ 1828263 h 5706064"/>
              <a:gd name="connsiteX2002" fmla="*/ 3909509 w 10723525"/>
              <a:gd name="connsiteY2002" fmla="*/ 1831540 h 5706064"/>
              <a:gd name="connsiteX2003" fmla="*/ 3908554 w 10723525"/>
              <a:gd name="connsiteY2003" fmla="*/ 1849636 h 5706064"/>
              <a:gd name="connsiteX2004" fmla="*/ 3782455 w 10723525"/>
              <a:gd name="connsiteY2004" fmla="*/ 1898457 h 5706064"/>
              <a:gd name="connsiteX2005" fmla="*/ 3599851 w 10723525"/>
              <a:gd name="connsiteY2005" fmla="*/ 1666100 h 5706064"/>
              <a:gd name="connsiteX2006" fmla="*/ 3626861 w 10723525"/>
              <a:gd name="connsiteY2006" fmla="*/ 1621337 h 5706064"/>
              <a:gd name="connsiteX2007" fmla="*/ 3780098 w 10723525"/>
              <a:gd name="connsiteY2007" fmla="*/ 1899415 h 5706064"/>
              <a:gd name="connsiteX2008" fmla="*/ 3393837 w 10723525"/>
              <a:gd name="connsiteY2008" fmla="*/ 2049581 h 5706064"/>
              <a:gd name="connsiteX2009" fmla="*/ 3377179 w 10723525"/>
              <a:gd name="connsiteY2009" fmla="*/ 2036651 h 5706064"/>
              <a:gd name="connsiteX2010" fmla="*/ 3376574 w 10723525"/>
              <a:gd name="connsiteY2010" fmla="*/ 2036399 h 5706064"/>
              <a:gd name="connsiteX2011" fmla="*/ 3598482 w 10723525"/>
              <a:gd name="connsiteY2011" fmla="*/ 1668620 h 5706064"/>
              <a:gd name="connsiteX2012" fmla="*/ 3382339 w 10723525"/>
              <a:gd name="connsiteY2012" fmla="*/ 2090740 h 5706064"/>
              <a:gd name="connsiteX2013" fmla="*/ 3748629 w 10723525"/>
              <a:gd name="connsiteY2013" fmla="*/ 2446724 h 5706064"/>
              <a:gd name="connsiteX2014" fmla="*/ 3684926 w 10723525"/>
              <a:gd name="connsiteY2014" fmla="*/ 2658993 h 5706064"/>
              <a:gd name="connsiteX2015" fmla="*/ 3363802 w 10723525"/>
              <a:gd name="connsiteY2015" fmla="*/ 2495670 h 5706064"/>
              <a:gd name="connsiteX2016" fmla="*/ 3359820 w 10723525"/>
              <a:gd name="connsiteY2016" fmla="*/ 2097066 h 5706064"/>
              <a:gd name="connsiteX2017" fmla="*/ 3382212 w 10723525"/>
              <a:gd name="connsiteY2017" fmla="*/ 2090740 h 5706064"/>
              <a:gd name="connsiteX2018" fmla="*/ 3360712 w 10723525"/>
              <a:gd name="connsiteY2018" fmla="*/ 2494259 h 5706064"/>
              <a:gd name="connsiteX2019" fmla="*/ 3204482 w 10723525"/>
              <a:gd name="connsiteY2019" fmla="*/ 2415118 h 5706064"/>
              <a:gd name="connsiteX2020" fmla="*/ 3345838 w 10723525"/>
              <a:gd name="connsiteY2020" fmla="*/ 2095831 h 5706064"/>
              <a:gd name="connsiteX2021" fmla="*/ 3356540 w 10723525"/>
              <a:gd name="connsiteY2021" fmla="*/ 2097268 h 5706064"/>
              <a:gd name="connsiteX2022" fmla="*/ 3202125 w 10723525"/>
              <a:gd name="connsiteY2022" fmla="*/ 2413605 h 5706064"/>
              <a:gd name="connsiteX2023" fmla="*/ 3177312 w 10723525"/>
              <a:gd name="connsiteY2023" fmla="*/ 2401230 h 5706064"/>
              <a:gd name="connsiteX2024" fmla="*/ 3277549 w 10723525"/>
              <a:gd name="connsiteY2024" fmla="*/ 2103443 h 5706064"/>
              <a:gd name="connsiteX2025" fmla="*/ 3323191 w 10723525"/>
              <a:gd name="connsiteY2025" fmla="*/ 2082120 h 5706064"/>
              <a:gd name="connsiteX2026" fmla="*/ 3338066 w 10723525"/>
              <a:gd name="connsiteY2026" fmla="*/ 2093260 h 5706064"/>
              <a:gd name="connsiteX2027" fmla="*/ 3343003 w 10723525"/>
              <a:gd name="connsiteY2027" fmla="*/ 2095075 h 5706064"/>
              <a:gd name="connsiteX2028" fmla="*/ 3077491 w 10723525"/>
              <a:gd name="connsiteY2028" fmla="*/ 2195589 h 5706064"/>
              <a:gd name="connsiteX2029" fmla="*/ 3273726 w 10723525"/>
              <a:gd name="connsiteY2029" fmla="*/ 2104854 h 5706064"/>
              <a:gd name="connsiteX2030" fmla="*/ 3174701 w 10723525"/>
              <a:gd name="connsiteY2030" fmla="*/ 2399516 h 5706064"/>
              <a:gd name="connsiteX2031" fmla="*/ 3008055 w 10723525"/>
              <a:gd name="connsiteY2031" fmla="*/ 2314906 h 5706064"/>
              <a:gd name="connsiteX2032" fmla="*/ 3005475 w 10723525"/>
              <a:gd name="connsiteY2032" fmla="*/ 2313696 h 5706064"/>
              <a:gd name="connsiteX2033" fmla="*/ 2917534 w 10723525"/>
              <a:gd name="connsiteY2033" fmla="*/ 2269286 h 5706064"/>
              <a:gd name="connsiteX2034" fmla="*/ 3072777 w 10723525"/>
              <a:gd name="connsiteY2034" fmla="*/ 2197706 h 5706064"/>
              <a:gd name="connsiteX2035" fmla="*/ 3278217 w 10723525"/>
              <a:gd name="connsiteY2035" fmla="*/ 2100242 h 5706064"/>
              <a:gd name="connsiteX2036" fmla="*/ 3286690 w 10723525"/>
              <a:gd name="connsiteY2036" fmla="*/ 2075642 h 5706064"/>
              <a:gd name="connsiteX2037" fmla="*/ 3317554 w 10723525"/>
              <a:gd name="connsiteY2037" fmla="*/ 2071660 h 5706064"/>
              <a:gd name="connsiteX2038" fmla="*/ 3321599 w 10723525"/>
              <a:gd name="connsiteY2038" fmla="*/ 2080255 h 5706064"/>
              <a:gd name="connsiteX2039" fmla="*/ 3317108 w 10723525"/>
              <a:gd name="connsiteY2039" fmla="*/ 2069266 h 5706064"/>
              <a:gd name="connsiteX2040" fmla="*/ 3287677 w 10723525"/>
              <a:gd name="connsiteY2040" fmla="*/ 2073072 h 5706064"/>
              <a:gd name="connsiteX2041" fmla="*/ 3292327 w 10723525"/>
              <a:gd name="connsiteY2041" fmla="*/ 2058554 h 5706064"/>
              <a:gd name="connsiteX2042" fmla="*/ 3317140 w 10723525"/>
              <a:gd name="connsiteY2042" fmla="*/ 2060848 h 5706064"/>
              <a:gd name="connsiteX2043" fmla="*/ 3317108 w 10723525"/>
              <a:gd name="connsiteY2043" fmla="*/ 2069215 h 5706064"/>
              <a:gd name="connsiteX2044" fmla="*/ 3284237 w 10723525"/>
              <a:gd name="connsiteY2044" fmla="*/ 2073651 h 5706064"/>
              <a:gd name="connsiteX2045" fmla="*/ 3136670 w 10723525"/>
              <a:gd name="connsiteY2045" fmla="*/ 2093134 h 5706064"/>
              <a:gd name="connsiteX2046" fmla="*/ 3164126 w 10723525"/>
              <a:gd name="connsiteY2046" fmla="*/ 2046204 h 5706064"/>
              <a:gd name="connsiteX2047" fmla="*/ 3289493 w 10723525"/>
              <a:gd name="connsiteY2047" fmla="*/ 2058252 h 5706064"/>
              <a:gd name="connsiteX2048" fmla="*/ 3283505 w 10723525"/>
              <a:gd name="connsiteY2048" fmla="*/ 2076020 h 5706064"/>
              <a:gd name="connsiteX2049" fmla="*/ 3274714 w 10723525"/>
              <a:gd name="connsiteY2049" fmla="*/ 2101855 h 5706064"/>
              <a:gd name="connsiteX2050" fmla="*/ 3079434 w 10723525"/>
              <a:gd name="connsiteY2050" fmla="*/ 2191859 h 5706064"/>
              <a:gd name="connsiteX2051" fmla="*/ 3135109 w 10723525"/>
              <a:gd name="connsiteY2051" fmla="*/ 2095579 h 5706064"/>
              <a:gd name="connsiteX2052" fmla="*/ 2912055 w 10723525"/>
              <a:gd name="connsiteY2052" fmla="*/ 2268883 h 5706064"/>
              <a:gd name="connsiteX2053" fmla="*/ 2630585 w 10723525"/>
              <a:gd name="connsiteY2053" fmla="*/ 2398811 h 5706064"/>
              <a:gd name="connsiteX2054" fmla="*/ 2677439 w 10723525"/>
              <a:gd name="connsiteY2054" fmla="*/ 2199546 h 5706064"/>
              <a:gd name="connsiteX2055" fmla="*/ 2735758 w 10723525"/>
              <a:gd name="connsiteY2055" fmla="*/ 2179585 h 5706064"/>
              <a:gd name="connsiteX2056" fmla="*/ 2627432 w 10723525"/>
              <a:gd name="connsiteY2056" fmla="*/ 2400146 h 5706064"/>
              <a:gd name="connsiteX2057" fmla="*/ 2612653 w 10723525"/>
              <a:gd name="connsiteY2057" fmla="*/ 2407052 h 5706064"/>
              <a:gd name="connsiteX2058" fmla="*/ 2524775 w 10723525"/>
              <a:gd name="connsiteY2058" fmla="*/ 2349889 h 5706064"/>
              <a:gd name="connsiteX2059" fmla="*/ 2655557 w 10723525"/>
              <a:gd name="connsiteY2059" fmla="*/ 2193195 h 5706064"/>
              <a:gd name="connsiteX2060" fmla="*/ 2658169 w 10723525"/>
              <a:gd name="connsiteY2060" fmla="*/ 2194329 h 5706064"/>
              <a:gd name="connsiteX2061" fmla="*/ 2674445 w 10723525"/>
              <a:gd name="connsiteY2061" fmla="*/ 2199093 h 5706064"/>
              <a:gd name="connsiteX2062" fmla="*/ 2626668 w 10723525"/>
              <a:gd name="connsiteY2062" fmla="*/ 2403347 h 5706064"/>
              <a:gd name="connsiteX2063" fmla="*/ 2623992 w 10723525"/>
              <a:gd name="connsiteY2063" fmla="*/ 2414236 h 5706064"/>
              <a:gd name="connsiteX2064" fmla="*/ 2615074 w 10723525"/>
              <a:gd name="connsiteY2064" fmla="*/ 2408514 h 5706064"/>
              <a:gd name="connsiteX2065" fmla="*/ 2522578 w 10723525"/>
              <a:gd name="connsiteY2065" fmla="*/ 2348503 h 5706064"/>
              <a:gd name="connsiteX2066" fmla="*/ 2426037 w 10723525"/>
              <a:gd name="connsiteY2066" fmla="*/ 2285971 h 5706064"/>
              <a:gd name="connsiteX2067" fmla="*/ 2637338 w 10723525"/>
              <a:gd name="connsiteY2067" fmla="*/ 2179080 h 5706064"/>
              <a:gd name="connsiteX2068" fmla="*/ 2653264 w 10723525"/>
              <a:gd name="connsiteY2068" fmla="*/ 2191682 h 5706064"/>
              <a:gd name="connsiteX2069" fmla="*/ 2523024 w 10723525"/>
              <a:gd name="connsiteY2069" fmla="*/ 2352233 h 5706064"/>
              <a:gd name="connsiteX2070" fmla="*/ 2609946 w 10723525"/>
              <a:gd name="connsiteY2070" fmla="*/ 2408161 h 5706064"/>
              <a:gd name="connsiteX2071" fmla="*/ 2421737 w 10723525"/>
              <a:gd name="connsiteY2071" fmla="*/ 2495166 h 5706064"/>
              <a:gd name="connsiteX2072" fmla="*/ 2411417 w 10723525"/>
              <a:gd name="connsiteY2072" fmla="*/ 2486345 h 5706064"/>
              <a:gd name="connsiteX2073" fmla="*/ 2423393 w 10723525"/>
              <a:gd name="connsiteY2073" fmla="*/ 2528234 h 5706064"/>
              <a:gd name="connsiteX2074" fmla="*/ 2423393 w 10723525"/>
              <a:gd name="connsiteY2074" fmla="*/ 2496905 h 5706064"/>
              <a:gd name="connsiteX2075" fmla="*/ 2612144 w 10723525"/>
              <a:gd name="connsiteY2075" fmla="*/ 2409900 h 5706064"/>
              <a:gd name="connsiteX2076" fmla="*/ 2623355 w 10723525"/>
              <a:gd name="connsiteY2076" fmla="*/ 2417033 h 5706064"/>
              <a:gd name="connsiteX2077" fmla="*/ 2554716 w 10723525"/>
              <a:gd name="connsiteY2077" fmla="*/ 2708847 h 5706064"/>
              <a:gd name="connsiteX2078" fmla="*/ 2412691 w 10723525"/>
              <a:gd name="connsiteY2078" fmla="*/ 2538240 h 5706064"/>
              <a:gd name="connsiteX2079" fmla="*/ 2423393 w 10723525"/>
              <a:gd name="connsiteY2079" fmla="*/ 2528184 h 5706064"/>
              <a:gd name="connsiteX2080" fmla="*/ 2625935 w 10723525"/>
              <a:gd name="connsiteY2080" fmla="*/ 2418621 h 5706064"/>
              <a:gd name="connsiteX2081" fmla="*/ 2857526 w 10723525"/>
              <a:gd name="connsiteY2081" fmla="*/ 2568561 h 5706064"/>
              <a:gd name="connsiteX2082" fmla="*/ 2685338 w 10723525"/>
              <a:gd name="connsiteY2082" fmla="*/ 2865113 h 5706064"/>
              <a:gd name="connsiteX2083" fmla="*/ 2557391 w 10723525"/>
              <a:gd name="connsiteY2083" fmla="*/ 2711368 h 5706064"/>
              <a:gd name="connsiteX2084" fmla="*/ 2626636 w 10723525"/>
              <a:gd name="connsiteY2084" fmla="*/ 2416101 h 5706064"/>
              <a:gd name="connsiteX2085" fmla="*/ 2630140 w 10723525"/>
              <a:gd name="connsiteY2085" fmla="*/ 2401684 h 5706064"/>
              <a:gd name="connsiteX2086" fmla="*/ 2914763 w 10723525"/>
              <a:gd name="connsiteY2086" fmla="*/ 2270446 h 5706064"/>
              <a:gd name="connsiteX2087" fmla="*/ 3004137 w 10723525"/>
              <a:gd name="connsiteY2087" fmla="*/ 2315813 h 5706064"/>
              <a:gd name="connsiteX2088" fmla="*/ 2858768 w 10723525"/>
              <a:gd name="connsiteY2088" fmla="*/ 2566393 h 5706064"/>
              <a:gd name="connsiteX2089" fmla="*/ 3006590 w 10723525"/>
              <a:gd name="connsiteY2089" fmla="*/ 2317174 h 5706064"/>
              <a:gd name="connsiteX2090" fmla="*/ 3173713 w 10723525"/>
              <a:gd name="connsiteY2090" fmla="*/ 2402087 h 5706064"/>
              <a:gd name="connsiteX2091" fmla="*/ 3078159 w 10723525"/>
              <a:gd name="connsiteY2091" fmla="*/ 2686517 h 5706064"/>
              <a:gd name="connsiteX2092" fmla="*/ 3053889 w 10723525"/>
              <a:gd name="connsiteY2092" fmla="*/ 2692943 h 5706064"/>
              <a:gd name="connsiteX2093" fmla="*/ 2861093 w 10723525"/>
              <a:gd name="connsiteY2093" fmla="*/ 2567830 h 5706064"/>
              <a:gd name="connsiteX2094" fmla="*/ 3176516 w 10723525"/>
              <a:gd name="connsiteY2094" fmla="*/ 2403297 h 5706064"/>
              <a:gd name="connsiteX2095" fmla="*/ 3200914 w 10723525"/>
              <a:gd name="connsiteY2095" fmla="*/ 2415899 h 5706064"/>
              <a:gd name="connsiteX2096" fmla="*/ 3081090 w 10723525"/>
              <a:gd name="connsiteY2096" fmla="*/ 2686491 h 5706064"/>
              <a:gd name="connsiteX2097" fmla="*/ 3363547 w 10723525"/>
              <a:gd name="connsiteY2097" fmla="*/ 2498392 h 5706064"/>
              <a:gd name="connsiteX2098" fmla="*/ 3684035 w 10723525"/>
              <a:gd name="connsiteY2098" fmla="*/ 2661514 h 5706064"/>
              <a:gd name="connsiteX2099" fmla="*/ 3547361 w 10723525"/>
              <a:gd name="connsiteY2099" fmla="*/ 3114610 h 5706064"/>
              <a:gd name="connsiteX2100" fmla="*/ 3368229 w 10723525"/>
              <a:gd name="connsiteY2100" fmla="*/ 2959528 h 5706064"/>
              <a:gd name="connsiteX2101" fmla="*/ 3686423 w 10723525"/>
              <a:gd name="connsiteY2101" fmla="*/ 2662900 h 5706064"/>
              <a:gd name="connsiteX2102" fmla="*/ 3959102 w 10723525"/>
              <a:gd name="connsiteY2102" fmla="*/ 2801296 h 5706064"/>
              <a:gd name="connsiteX2103" fmla="*/ 3679002 w 10723525"/>
              <a:gd name="connsiteY2103" fmla="*/ 3227776 h 5706064"/>
              <a:gd name="connsiteX2104" fmla="*/ 3549940 w 10723525"/>
              <a:gd name="connsiteY2104" fmla="*/ 3116475 h 5706064"/>
              <a:gd name="connsiteX2105" fmla="*/ 3961746 w 10723525"/>
              <a:gd name="connsiteY2105" fmla="*/ 2802430 h 5706064"/>
              <a:gd name="connsiteX2106" fmla="*/ 4084851 w 10723525"/>
              <a:gd name="connsiteY2106" fmla="*/ 2865088 h 5706064"/>
              <a:gd name="connsiteX2107" fmla="*/ 3733181 w 10723525"/>
              <a:gd name="connsiteY2107" fmla="*/ 3274808 h 5706064"/>
              <a:gd name="connsiteX2108" fmla="*/ 3681040 w 10723525"/>
              <a:gd name="connsiteY2108" fmla="*/ 3229591 h 5706064"/>
              <a:gd name="connsiteX2109" fmla="*/ 4087271 w 10723525"/>
              <a:gd name="connsiteY2109" fmla="*/ 2866550 h 5706064"/>
              <a:gd name="connsiteX2110" fmla="*/ 4259778 w 10723525"/>
              <a:gd name="connsiteY2110" fmla="*/ 2954110 h 5706064"/>
              <a:gd name="connsiteX2111" fmla="*/ 4259555 w 10723525"/>
              <a:gd name="connsiteY2111" fmla="*/ 2954437 h 5706064"/>
              <a:gd name="connsiteX2112" fmla="*/ 4263282 w 10723525"/>
              <a:gd name="connsiteY2112" fmla="*/ 2978305 h 5706064"/>
              <a:gd name="connsiteX2113" fmla="*/ 3811216 w 10723525"/>
              <a:gd name="connsiteY2113" fmla="*/ 3341850 h 5706064"/>
              <a:gd name="connsiteX2114" fmla="*/ 3735379 w 10723525"/>
              <a:gd name="connsiteY2114" fmla="*/ 3276496 h 5706064"/>
              <a:gd name="connsiteX2115" fmla="*/ 4261402 w 10723525"/>
              <a:gd name="connsiteY2115" fmla="*/ 2952118 h 5706064"/>
              <a:gd name="connsiteX2116" fmla="*/ 4088928 w 10723525"/>
              <a:gd name="connsiteY2116" fmla="*/ 2864559 h 5706064"/>
              <a:gd name="connsiteX2117" fmla="*/ 4129697 w 10723525"/>
              <a:gd name="connsiteY2117" fmla="*/ 2817150 h 5706064"/>
              <a:gd name="connsiteX2118" fmla="*/ 4264970 w 10723525"/>
              <a:gd name="connsiteY2118" fmla="*/ 2948867 h 5706064"/>
              <a:gd name="connsiteX2119" fmla="*/ 4261402 w 10723525"/>
              <a:gd name="connsiteY2119" fmla="*/ 2952093 h 5706064"/>
              <a:gd name="connsiteX2120" fmla="*/ 4131545 w 10723525"/>
              <a:gd name="connsiteY2120" fmla="*/ 2815259 h 5706064"/>
              <a:gd name="connsiteX2121" fmla="*/ 4207287 w 10723525"/>
              <a:gd name="connsiteY2121" fmla="*/ 2727045 h 5706064"/>
              <a:gd name="connsiteX2122" fmla="*/ 4275003 w 10723525"/>
              <a:gd name="connsiteY2122" fmla="*/ 2944380 h 5706064"/>
              <a:gd name="connsiteX2123" fmla="*/ 4267263 w 10723525"/>
              <a:gd name="connsiteY2123" fmla="*/ 2947607 h 5706064"/>
              <a:gd name="connsiteX2124" fmla="*/ 4209294 w 10723525"/>
              <a:gd name="connsiteY2124" fmla="*/ 2724272 h 5706064"/>
              <a:gd name="connsiteX2125" fmla="*/ 4309689 w 10723525"/>
              <a:gd name="connsiteY2125" fmla="*/ 2607552 h 5706064"/>
              <a:gd name="connsiteX2126" fmla="*/ 4310485 w 10723525"/>
              <a:gd name="connsiteY2126" fmla="*/ 2607904 h 5706064"/>
              <a:gd name="connsiteX2127" fmla="*/ 4319818 w 10723525"/>
              <a:gd name="connsiteY2127" fmla="*/ 2610173 h 5706064"/>
              <a:gd name="connsiteX2128" fmla="*/ 4283571 w 10723525"/>
              <a:gd name="connsiteY2128" fmla="*/ 2943649 h 5706064"/>
              <a:gd name="connsiteX2129" fmla="*/ 4277838 w 10723525"/>
              <a:gd name="connsiteY2129" fmla="*/ 2943649 h 5706064"/>
              <a:gd name="connsiteX2130" fmla="*/ 4322653 w 10723525"/>
              <a:gd name="connsiteY2130" fmla="*/ 2610249 h 5706064"/>
              <a:gd name="connsiteX2131" fmla="*/ 4349821 w 10723525"/>
              <a:gd name="connsiteY2131" fmla="*/ 2589909 h 5706064"/>
              <a:gd name="connsiteX2132" fmla="*/ 4348484 w 10723525"/>
              <a:gd name="connsiteY2132" fmla="*/ 2582776 h 5706064"/>
              <a:gd name="connsiteX2133" fmla="*/ 4553606 w 10723525"/>
              <a:gd name="connsiteY2133" fmla="*/ 2517245 h 5706064"/>
              <a:gd name="connsiteX2134" fmla="*/ 4639987 w 10723525"/>
              <a:gd name="connsiteY2134" fmla="*/ 2683971 h 5706064"/>
              <a:gd name="connsiteX2135" fmla="*/ 4300325 w 10723525"/>
              <a:gd name="connsiteY2135" fmla="*/ 2948993 h 5706064"/>
              <a:gd name="connsiteX2136" fmla="*/ 4295324 w 10723525"/>
              <a:gd name="connsiteY2136" fmla="*/ 2945994 h 5706064"/>
              <a:gd name="connsiteX2137" fmla="*/ 4286469 w 10723525"/>
              <a:gd name="connsiteY2137" fmla="*/ 2943599 h 5706064"/>
              <a:gd name="connsiteX2138" fmla="*/ 4305771 w 10723525"/>
              <a:gd name="connsiteY2138" fmla="*/ 2974449 h 5706064"/>
              <a:gd name="connsiteX2139" fmla="*/ 4308415 w 10723525"/>
              <a:gd name="connsiteY2139" fmla="*/ 2959604 h 5706064"/>
              <a:gd name="connsiteX2140" fmla="*/ 4694484 w 10723525"/>
              <a:gd name="connsiteY2140" fmla="*/ 2870280 h 5706064"/>
              <a:gd name="connsiteX2141" fmla="*/ 4699517 w 10723525"/>
              <a:gd name="connsiteY2141" fmla="*/ 2878396 h 5706064"/>
              <a:gd name="connsiteX2142" fmla="*/ 4317747 w 10723525"/>
              <a:gd name="connsiteY2142" fmla="*/ 3113097 h 5706064"/>
              <a:gd name="connsiteX2143" fmla="*/ 4288763 w 10723525"/>
              <a:gd name="connsiteY2143" fmla="*/ 2984556 h 5706064"/>
              <a:gd name="connsiteX2144" fmla="*/ 4305771 w 10723525"/>
              <a:gd name="connsiteY2144" fmla="*/ 2974398 h 5706064"/>
              <a:gd name="connsiteX2145" fmla="*/ 4697287 w 10723525"/>
              <a:gd name="connsiteY2145" fmla="*/ 2844572 h 5706064"/>
              <a:gd name="connsiteX2146" fmla="*/ 4693719 w 10723525"/>
              <a:gd name="connsiteY2146" fmla="*/ 2867961 h 5706064"/>
              <a:gd name="connsiteX2147" fmla="*/ 4307523 w 10723525"/>
              <a:gd name="connsiteY2147" fmla="*/ 2957461 h 5706064"/>
              <a:gd name="connsiteX2148" fmla="*/ 4302427 w 10723525"/>
              <a:gd name="connsiteY2148" fmla="*/ 2950581 h 5706064"/>
              <a:gd name="connsiteX2149" fmla="*/ 4641388 w 10723525"/>
              <a:gd name="connsiteY2149" fmla="*/ 2686289 h 5706064"/>
              <a:gd name="connsiteX2150" fmla="*/ 4716589 w 10723525"/>
              <a:gd name="connsiteY2150" fmla="*/ 2830382 h 5706064"/>
              <a:gd name="connsiteX2151" fmla="*/ 4697287 w 10723525"/>
              <a:gd name="connsiteY2151" fmla="*/ 2844522 h 5706064"/>
              <a:gd name="connsiteX2152" fmla="*/ 4643490 w 10723525"/>
              <a:gd name="connsiteY2152" fmla="*/ 2684676 h 5706064"/>
              <a:gd name="connsiteX2153" fmla="*/ 5049498 w 10723525"/>
              <a:gd name="connsiteY2153" fmla="*/ 2368137 h 5706064"/>
              <a:gd name="connsiteX2154" fmla="*/ 5053416 w 10723525"/>
              <a:gd name="connsiteY2154" fmla="*/ 2370657 h 5706064"/>
              <a:gd name="connsiteX2155" fmla="*/ 4750638 w 10723525"/>
              <a:gd name="connsiteY2155" fmla="*/ 2830861 h 5706064"/>
              <a:gd name="connsiteX2156" fmla="*/ 4719200 w 10723525"/>
              <a:gd name="connsiteY2156" fmla="*/ 2829600 h 5706064"/>
              <a:gd name="connsiteX2157" fmla="*/ 4758155 w 10723525"/>
              <a:gd name="connsiteY2157" fmla="*/ 2885604 h 5706064"/>
              <a:gd name="connsiteX2158" fmla="*/ 5066507 w 10723525"/>
              <a:gd name="connsiteY2158" fmla="*/ 3201514 h 5706064"/>
              <a:gd name="connsiteX2159" fmla="*/ 4975317 w 10723525"/>
              <a:gd name="connsiteY2159" fmla="*/ 3319746 h 5706064"/>
              <a:gd name="connsiteX2160" fmla="*/ 4750065 w 10723525"/>
              <a:gd name="connsiteY2160" fmla="*/ 2889284 h 5706064"/>
              <a:gd name="connsiteX2161" fmla="*/ 4758250 w 10723525"/>
              <a:gd name="connsiteY2161" fmla="*/ 2885554 h 5706064"/>
              <a:gd name="connsiteX2162" fmla="*/ 5068450 w 10723525"/>
              <a:gd name="connsiteY2162" fmla="*/ 3203606 h 5706064"/>
              <a:gd name="connsiteX2163" fmla="*/ 5152888 w 10723525"/>
              <a:gd name="connsiteY2163" fmla="*/ 3290157 h 5706064"/>
              <a:gd name="connsiteX2164" fmla="*/ 5155340 w 10723525"/>
              <a:gd name="connsiteY2164" fmla="*/ 3316697 h 5706064"/>
              <a:gd name="connsiteX2165" fmla="*/ 5101193 w 10723525"/>
              <a:gd name="connsiteY2165" fmla="*/ 3392309 h 5706064"/>
              <a:gd name="connsiteX2166" fmla="*/ 5081541 w 10723525"/>
              <a:gd name="connsiteY2166" fmla="*/ 3390872 h 5706064"/>
              <a:gd name="connsiteX2167" fmla="*/ 5062366 w 10723525"/>
              <a:gd name="connsiteY2167" fmla="*/ 3418774 h 5706064"/>
              <a:gd name="connsiteX2168" fmla="*/ 5096702 w 10723525"/>
              <a:gd name="connsiteY2168" fmla="*/ 3434148 h 5706064"/>
              <a:gd name="connsiteX2169" fmla="*/ 5116449 w 10723525"/>
              <a:gd name="connsiteY2169" fmla="*/ 3406550 h 5706064"/>
              <a:gd name="connsiteX2170" fmla="*/ 5108742 w 10723525"/>
              <a:gd name="connsiteY2170" fmla="*/ 3396619 h 5706064"/>
              <a:gd name="connsiteX2171" fmla="*/ 5113679 w 10723525"/>
              <a:gd name="connsiteY2171" fmla="*/ 3392208 h 5706064"/>
              <a:gd name="connsiteX2172" fmla="*/ 5158844 w 10723525"/>
              <a:gd name="connsiteY2172" fmla="*/ 3355687 h 5706064"/>
              <a:gd name="connsiteX2173" fmla="*/ 5180375 w 10723525"/>
              <a:gd name="connsiteY2173" fmla="*/ 3587415 h 5706064"/>
              <a:gd name="connsiteX2174" fmla="*/ 5128967 w 10723525"/>
              <a:gd name="connsiteY2174" fmla="*/ 3613905 h 5706064"/>
              <a:gd name="connsiteX2175" fmla="*/ 4976591 w 10723525"/>
              <a:gd name="connsiteY2175" fmla="*/ 3322393 h 5706064"/>
              <a:gd name="connsiteX2176" fmla="*/ 5161806 w 10723525"/>
              <a:gd name="connsiteY2176" fmla="*/ 3353318 h 5706064"/>
              <a:gd name="connsiteX2177" fmla="*/ 5191268 w 10723525"/>
              <a:gd name="connsiteY2177" fmla="*/ 3329501 h 5706064"/>
              <a:gd name="connsiteX2178" fmla="*/ 5291154 w 10723525"/>
              <a:gd name="connsiteY2178" fmla="*/ 3431754 h 5706064"/>
              <a:gd name="connsiteX2179" fmla="*/ 5255481 w 10723525"/>
              <a:gd name="connsiteY2179" fmla="*/ 3548752 h 5706064"/>
              <a:gd name="connsiteX2180" fmla="*/ 5183337 w 10723525"/>
              <a:gd name="connsiteY2180" fmla="*/ 3585802 h 5706064"/>
              <a:gd name="connsiteX2181" fmla="*/ 5293351 w 10723525"/>
              <a:gd name="connsiteY2181" fmla="*/ 3434325 h 5706064"/>
              <a:gd name="connsiteX2182" fmla="*/ 5355207 w 10723525"/>
              <a:gd name="connsiteY2182" fmla="*/ 3497587 h 5706064"/>
              <a:gd name="connsiteX2183" fmla="*/ 5259303 w 10723525"/>
              <a:gd name="connsiteY2183" fmla="*/ 3546811 h 5706064"/>
              <a:gd name="connsiteX2184" fmla="*/ 5294371 w 10723525"/>
              <a:gd name="connsiteY2184" fmla="*/ 3431325 h 5706064"/>
              <a:gd name="connsiteX2185" fmla="*/ 5369285 w 10723525"/>
              <a:gd name="connsiteY2185" fmla="*/ 3185660 h 5706064"/>
              <a:gd name="connsiteX2186" fmla="*/ 5608966 w 10723525"/>
              <a:gd name="connsiteY2186" fmla="*/ 2991966 h 5706064"/>
              <a:gd name="connsiteX2187" fmla="*/ 5630784 w 10723525"/>
              <a:gd name="connsiteY2187" fmla="*/ 3159398 h 5706064"/>
              <a:gd name="connsiteX2188" fmla="*/ 5394639 w 10723525"/>
              <a:gd name="connsiteY2188" fmla="*/ 3477449 h 5706064"/>
              <a:gd name="connsiteX2189" fmla="*/ 5357628 w 10723525"/>
              <a:gd name="connsiteY2189" fmla="*/ 3496352 h 5706064"/>
              <a:gd name="connsiteX2190" fmla="*/ 5391422 w 10723525"/>
              <a:gd name="connsiteY2190" fmla="*/ 3481885 h 5706064"/>
              <a:gd name="connsiteX2191" fmla="*/ 5370591 w 10723525"/>
              <a:gd name="connsiteY2191" fmla="*/ 3509610 h 5706064"/>
              <a:gd name="connsiteX2192" fmla="*/ 5359507 w 10723525"/>
              <a:gd name="connsiteY2192" fmla="*/ 3498243 h 5706064"/>
              <a:gd name="connsiteX2193" fmla="*/ 5370973 w 10723525"/>
              <a:gd name="connsiteY2193" fmla="*/ 3513768 h 5706064"/>
              <a:gd name="connsiteX2194" fmla="*/ 5431013 w 10723525"/>
              <a:gd name="connsiteY2194" fmla="*/ 3575317 h 5706064"/>
              <a:gd name="connsiteX2195" fmla="*/ 5226050 w 10723525"/>
              <a:gd name="connsiteY2195" fmla="*/ 3723392 h 5706064"/>
              <a:gd name="connsiteX2196" fmla="*/ 5218629 w 10723525"/>
              <a:gd name="connsiteY2196" fmla="*/ 3718729 h 5706064"/>
              <a:gd name="connsiteX2197" fmla="*/ 5372566 w 10723525"/>
              <a:gd name="connsiteY2197" fmla="*/ 3511651 h 5706064"/>
              <a:gd name="connsiteX2198" fmla="*/ 5396614 w 10723525"/>
              <a:gd name="connsiteY2198" fmla="*/ 3479112 h 5706064"/>
              <a:gd name="connsiteX2199" fmla="*/ 5655310 w 10723525"/>
              <a:gd name="connsiteY2199" fmla="*/ 3346211 h 5706064"/>
              <a:gd name="connsiteX2200" fmla="*/ 5663400 w 10723525"/>
              <a:gd name="connsiteY2200" fmla="*/ 3407507 h 5706064"/>
              <a:gd name="connsiteX2201" fmla="*/ 5433275 w 10723525"/>
              <a:gd name="connsiteY2201" fmla="*/ 3573578 h 5706064"/>
              <a:gd name="connsiteX2202" fmla="*/ 5663814 w 10723525"/>
              <a:gd name="connsiteY2202" fmla="*/ 3410305 h 5706064"/>
              <a:gd name="connsiteX2203" fmla="*/ 5724331 w 10723525"/>
              <a:gd name="connsiteY2203" fmla="*/ 3872097 h 5706064"/>
              <a:gd name="connsiteX2204" fmla="*/ 5434898 w 10723525"/>
              <a:gd name="connsiteY2204" fmla="*/ 3575493 h 5706064"/>
              <a:gd name="connsiteX2205" fmla="*/ 5658080 w 10723525"/>
              <a:gd name="connsiteY2205" fmla="*/ 3344774 h 5706064"/>
              <a:gd name="connsiteX2206" fmla="*/ 5964203 w 10723525"/>
              <a:gd name="connsiteY2206" fmla="*/ 3187702 h 5706064"/>
              <a:gd name="connsiteX2207" fmla="*/ 5965381 w 10723525"/>
              <a:gd name="connsiteY2207" fmla="*/ 3189063 h 5706064"/>
              <a:gd name="connsiteX2208" fmla="*/ 5665979 w 10723525"/>
              <a:gd name="connsiteY2208" fmla="*/ 3405340 h 5706064"/>
              <a:gd name="connsiteX2209" fmla="*/ 5962643 w 10723525"/>
              <a:gd name="connsiteY2209" fmla="*/ 3166026 h 5706064"/>
              <a:gd name="connsiteX2210" fmla="*/ 5962643 w 10723525"/>
              <a:gd name="connsiteY2210" fmla="*/ 3185534 h 5706064"/>
              <a:gd name="connsiteX2211" fmla="*/ 5657794 w 10723525"/>
              <a:gd name="connsiteY2211" fmla="*/ 3342254 h 5706064"/>
              <a:gd name="connsiteX2212" fmla="*/ 5633906 w 10723525"/>
              <a:gd name="connsiteY2212" fmla="*/ 3159775 h 5706064"/>
              <a:gd name="connsiteX2213" fmla="*/ 5861483 w 10723525"/>
              <a:gd name="connsiteY2213" fmla="*/ 2853393 h 5706064"/>
              <a:gd name="connsiteX2214" fmla="*/ 5894767 w 10723525"/>
              <a:gd name="connsiteY2214" fmla="*/ 2847017 h 5706064"/>
              <a:gd name="connsiteX2215" fmla="*/ 6003253 w 10723525"/>
              <a:gd name="connsiteY2215" fmla="*/ 2900626 h 5706064"/>
              <a:gd name="connsiteX2216" fmla="*/ 5986340 w 10723525"/>
              <a:gd name="connsiteY2216" fmla="*/ 3155062 h 5706064"/>
              <a:gd name="connsiteX2217" fmla="*/ 5962738 w 10723525"/>
              <a:gd name="connsiteY2217" fmla="*/ 3166102 h 5706064"/>
              <a:gd name="connsiteX2218" fmla="*/ 5998443 w 10723525"/>
              <a:gd name="connsiteY2218" fmla="*/ 3194406 h 5706064"/>
              <a:gd name="connsiteX2219" fmla="*/ 6008954 w 10723525"/>
              <a:gd name="connsiteY2219" fmla="*/ 3186064 h 5706064"/>
              <a:gd name="connsiteX2220" fmla="*/ 6009177 w 10723525"/>
              <a:gd name="connsiteY2220" fmla="*/ 3185761 h 5706064"/>
              <a:gd name="connsiteX2221" fmla="*/ 6254750 w 10723525"/>
              <a:gd name="connsiteY2221" fmla="*/ 3274480 h 5706064"/>
              <a:gd name="connsiteX2222" fmla="*/ 6206559 w 10723525"/>
              <a:gd name="connsiteY2222" fmla="*/ 3437198 h 5706064"/>
              <a:gd name="connsiteX2223" fmla="*/ 6194233 w 10723525"/>
              <a:gd name="connsiteY2223" fmla="*/ 3437677 h 5706064"/>
              <a:gd name="connsiteX2224" fmla="*/ 6173848 w 10723525"/>
              <a:gd name="connsiteY2224" fmla="*/ 3464822 h 5706064"/>
              <a:gd name="connsiteX2225" fmla="*/ 6208152 w 10723525"/>
              <a:gd name="connsiteY2225" fmla="*/ 3480953 h 5706064"/>
              <a:gd name="connsiteX2226" fmla="*/ 6209330 w 10723525"/>
              <a:gd name="connsiteY2226" fmla="*/ 3480701 h 5706064"/>
              <a:gd name="connsiteX2227" fmla="*/ 6229046 w 10723525"/>
              <a:gd name="connsiteY2227" fmla="*/ 3453026 h 5706064"/>
              <a:gd name="connsiteX2228" fmla="*/ 6229014 w 10723525"/>
              <a:gd name="connsiteY2228" fmla="*/ 3452976 h 5706064"/>
              <a:gd name="connsiteX2229" fmla="*/ 6219682 w 10723525"/>
              <a:gd name="connsiteY2229" fmla="*/ 3441684 h 5706064"/>
              <a:gd name="connsiteX2230" fmla="*/ 6328200 w 10723525"/>
              <a:gd name="connsiteY2230" fmla="*/ 3300894 h 5706064"/>
              <a:gd name="connsiteX2231" fmla="*/ 6710860 w 10723525"/>
              <a:gd name="connsiteY2231" fmla="*/ 3439164 h 5706064"/>
              <a:gd name="connsiteX2232" fmla="*/ 6819155 w 10723525"/>
              <a:gd name="connsiteY2232" fmla="*/ 3757216 h 5706064"/>
              <a:gd name="connsiteX2233" fmla="*/ 6286793 w 10723525"/>
              <a:gd name="connsiteY2233" fmla="*/ 3678352 h 5706064"/>
              <a:gd name="connsiteX2234" fmla="*/ 6329697 w 10723525"/>
              <a:gd name="connsiteY2234" fmla="*/ 3298978 h 5706064"/>
              <a:gd name="connsiteX2235" fmla="*/ 6462134 w 10723525"/>
              <a:gd name="connsiteY2235" fmla="*/ 3127161 h 5706064"/>
              <a:gd name="connsiteX2236" fmla="*/ 6633494 w 10723525"/>
              <a:gd name="connsiteY2236" fmla="*/ 3211747 h 5706064"/>
              <a:gd name="connsiteX2237" fmla="*/ 6709745 w 10723525"/>
              <a:gd name="connsiteY2237" fmla="*/ 3436240 h 5706064"/>
              <a:gd name="connsiteX2238" fmla="*/ 6463631 w 10723525"/>
              <a:gd name="connsiteY2238" fmla="*/ 3125221 h 5706064"/>
              <a:gd name="connsiteX2239" fmla="*/ 6560936 w 10723525"/>
              <a:gd name="connsiteY2239" fmla="*/ 2998998 h 5706064"/>
              <a:gd name="connsiteX2240" fmla="*/ 6632284 w 10723525"/>
              <a:gd name="connsiteY2240" fmla="*/ 3208546 h 5706064"/>
              <a:gd name="connsiteX2241" fmla="*/ 6546285 w 10723525"/>
              <a:gd name="connsiteY2241" fmla="*/ 2946271 h 5706064"/>
              <a:gd name="connsiteX2242" fmla="*/ 6731182 w 10723525"/>
              <a:gd name="connsiteY2242" fmla="*/ 2669857 h 5706064"/>
              <a:gd name="connsiteX2243" fmla="*/ 6768702 w 10723525"/>
              <a:gd name="connsiteY2243" fmla="*/ 2664816 h 5706064"/>
              <a:gd name="connsiteX2244" fmla="*/ 6795426 w 10723525"/>
              <a:gd name="connsiteY2244" fmla="*/ 2690020 h 5706064"/>
              <a:gd name="connsiteX2245" fmla="*/ 6562083 w 10723525"/>
              <a:gd name="connsiteY2245" fmla="*/ 2992772 h 5706064"/>
              <a:gd name="connsiteX2246" fmla="*/ 6770996 w 10723525"/>
              <a:gd name="connsiteY2246" fmla="*/ 2663102 h 5706064"/>
              <a:gd name="connsiteX2247" fmla="*/ 6779532 w 10723525"/>
              <a:gd name="connsiteY2247" fmla="*/ 2654759 h 5706064"/>
              <a:gd name="connsiteX2248" fmla="*/ 6784278 w 10723525"/>
              <a:gd name="connsiteY2248" fmla="*/ 2638175 h 5706064"/>
              <a:gd name="connsiteX2249" fmla="*/ 6837437 w 10723525"/>
              <a:gd name="connsiteY2249" fmla="*/ 2635377 h 5706064"/>
              <a:gd name="connsiteX2250" fmla="*/ 6797114 w 10723525"/>
              <a:gd name="connsiteY2250" fmla="*/ 2687726 h 5706064"/>
              <a:gd name="connsiteX2251" fmla="*/ 6784469 w 10723525"/>
              <a:gd name="connsiteY2251" fmla="*/ 2635654 h 5706064"/>
              <a:gd name="connsiteX2252" fmla="*/ 6768543 w 10723525"/>
              <a:gd name="connsiteY2252" fmla="*/ 2613853 h 5706064"/>
              <a:gd name="connsiteX2253" fmla="*/ 6775168 w 10723525"/>
              <a:gd name="connsiteY2253" fmla="*/ 2603948 h 5706064"/>
              <a:gd name="connsiteX2254" fmla="*/ 7105752 w 10723525"/>
              <a:gd name="connsiteY2254" fmla="*/ 2215954 h 5706064"/>
              <a:gd name="connsiteX2255" fmla="*/ 7129577 w 10723525"/>
              <a:gd name="connsiteY2255" fmla="*/ 2256281 h 5706064"/>
              <a:gd name="connsiteX2256" fmla="*/ 6839349 w 10723525"/>
              <a:gd name="connsiteY2256" fmla="*/ 2632907 h 5706064"/>
              <a:gd name="connsiteX2257" fmla="*/ 7131329 w 10723525"/>
              <a:gd name="connsiteY2257" fmla="*/ 2258953 h 5706064"/>
              <a:gd name="connsiteX2258" fmla="*/ 7337534 w 10723525"/>
              <a:gd name="connsiteY2258" fmla="*/ 2606770 h 5706064"/>
              <a:gd name="connsiteX2259" fmla="*/ 6843330 w 10723525"/>
              <a:gd name="connsiteY2259" fmla="*/ 2632680 h 5706064"/>
              <a:gd name="connsiteX2260" fmla="*/ 7133081 w 10723525"/>
              <a:gd name="connsiteY2260" fmla="*/ 2256684 h 5706064"/>
              <a:gd name="connsiteX2261" fmla="*/ 7279087 w 10723525"/>
              <a:gd name="connsiteY2261" fmla="*/ 2067274 h 5706064"/>
              <a:gd name="connsiteX2262" fmla="*/ 7630438 w 10723525"/>
              <a:gd name="connsiteY2262" fmla="*/ 2200857 h 5706064"/>
              <a:gd name="connsiteX2263" fmla="*/ 7711563 w 10723525"/>
              <a:gd name="connsiteY2263" fmla="*/ 2481128 h 5706064"/>
              <a:gd name="connsiteX2264" fmla="*/ 7724304 w 10723525"/>
              <a:gd name="connsiteY2264" fmla="*/ 2586078 h 5706064"/>
              <a:gd name="connsiteX2265" fmla="*/ 7340942 w 10723525"/>
              <a:gd name="connsiteY2265" fmla="*/ 2606241 h 5706064"/>
              <a:gd name="connsiteX2266" fmla="*/ 7716692 w 10723525"/>
              <a:gd name="connsiteY2266" fmla="*/ 2498922 h 5706064"/>
              <a:gd name="connsiteX2267" fmla="*/ 7741663 w 10723525"/>
              <a:gd name="connsiteY2267" fmla="*/ 2585145 h 5706064"/>
              <a:gd name="connsiteX2268" fmla="*/ 7727139 w 10723525"/>
              <a:gd name="connsiteY2268" fmla="*/ 2585926 h 5706064"/>
              <a:gd name="connsiteX2269" fmla="*/ 7742173 w 10723525"/>
              <a:gd name="connsiteY2269" fmla="*/ 2587615 h 5706064"/>
              <a:gd name="connsiteX2270" fmla="*/ 7789026 w 10723525"/>
              <a:gd name="connsiteY2270" fmla="*/ 2749653 h 5706064"/>
              <a:gd name="connsiteX2271" fmla="*/ 7762876 w 10723525"/>
              <a:gd name="connsiteY2271" fmla="*/ 2825946 h 5706064"/>
              <a:gd name="connsiteX2272" fmla="*/ 7755837 w 10723525"/>
              <a:gd name="connsiteY2272" fmla="*/ 2825568 h 5706064"/>
              <a:gd name="connsiteX2273" fmla="*/ 7727330 w 10723525"/>
              <a:gd name="connsiteY2273" fmla="*/ 2588396 h 5706064"/>
              <a:gd name="connsiteX2274" fmla="*/ 7790491 w 10723525"/>
              <a:gd name="connsiteY2274" fmla="*/ 2754694 h 5706064"/>
              <a:gd name="connsiteX2275" fmla="*/ 7812022 w 10723525"/>
              <a:gd name="connsiteY2275" fmla="*/ 2829248 h 5706064"/>
              <a:gd name="connsiteX2276" fmla="*/ 7782560 w 10723525"/>
              <a:gd name="connsiteY2276" fmla="*/ 2838397 h 5706064"/>
              <a:gd name="connsiteX2277" fmla="*/ 7765870 w 10723525"/>
              <a:gd name="connsiteY2277" fmla="*/ 2826475 h 5706064"/>
              <a:gd name="connsiteX2278" fmla="*/ 7745007 w 10723525"/>
              <a:gd name="connsiteY2278" fmla="*/ 2587489 h 5706064"/>
              <a:gd name="connsiteX2279" fmla="*/ 7846454 w 10723525"/>
              <a:gd name="connsiteY2279" fmla="*/ 2582121 h 5706064"/>
              <a:gd name="connsiteX2280" fmla="*/ 7790587 w 10723525"/>
              <a:gd name="connsiteY2280" fmla="*/ 2745091 h 5706064"/>
              <a:gd name="connsiteX2281" fmla="*/ 7744402 w 10723525"/>
              <a:gd name="connsiteY2281" fmla="*/ 2585145 h 5706064"/>
              <a:gd name="connsiteX2282" fmla="*/ 7714526 w 10723525"/>
              <a:gd name="connsiteY2282" fmla="*/ 2481808 h 5706064"/>
              <a:gd name="connsiteX2283" fmla="*/ 7683184 w 10723525"/>
              <a:gd name="connsiteY2283" fmla="*/ 2221096 h 5706064"/>
              <a:gd name="connsiteX2284" fmla="*/ 7937102 w 10723525"/>
              <a:gd name="connsiteY2284" fmla="*/ 2317653 h 5706064"/>
              <a:gd name="connsiteX2285" fmla="*/ 7847282 w 10723525"/>
              <a:gd name="connsiteY2285" fmla="*/ 2579777 h 5706064"/>
              <a:gd name="connsiteX2286" fmla="*/ 7939969 w 10723525"/>
              <a:gd name="connsiteY2286" fmla="*/ 2318762 h 5706064"/>
              <a:gd name="connsiteX2287" fmla="*/ 8508864 w 10723525"/>
              <a:gd name="connsiteY2287" fmla="*/ 2535064 h 5706064"/>
              <a:gd name="connsiteX2288" fmla="*/ 8505934 w 10723525"/>
              <a:gd name="connsiteY2288" fmla="*/ 2544818 h 5706064"/>
              <a:gd name="connsiteX2289" fmla="*/ 7850531 w 10723525"/>
              <a:gd name="connsiteY2289" fmla="*/ 2579525 h 5706064"/>
              <a:gd name="connsiteX2290" fmla="*/ 7961787 w 10723525"/>
              <a:gd name="connsiteY2290" fmla="*/ 2255021 h 5706064"/>
              <a:gd name="connsiteX2291" fmla="*/ 8002111 w 10723525"/>
              <a:gd name="connsiteY2291" fmla="*/ 2137418 h 5706064"/>
              <a:gd name="connsiteX2292" fmla="*/ 8512400 w 10723525"/>
              <a:gd name="connsiteY2292" fmla="*/ 2530906 h 5706064"/>
              <a:gd name="connsiteX2293" fmla="*/ 8510839 w 10723525"/>
              <a:gd name="connsiteY2293" fmla="*/ 2532393 h 5706064"/>
              <a:gd name="connsiteX2294" fmla="*/ 8002971 w 10723525"/>
              <a:gd name="connsiteY2294" fmla="*/ 2134973 h 5706064"/>
              <a:gd name="connsiteX2295" fmla="*/ 8074414 w 10723525"/>
              <a:gd name="connsiteY2295" fmla="*/ 1926585 h 5706064"/>
              <a:gd name="connsiteX2296" fmla="*/ 8096009 w 10723525"/>
              <a:gd name="connsiteY2296" fmla="*/ 1926181 h 5706064"/>
              <a:gd name="connsiteX2297" fmla="*/ 8123114 w 10723525"/>
              <a:gd name="connsiteY2297" fmla="*/ 1908715 h 5706064"/>
              <a:gd name="connsiteX2298" fmla="*/ 8455896 w 10723525"/>
              <a:gd name="connsiteY2298" fmla="*/ 2033173 h 5706064"/>
              <a:gd name="connsiteX2299" fmla="*/ 8527688 w 10723525"/>
              <a:gd name="connsiteY2299" fmla="*/ 2524000 h 5706064"/>
              <a:gd name="connsiteX2300" fmla="*/ 8514374 w 10723525"/>
              <a:gd name="connsiteY2300" fmla="*/ 2529368 h 5706064"/>
              <a:gd name="connsiteX2301" fmla="*/ 8124420 w 10723525"/>
              <a:gd name="connsiteY2301" fmla="*/ 1906598 h 5706064"/>
              <a:gd name="connsiteX2302" fmla="*/ 8126586 w 10723525"/>
              <a:gd name="connsiteY2302" fmla="*/ 1883662 h 5706064"/>
              <a:gd name="connsiteX2303" fmla="*/ 8113622 w 10723525"/>
              <a:gd name="connsiteY2303" fmla="*/ 1867103 h 5706064"/>
              <a:gd name="connsiteX2304" fmla="*/ 8392958 w 10723525"/>
              <a:gd name="connsiteY2304" fmla="*/ 1602635 h 5706064"/>
              <a:gd name="connsiteX2305" fmla="*/ 8455513 w 10723525"/>
              <a:gd name="connsiteY2305" fmla="*/ 2030426 h 5706064"/>
              <a:gd name="connsiteX2306" fmla="*/ 8391110 w 10723525"/>
              <a:gd name="connsiteY2306" fmla="*/ 1569668 h 5706064"/>
              <a:gd name="connsiteX2307" fmla="*/ 8421751 w 10723525"/>
              <a:gd name="connsiteY2307" fmla="*/ 1571609 h 5706064"/>
              <a:gd name="connsiteX2308" fmla="*/ 8395092 w 10723525"/>
              <a:gd name="connsiteY2308" fmla="*/ 1596813 h 5706064"/>
              <a:gd name="connsiteX2309" fmla="*/ 8425732 w 10723525"/>
              <a:gd name="connsiteY2309" fmla="*/ 1571861 h 5706064"/>
              <a:gd name="connsiteX2310" fmla="*/ 8686913 w 10723525"/>
              <a:gd name="connsiteY2310" fmla="*/ 1588521 h 5706064"/>
              <a:gd name="connsiteX2311" fmla="*/ 8772338 w 10723525"/>
              <a:gd name="connsiteY2311" fmla="*/ 1691228 h 5706064"/>
              <a:gd name="connsiteX2312" fmla="*/ 8398754 w 10723525"/>
              <a:gd name="connsiteY2312" fmla="*/ 1597897 h 5706064"/>
              <a:gd name="connsiteX2313" fmla="*/ 8652322 w 10723525"/>
              <a:gd name="connsiteY2313" fmla="*/ 1542422 h 5706064"/>
              <a:gd name="connsiteX2314" fmla="*/ 8808807 w 10723525"/>
              <a:gd name="connsiteY2314" fmla="*/ 1561603 h 5706064"/>
              <a:gd name="connsiteX2315" fmla="*/ 8932741 w 10723525"/>
              <a:gd name="connsiteY2315" fmla="*/ 1601929 h 5706064"/>
              <a:gd name="connsiteX2316" fmla="*/ 8688824 w 10723525"/>
              <a:gd name="connsiteY2316" fmla="*/ 1586404 h 5706064"/>
              <a:gd name="connsiteX2317" fmla="*/ 8822249 w 10723525"/>
              <a:gd name="connsiteY2317" fmla="*/ 1563266 h 5706064"/>
              <a:gd name="connsiteX2318" fmla="*/ 9358561 w 10723525"/>
              <a:gd name="connsiteY2318" fmla="*/ 1629175 h 5706064"/>
              <a:gd name="connsiteX2319" fmla="*/ 8943507 w 10723525"/>
              <a:gd name="connsiteY2319" fmla="*/ 1602736 h 5706064"/>
              <a:gd name="connsiteX2320" fmla="*/ 8810178 w 10723525"/>
              <a:gd name="connsiteY2320" fmla="*/ 1559334 h 5706064"/>
              <a:gd name="connsiteX2321" fmla="*/ 8613177 w 10723525"/>
              <a:gd name="connsiteY2321" fmla="*/ 1495240 h 5706064"/>
              <a:gd name="connsiteX2322" fmla="*/ 8566260 w 10723525"/>
              <a:gd name="connsiteY2322" fmla="*/ 1438808 h 5706064"/>
              <a:gd name="connsiteX2323" fmla="*/ 8602029 w 10723525"/>
              <a:gd name="connsiteY2323" fmla="*/ 1404933 h 5706064"/>
              <a:gd name="connsiteX2324" fmla="*/ 9372830 w 10723525"/>
              <a:gd name="connsiteY2324" fmla="*/ 1626579 h 5706064"/>
              <a:gd name="connsiteX2325" fmla="*/ 9372448 w 10723525"/>
              <a:gd name="connsiteY2325" fmla="*/ 1628293 h 5706064"/>
              <a:gd name="connsiteX2326" fmla="*/ 8604099 w 10723525"/>
              <a:gd name="connsiteY2326" fmla="*/ 1403068 h 5706064"/>
              <a:gd name="connsiteX2327" fmla="*/ 8763674 w 10723525"/>
              <a:gd name="connsiteY2327" fmla="*/ 1251843 h 5706064"/>
              <a:gd name="connsiteX2328" fmla="*/ 9376238 w 10723525"/>
              <a:gd name="connsiteY2328" fmla="*/ 1621059 h 5706064"/>
              <a:gd name="connsiteX2329" fmla="*/ 9374932 w 10723525"/>
              <a:gd name="connsiteY2329" fmla="*/ 1622572 h 5706064"/>
              <a:gd name="connsiteX2330" fmla="*/ 9373913 w 10723525"/>
              <a:gd name="connsiteY2330" fmla="*/ 1624412 h 5706064"/>
              <a:gd name="connsiteX2331" fmla="*/ 9025906 w 10723525"/>
              <a:gd name="connsiteY2331" fmla="*/ 1294690 h 5706064"/>
              <a:gd name="connsiteX2332" fmla="*/ 8828078 w 10723525"/>
              <a:gd name="connsiteY2332" fmla="*/ 1190622 h 5706064"/>
              <a:gd name="connsiteX2333" fmla="*/ 8869293 w 10723525"/>
              <a:gd name="connsiteY2333" fmla="*/ 1151631 h 5706064"/>
              <a:gd name="connsiteX2334" fmla="*/ 10042471 w 10723525"/>
              <a:gd name="connsiteY2334" fmla="*/ 37757 h 5706064"/>
              <a:gd name="connsiteX2335" fmla="*/ 9008005 w 10723525"/>
              <a:gd name="connsiteY2335" fmla="*/ 1016940 h 5706064"/>
              <a:gd name="connsiteX2336" fmla="*/ 9005872 w 10723525"/>
              <a:gd name="connsiteY2336" fmla="*/ 1018931 h 5706064"/>
              <a:gd name="connsiteX2337" fmla="*/ 8869516 w 10723525"/>
              <a:gd name="connsiteY2337" fmla="*/ 1148002 h 5706064"/>
              <a:gd name="connsiteX2338" fmla="*/ 8572822 w 10723525"/>
              <a:gd name="connsiteY2338" fmla="*/ 877057 h 5706064"/>
              <a:gd name="connsiteX2339" fmla="*/ 8823873 w 10723525"/>
              <a:gd name="connsiteY2339" fmla="*/ 733015 h 5706064"/>
              <a:gd name="connsiteX2340" fmla="*/ 8826357 w 10723525"/>
              <a:gd name="connsiteY2340" fmla="*/ 731578 h 5706064"/>
              <a:gd name="connsiteX2341" fmla="*/ 10039605 w 10723525"/>
              <a:gd name="connsiteY2341" fmla="*/ 35413 h 5706064"/>
              <a:gd name="connsiteX2342" fmla="*/ 10042471 w 10723525"/>
              <a:gd name="connsiteY2342" fmla="*/ 37757 h 5706064"/>
              <a:gd name="connsiteX2343" fmla="*/ 10037948 w 10723525"/>
              <a:gd name="connsiteY2343" fmla="*/ 33599 h 5706064"/>
              <a:gd name="connsiteX2344" fmla="*/ 8824988 w 10723525"/>
              <a:gd name="connsiteY2344" fmla="*/ 729461 h 5706064"/>
              <a:gd name="connsiteX2345" fmla="*/ 8822504 w 10723525"/>
              <a:gd name="connsiteY2345" fmla="*/ 730898 h 5706064"/>
              <a:gd name="connsiteX2346" fmla="*/ 8570879 w 10723525"/>
              <a:gd name="connsiteY2346" fmla="*/ 875268 h 5706064"/>
              <a:gd name="connsiteX2347" fmla="*/ 8555208 w 10723525"/>
              <a:gd name="connsiteY2347" fmla="*/ 860977 h 5706064"/>
              <a:gd name="connsiteX2348" fmla="*/ 8552692 w 10723525"/>
              <a:gd name="connsiteY2348" fmla="*/ 858658 h 5706064"/>
              <a:gd name="connsiteX2349" fmla="*/ 8416687 w 10723525"/>
              <a:gd name="connsiteY2349" fmla="*/ 734502 h 5706064"/>
              <a:gd name="connsiteX2350" fmla="*/ 8656113 w 10723525"/>
              <a:gd name="connsiteY2350" fmla="*/ 630736 h 5706064"/>
              <a:gd name="connsiteX2351" fmla="*/ 8660381 w 10723525"/>
              <a:gd name="connsiteY2351" fmla="*/ 628997 h 5706064"/>
              <a:gd name="connsiteX2352" fmla="*/ 8736633 w 10723525"/>
              <a:gd name="connsiteY2352" fmla="*/ 596005 h 5706064"/>
              <a:gd name="connsiteX2353" fmla="*/ 8739340 w 10723525"/>
              <a:gd name="connsiteY2353" fmla="*/ 594846 h 5706064"/>
              <a:gd name="connsiteX2354" fmla="*/ 10037821 w 10723525"/>
              <a:gd name="connsiteY2354" fmla="*/ 33221 h 5706064"/>
              <a:gd name="connsiteX2355" fmla="*/ 8256507 w 10723525"/>
              <a:gd name="connsiteY2355" fmla="*/ 211666 h 5706064"/>
              <a:gd name="connsiteX2356" fmla="*/ 8271764 w 10723525"/>
              <a:gd name="connsiteY2356" fmla="*/ 211666 h 5706064"/>
              <a:gd name="connsiteX2357" fmla="*/ 8292244 w 10723525"/>
              <a:gd name="connsiteY2357" fmla="*/ 190369 h 5706064"/>
              <a:gd name="connsiteX2358" fmla="*/ 8468126 w 10723525"/>
              <a:gd name="connsiteY2358" fmla="*/ 173709 h 5706064"/>
              <a:gd name="connsiteX2359" fmla="*/ 8471311 w 10723525"/>
              <a:gd name="connsiteY2359" fmla="*/ 173406 h 5706064"/>
              <a:gd name="connsiteX2360" fmla="*/ 8881684 w 10723525"/>
              <a:gd name="connsiteY2360" fmla="*/ 134542 h 5706064"/>
              <a:gd name="connsiteX2361" fmla="*/ 8885187 w 10723525"/>
              <a:gd name="connsiteY2361" fmla="*/ 134290 h 5706064"/>
              <a:gd name="connsiteX2362" fmla="*/ 10034285 w 10723525"/>
              <a:gd name="connsiteY2362" fmla="*/ 25332 h 5706064"/>
              <a:gd name="connsiteX2363" fmla="*/ 10034540 w 10723525"/>
              <a:gd name="connsiteY2363" fmla="*/ 27499 h 5706064"/>
              <a:gd name="connsiteX2364" fmla="*/ 10035687 w 10723525"/>
              <a:gd name="connsiteY2364" fmla="*/ 29364 h 5706064"/>
              <a:gd name="connsiteX2365" fmla="*/ 8313362 w 10723525"/>
              <a:gd name="connsiteY2365" fmla="*/ 639911 h 5706064"/>
              <a:gd name="connsiteX2366" fmla="*/ 8246474 w 10723525"/>
              <a:gd name="connsiteY2366" fmla="*/ 578866 h 5706064"/>
              <a:gd name="connsiteX2367" fmla="*/ 8207679 w 10723525"/>
              <a:gd name="connsiteY2367" fmla="*/ 313995 h 5706064"/>
              <a:gd name="connsiteX2368" fmla="*/ 8206755 w 10723525"/>
              <a:gd name="connsiteY2368" fmla="*/ 308375 h 5706064"/>
              <a:gd name="connsiteX2369" fmla="*/ 8204525 w 10723525"/>
              <a:gd name="connsiteY2369" fmla="*/ 313063 h 5706064"/>
              <a:gd name="connsiteX2370" fmla="*/ 8128879 w 10723525"/>
              <a:gd name="connsiteY2370" fmla="*/ 471572 h 5706064"/>
              <a:gd name="connsiteX2371" fmla="*/ 8109991 w 10723525"/>
              <a:gd name="connsiteY2371" fmla="*/ 454332 h 5706064"/>
              <a:gd name="connsiteX2372" fmla="*/ 8202360 w 10723525"/>
              <a:gd name="connsiteY2372" fmla="*/ 298369 h 5706064"/>
              <a:gd name="connsiteX2373" fmla="*/ 8204685 w 10723525"/>
              <a:gd name="connsiteY2373" fmla="*/ 294437 h 5706064"/>
              <a:gd name="connsiteX2374" fmla="*/ 8249532 w 10723525"/>
              <a:gd name="connsiteY2374" fmla="*/ 218824 h 5706064"/>
              <a:gd name="connsiteX2375" fmla="*/ 8196149 w 10723525"/>
              <a:gd name="connsiteY2375" fmla="*/ 255748 h 5706064"/>
              <a:gd name="connsiteX2376" fmla="*/ 8198729 w 10723525"/>
              <a:gd name="connsiteY2376" fmla="*/ 253732 h 5706064"/>
              <a:gd name="connsiteX2377" fmla="*/ 8247079 w 10723525"/>
              <a:gd name="connsiteY2377" fmla="*/ 217438 h 5706064"/>
              <a:gd name="connsiteX2378" fmla="*/ 8204080 w 10723525"/>
              <a:gd name="connsiteY2378" fmla="*/ 290001 h 5706064"/>
              <a:gd name="connsiteX2379" fmla="*/ 8201723 w 10723525"/>
              <a:gd name="connsiteY2379" fmla="*/ 293908 h 5706064"/>
              <a:gd name="connsiteX2380" fmla="*/ 8107825 w 10723525"/>
              <a:gd name="connsiteY2380" fmla="*/ 452341 h 5706064"/>
              <a:gd name="connsiteX2381" fmla="*/ 8029630 w 10723525"/>
              <a:gd name="connsiteY2381" fmla="*/ 380963 h 5706064"/>
              <a:gd name="connsiteX2382" fmla="*/ 8027337 w 10723525"/>
              <a:gd name="connsiteY2382" fmla="*/ 382526 h 5706064"/>
              <a:gd name="connsiteX2383" fmla="*/ 8106329 w 10723525"/>
              <a:gd name="connsiteY2383" fmla="*/ 454610 h 5706064"/>
              <a:gd name="connsiteX2384" fmla="*/ 7996983 w 10723525"/>
              <a:gd name="connsiteY2384" fmla="*/ 639079 h 5706064"/>
              <a:gd name="connsiteX2385" fmla="*/ 7902958 w 10723525"/>
              <a:gd name="connsiteY2385" fmla="*/ 572363 h 5706064"/>
              <a:gd name="connsiteX2386" fmla="*/ 7866870 w 10723525"/>
              <a:gd name="connsiteY2386" fmla="*/ 503052 h 5706064"/>
              <a:gd name="connsiteX2387" fmla="*/ 7897575 w 10723525"/>
              <a:gd name="connsiteY2387" fmla="*/ 568709 h 5706064"/>
              <a:gd name="connsiteX2388" fmla="*/ 7892542 w 10723525"/>
              <a:gd name="connsiteY2388" fmla="*/ 565130 h 5706064"/>
              <a:gd name="connsiteX2389" fmla="*/ 7895314 w 10723525"/>
              <a:gd name="connsiteY2389" fmla="*/ 564323 h 5706064"/>
              <a:gd name="connsiteX2390" fmla="*/ 7864354 w 10723525"/>
              <a:gd name="connsiteY2390" fmla="*/ 504841 h 5706064"/>
              <a:gd name="connsiteX2391" fmla="*/ 7894167 w 10723525"/>
              <a:gd name="connsiteY2391" fmla="*/ 562131 h 5706064"/>
              <a:gd name="connsiteX2392" fmla="*/ 7889962 w 10723525"/>
              <a:gd name="connsiteY2392" fmla="*/ 563391 h 5706064"/>
              <a:gd name="connsiteX2393" fmla="*/ 7836707 w 10723525"/>
              <a:gd name="connsiteY2393" fmla="*/ 525585 h 5706064"/>
              <a:gd name="connsiteX2394" fmla="*/ 7834478 w 10723525"/>
              <a:gd name="connsiteY2394" fmla="*/ 527324 h 5706064"/>
              <a:gd name="connsiteX2395" fmla="*/ 7886905 w 10723525"/>
              <a:gd name="connsiteY2395" fmla="*/ 564349 h 5706064"/>
              <a:gd name="connsiteX2396" fmla="*/ 7889517 w 10723525"/>
              <a:gd name="connsiteY2396" fmla="*/ 566113 h 5706064"/>
              <a:gd name="connsiteX2397" fmla="*/ 7900123 w 10723525"/>
              <a:gd name="connsiteY2397" fmla="*/ 573674 h 5706064"/>
              <a:gd name="connsiteX2398" fmla="*/ 7963507 w 10723525"/>
              <a:gd name="connsiteY2398" fmla="*/ 695511 h 5706064"/>
              <a:gd name="connsiteX2399" fmla="*/ 7956022 w 10723525"/>
              <a:gd name="connsiteY2399" fmla="*/ 708390 h 5706064"/>
              <a:gd name="connsiteX2400" fmla="*/ 7809889 w 10723525"/>
              <a:gd name="connsiteY2400" fmla="*/ 545874 h 5706064"/>
              <a:gd name="connsiteX2401" fmla="*/ 7807723 w 10723525"/>
              <a:gd name="connsiteY2401" fmla="*/ 547487 h 5706064"/>
              <a:gd name="connsiteX2402" fmla="*/ 7954493 w 10723525"/>
              <a:gd name="connsiteY2402" fmla="*/ 710508 h 5706064"/>
              <a:gd name="connsiteX2403" fmla="*/ 7946085 w 10723525"/>
              <a:gd name="connsiteY2403" fmla="*/ 724496 h 5706064"/>
              <a:gd name="connsiteX2404" fmla="*/ 7753798 w 10723525"/>
              <a:gd name="connsiteY2404" fmla="*/ 618638 h 5706064"/>
              <a:gd name="connsiteX2405" fmla="*/ 7751441 w 10723525"/>
              <a:gd name="connsiteY2405" fmla="*/ 606868 h 5706064"/>
              <a:gd name="connsiteX2406" fmla="*/ 7750423 w 10723525"/>
              <a:gd name="connsiteY2406" fmla="*/ 604549 h 5706064"/>
              <a:gd name="connsiteX2407" fmla="*/ 7743478 w 10723525"/>
              <a:gd name="connsiteY2407" fmla="*/ 595929 h 5706064"/>
              <a:gd name="connsiteX2408" fmla="*/ 7744562 w 10723525"/>
              <a:gd name="connsiteY2408" fmla="*/ 637617 h 5706064"/>
              <a:gd name="connsiteX2409" fmla="*/ 7931019 w 10723525"/>
              <a:gd name="connsiteY2409" fmla="*/ 749952 h 5706064"/>
              <a:gd name="connsiteX2410" fmla="*/ 7790141 w 10723525"/>
              <a:gd name="connsiteY2410" fmla="*/ 987804 h 5706064"/>
              <a:gd name="connsiteX2411" fmla="*/ 7776126 w 10723525"/>
              <a:gd name="connsiteY2411" fmla="*/ 986368 h 5706064"/>
              <a:gd name="connsiteX2412" fmla="*/ 7719686 w 10723525"/>
              <a:gd name="connsiteY2412" fmla="*/ 648909 h 5706064"/>
              <a:gd name="connsiteX2413" fmla="*/ 7744562 w 10723525"/>
              <a:gd name="connsiteY2413" fmla="*/ 637617 h 5706064"/>
              <a:gd name="connsiteX2414" fmla="*/ 7693153 w 10723525"/>
              <a:gd name="connsiteY2414" fmla="*/ 645506 h 5706064"/>
              <a:gd name="connsiteX2415" fmla="*/ 7716787 w 10723525"/>
              <a:gd name="connsiteY2415" fmla="*/ 649312 h 5706064"/>
              <a:gd name="connsiteX2416" fmla="*/ 7773355 w 10723525"/>
              <a:gd name="connsiteY2416" fmla="*/ 986771 h 5706064"/>
              <a:gd name="connsiteX2417" fmla="*/ 7771954 w 10723525"/>
              <a:gd name="connsiteY2417" fmla="*/ 986947 h 5706064"/>
              <a:gd name="connsiteX2418" fmla="*/ 7769501 w 10723525"/>
              <a:gd name="connsiteY2418" fmla="*/ 988006 h 5706064"/>
              <a:gd name="connsiteX2419" fmla="*/ 7746823 w 10723525"/>
              <a:gd name="connsiteY2419" fmla="*/ 948234 h 5706064"/>
              <a:gd name="connsiteX2420" fmla="*/ 7670953 w 10723525"/>
              <a:gd name="connsiteY2420" fmla="*/ 665342 h 5706064"/>
              <a:gd name="connsiteX2421" fmla="*/ 7690542 w 10723525"/>
              <a:gd name="connsiteY2421" fmla="*/ 644070 h 5706064"/>
              <a:gd name="connsiteX2422" fmla="*/ 7693153 w 10723525"/>
              <a:gd name="connsiteY2422" fmla="*/ 645506 h 5706064"/>
              <a:gd name="connsiteX2423" fmla="*/ 7688121 w 10723525"/>
              <a:gd name="connsiteY2423" fmla="*/ 642708 h 5706064"/>
              <a:gd name="connsiteX2424" fmla="*/ 7670189 w 10723525"/>
              <a:gd name="connsiteY2424" fmla="*/ 662393 h 5706064"/>
              <a:gd name="connsiteX2425" fmla="*/ 7667003 w 10723525"/>
              <a:gd name="connsiteY2425" fmla="*/ 650371 h 5706064"/>
              <a:gd name="connsiteX2426" fmla="*/ 7683089 w 10723525"/>
              <a:gd name="connsiteY2426" fmla="*/ 639255 h 5706064"/>
              <a:gd name="connsiteX2427" fmla="*/ 7688121 w 10723525"/>
              <a:gd name="connsiteY2427" fmla="*/ 642658 h 5706064"/>
              <a:gd name="connsiteX2428" fmla="*/ 7675699 w 10723525"/>
              <a:gd name="connsiteY2428" fmla="*/ 630484 h 5706064"/>
              <a:gd name="connsiteX2429" fmla="*/ 7681146 w 10723525"/>
              <a:gd name="connsiteY2429" fmla="*/ 637416 h 5706064"/>
              <a:gd name="connsiteX2430" fmla="*/ 7666335 w 10723525"/>
              <a:gd name="connsiteY2430" fmla="*/ 647825 h 5706064"/>
              <a:gd name="connsiteX2431" fmla="*/ 7662608 w 10723525"/>
              <a:gd name="connsiteY2431" fmla="*/ 634593 h 5706064"/>
              <a:gd name="connsiteX2432" fmla="*/ 7659773 w 10723525"/>
              <a:gd name="connsiteY2432" fmla="*/ 635525 h 5706064"/>
              <a:gd name="connsiteX2433" fmla="*/ 7663660 w 10723525"/>
              <a:gd name="connsiteY2433" fmla="*/ 649690 h 5706064"/>
              <a:gd name="connsiteX2434" fmla="*/ 7601422 w 10723525"/>
              <a:gd name="connsiteY2434" fmla="*/ 693066 h 5706064"/>
              <a:gd name="connsiteX2435" fmla="*/ 7582470 w 10723525"/>
              <a:gd name="connsiteY2435" fmla="*/ 659772 h 5706064"/>
              <a:gd name="connsiteX2436" fmla="*/ 7579508 w 10723525"/>
              <a:gd name="connsiteY2436" fmla="*/ 660729 h 5706064"/>
              <a:gd name="connsiteX2437" fmla="*/ 7598938 w 10723525"/>
              <a:gd name="connsiteY2437" fmla="*/ 694780 h 5706064"/>
              <a:gd name="connsiteX2438" fmla="*/ 7502906 w 10723525"/>
              <a:gd name="connsiteY2438" fmla="*/ 761773 h 5706064"/>
              <a:gd name="connsiteX2439" fmla="*/ 7493350 w 10723525"/>
              <a:gd name="connsiteY2439" fmla="*/ 687824 h 5706064"/>
              <a:gd name="connsiteX2440" fmla="*/ 7490325 w 10723525"/>
              <a:gd name="connsiteY2440" fmla="*/ 688757 h 5706064"/>
              <a:gd name="connsiteX2441" fmla="*/ 7499880 w 10723525"/>
              <a:gd name="connsiteY2441" fmla="*/ 763764 h 5706064"/>
              <a:gd name="connsiteX2442" fmla="*/ 7398880 w 10723525"/>
              <a:gd name="connsiteY2442" fmla="*/ 834336 h 5706064"/>
              <a:gd name="connsiteX2443" fmla="*/ 7364098 w 10723525"/>
              <a:gd name="connsiteY2443" fmla="*/ 728478 h 5706064"/>
              <a:gd name="connsiteX2444" fmla="*/ 7155122 w 10723525"/>
              <a:gd name="connsiteY2444" fmla="*/ 794186 h 5706064"/>
              <a:gd name="connsiteX2445" fmla="*/ 7361199 w 10723525"/>
              <a:gd name="connsiteY2445" fmla="*/ 729386 h 5706064"/>
              <a:gd name="connsiteX2446" fmla="*/ 7396236 w 10723525"/>
              <a:gd name="connsiteY2446" fmla="*/ 836100 h 5706064"/>
              <a:gd name="connsiteX2447" fmla="*/ 7303581 w 10723525"/>
              <a:gd name="connsiteY2447" fmla="*/ 900724 h 5706064"/>
              <a:gd name="connsiteX2448" fmla="*/ 7145566 w 10723525"/>
              <a:gd name="connsiteY2448" fmla="*/ 804318 h 5706064"/>
              <a:gd name="connsiteX2449" fmla="*/ 7145566 w 10723525"/>
              <a:gd name="connsiteY2449" fmla="*/ 804040 h 5706064"/>
              <a:gd name="connsiteX2450" fmla="*/ 7145566 w 10723525"/>
              <a:gd name="connsiteY2450" fmla="*/ 797361 h 5706064"/>
              <a:gd name="connsiteX2451" fmla="*/ 7143082 w 10723525"/>
              <a:gd name="connsiteY2451" fmla="*/ 802806 h 5706064"/>
              <a:gd name="connsiteX2452" fmla="*/ 7138018 w 10723525"/>
              <a:gd name="connsiteY2452" fmla="*/ 799705 h 5706064"/>
              <a:gd name="connsiteX2453" fmla="*/ 7134610 w 10723525"/>
              <a:gd name="connsiteY2453" fmla="*/ 800940 h 5706064"/>
              <a:gd name="connsiteX2454" fmla="*/ 7140980 w 10723525"/>
              <a:gd name="connsiteY2454" fmla="*/ 804897 h 5706064"/>
              <a:gd name="connsiteX2455" fmla="*/ 7113110 w 10723525"/>
              <a:gd name="connsiteY2455" fmla="*/ 833857 h 5706064"/>
              <a:gd name="connsiteX2456" fmla="*/ 7111581 w 10723525"/>
              <a:gd name="connsiteY2456" fmla="*/ 830278 h 5706064"/>
              <a:gd name="connsiteX2457" fmla="*/ 7131648 w 10723525"/>
              <a:gd name="connsiteY2457" fmla="*/ 799100 h 5706064"/>
              <a:gd name="connsiteX2458" fmla="*/ 7102249 w 10723525"/>
              <a:gd name="connsiteY2458" fmla="*/ 808325 h 5706064"/>
              <a:gd name="connsiteX2459" fmla="*/ 7086578 w 10723525"/>
              <a:gd name="connsiteY2459" fmla="*/ 771477 h 5706064"/>
              <a:gd name="connsiteX2460" fmla="*/ 7032909 w 10723525"/>
              <a:gd name="connsiteY2460" fmla="*/ 738610 h 5706064"/>
              <a:gd name="connsiteX2461" fmla="*/ 7082278 w 10723525"/>
              <a:gd name="connsiteY2461" fmla="*/ 768855 h 5706064"/>
              <a:gd name="connsiteX2462" fmla="*/ 7099446 w 10723525"/>
              <a:gd name="connsiteY2462" fmla="*/ 809182 h 5706064"/>
              <a:gd name="connsiteX2463" fmla="*/ 7088234 w 10723525"/>
              <a:gd name="connsiteY2463" fmla="*/ 812736 h 5706064"/>
              <a:gd name="connsiteX2464" fmla="*/ 7028513 w 10723525"/>
              <a:gd name="connsiteY2464" fmla="*/ 742164 h 5706064"/>
              <a:gd name="connsiteX2465" fmla="*/ 7033163 w 10723525"/>
              <a:gd name="connsiteY2465" fmla="*/ 738635 h 5706064"/>
              <a:gd name="connsiteX2466" fmla="*/ 7019117 w 10723525"/>
              <a:gd name="connsiteY2466" fmla="*/ 745869 h 5706064"/>
              <a:gd name="connsiteX2467" fmla="*/ 7025965 w 10723525"/>
              <a:gd name="connsiteY2467" fmla="*/ 743550 h 5706064"/>
              <a:gd name="connsiteX2468" fmla="*/ 7085049 w 10723525"/>
              <a:gd name="connsiteY2468" fmla="*/ 813719 h 5706064"/>
              <a:gd name="connsiteX2469" fmla="*/ 6976595 w 10723525"/>
              <a:gd name="connsiteY2469" fmla="*/ 847795 h 5706064"/>
              <a:gd name="connsiteX2470" fmla="*/ 7006664 w 10723525"/>
              <a:gd name="connsiteY2470" fmla="*/ 746096 h 5706064"/>
              <a:gd name="connsiteX2471" fmla="*/ 7019372 w 10723525"/>
              <a:gd name="connsiteY2471" fmla="*/ 745995 h 5706064"/>
              <a:gd name="connsiteX2472" fmla="*/ 6999114 w 10723525"/>
              <a:gd name="connsiteY2472" fmla="*/ 744206 h 5706064"/>
              <a:gd name="connsiteX2473" fmla="*/ 7003637 w 10723525"/>
              <a:gd name="connsiteY2473" fmla="*/ 745441 h 5706064"/>
              <a:gd name="connsiteX2474" fmla="*/ 6972965 w 10723525"/>
              <a:gd name="connsiteY2474" fmla="*/ 848929 h 5706064"/>
              <a:gd name="connsiteX2475" fmla="*/ 6910026 w 10723525"/>
              <a:gd name="connsiteY2475" fmla="*/ 868714 h 5706064"/>
              <a:gd name="connsiteX2476" fmla="*/ 6923945 w 10723525"/>
              <a:gd name="connsiteY2476" fmla="*/ 844392 h 5706064"/>
              <a:gd name="connsiteX2477" fmla="*/ 6992808 w 10723525"/>
              <a:gd name="connsiteY2477" fmla="*/ 740828 h 5706064"/>
              <a:gd name="connsiteX2478" fmla="*/ 6996439 w 10723525"/>
              <a:gd name="connsiteY2478" fmla="*/ 743071 h 5706064"/>
              <a:gd name="connsiteX2479" fmla="*/ 6803580 w 10723525"/>
              <a:gd name="connsiteY2479" fmla="*/ 498793 h 5706064"/>
              <a:gd name="connsiteX2480" fmla="*/ 6822691 w 10723525"/>
              <a:gd name="connsiteY2480" fmla="*/ 495692 h 5706064"/>
              <a:gd name="connsiteX2481" fmla="*/ 6994910 w 10723525"/>
              <a:gd name="connsiteY2481" fmla="*/ 706273 h 5706064"/>
              <a:gd name="connsiteX2482" fmla="*/ 6984176 w 10723525"/>
              <a:gd name="connsiteY2482" fmla="*/ 730369 h 5706064"/>
              <a:gd name="connsiteX2483" fmla="*/ 6990547 w 10723525"/>
              <a:gd name="connsiteY2483" fmla="*/ 739089 h 5706064"/>
              <a:gd name="connsiteX2484" fmla="*/ 6902956 w 10723525"/>
              <a:gd name="connsiteY2484" fmla="*/ 870957 h 5706064"/>
              <a:gd name="connsiteX2485" fmla="*/ 6670951 w 10723525"/>
              <a:gd name="connsiteY2485" fmla="*/ 944050 h 5706064"/>
              <a:gd name="connsiteX2486" fmla="*/ 6797655 w 10723525"/>
              <a:gd name="connsiteY2486" fmla="*/ 497482 h 5706064"/>
              <a:gd name="connsiteX2487" fmla="*/ 6800840 w 10723525"/>
              <a:gd name="connsiteY2487" fmla="*/ 498389 h 5706064"/>
              <a:gd name="connsiteX2488" fmla="*/ 6667989 w 10723525"/>
              <a:gd name="connsiteY2488" fmla="*/ 945108 h 5706064"/>
              <a:gd name="connsiteX2489" fmla="*/ 6478537 w 10723525"/>
              <a:gd name="connsiteY2489" fmla="*/ 1004666 h 5706064"/>
              <a:gd name="connsiteX2490" fmla="*/ 6790107 w 10723525"/>
              <a:gd name="connsiteY2490" fmla="*/ 493575 h 5706064"/>
              <a:gd name="connsiteX2491" fmla="*/ 6794916 w 10723525"/>
              <a:gd name="connsiteY2491" fmla="*/ 496499 h 5706064"/>
              <a:gd name="connsiteX2492" fmla="*/ 6474301 w 10723525"/>
              <a:gd name="connsiteY2492" fmla="*/ 1005926 h 5706064"/>
              <a:gd name="connsiteX2493" fmla="*/ 6199807 w 10723525"/>
              <a:gd name="connsiteY2493" fmla="*/ 1092099 h 5706064"/>
              <a:gd name="connsiteX2494" fmla="*/ 6017363 w 10723525"/>
              <a:gd name="connsiteY2494" fmla="*/ 1082975 h 5706064"/>
              <a:gd name="connsiteX2495" fmla="*/ 6014623 w 10723525"/>
              <a:gd name="connsiteY2495" fmla="*/ 1085244 h 5706064"/>
              <a:gd name="connsiteX2496" fmla="*/ 6193660 w 10723525"/>
              <a:gd name="connsiteY2496" fmla="*/ 1094141 h 5706064"/>
              <a:gd name="connsiteX2497" fmla="*/ 5900628 w 10723525"/>
              <a:gd name="connsiteY2497" fmla="*/ 1186388 h 5706064"/>
              <a:gd name="connsiteX2498" fmla="*/ 5893079 w 10723525"/>
              <a:gd name="connsiteY2498" fmla="*/ 1177919 h 5706064"/>
              <a:gd name="connsiteX2499" fmla="*/ 5217355 w 10723525"/>
              <a:gd name="connsiteY2499" fmla="*/ 1044917 h 5706064"/>
              <a:gd name="connsiteX2500" fmla="*/ 6010610 w 10723525"/>
              <a:gd name="connsiteY2500" fmla="*/ 1084865 h 5706064"/>
              <a:gd name="connsiteX2501" fmla="*/ 5890913 w 10723525"/>
              <a:gd name="connsiteY2501" fmla="*/ 1176281 h 5706064"/>
              <a:gd name="connsiteX2502" fmla="*/ 5883078 w 10723525"/>
              <a:gd name="connsiteY2502" fmla="*/ 1171870 h 5706064"/>
              <a:gd name="connsiteX2503" fmla="*/ 5827688 w 10723525"/>
              <a:gd name="connsiteY2503" fmla="*/ 1184674 h 5706064"/>
              <a:gd name="connsiteX2504" fmla="*/ 5827688 w 10723525"/>
              <a:gd name="connsiteY2504" fmla="*/ 1184674 h 5706064"/>
              <a:gd name="connsiteX2505" fmla="*/ 5825555 w 10723525"/>
              <a:gd name="connsiteY2505" fmla="*/ 1188530 h 5706064"/>
              <a:gd name="connsiteX2506" fmla="*/ 5216940 w 10723525"/>
              <a:gd name="connsiteY2506" fmla="*/ 1047034 h 5706064"/>
              <a:gd name="connsiteX2507" fmla="*/ 5217355 w 10723525"/>
              <a:gd name="connsiteY2507" fmla="*/ 1045018 h 5706064"/>
              <a:gd name="connsiteX2508" fmla="*/ 5214170 w 10723525"/>
              <a:gd name="connsiteY2508" fmla="*/ 1052478 h 5706064"/>
              <a:gd name="connsiteX2509" fmla="*/ 5215858 w 10723525"/>
              <a:gd name="connsiteY2509" fmla="*/ 1049252 h 5706064"/>
              <a:gd name="connsiteX2510" fmla="*/ 5824439 w 10723525"/>
              <a:gd name="connsiteY2510" fmla="*/ 1190824 h 5706064"/>
              <a:gd name="connsiteX2511" fmla="*/ 5824854 w 10723525"/>
              <a:gd name="connsiteY2511" fmla="*/ 1210559 h 5706064"/>
              <a:gd name="connsiteX2512" fmla="*/ 5586287 w 10723525"/>
              <a:gd name="connsiteY2512" fmla="*/ 1292347 h 5706064"/>
              <a:gd name="connsiteX2513" fmla="*/ 5212545 w 10723525"/>
              <a:gd name="connsiteY2513" fmla="*/ 1054469 h 5706064"/>
              <a:gd name="connsiteX2514" fmla="*/ 5214265 w 10723525"/>
              <a:gd name="connsiteY2514" fmla="*/ 1052529 h 5706064"/>
              <a:gd name="connsiteX2515" fmla="*/ 5210761 w 10723525"/>
              <a:gd name="connsiteY2515" fmla="*/ 1056284 h 5706064"/>
              <a:gd name="connsiteX2516" fmla="*/ 5583166 w 10723525"/>
              <a:gd name="connsiteY2516" fmla="*/ 1293405 h 5706064"/>
              <a:gd name="connsiteX2517" fmla="*/ 5288574 w 10723525"/>
              <a:gd name="connsiteY2517" fmla="*/ 1394222 h 5706064"/>
              <a:gd name="connsiteX2518" fmla="*/ 5277490 w 10723525"/>
              <a:gd name="connsiteY2518" fmla="*/ 1385375 h 5706064"/>
              <a:gd name="connsiteX2519" fmla="*/ 5241912 w 10723525"/>
              <a:gd name="connsiteY2519" fmla="*/ 1393340 h 5706064"/>
              <a:gd name="connsiteX2520" fmla="*/ 5241784 w 10723525"/>
              <a:gd name="connsiteY2520" fmla="*/ 1393516 h 5706064"/>
              <a:gd name="connsiteX2521" fmla="*/ 5238599 w 10723525"/>
              <a:gd name="connsiteY2521" fmla="*/ 1401909 h 5706064"/>
              <a:gd name="connsiteX2522" fmla="*/ 5059500 w 10723525"/>
              <a:gd name="connsiteY2522" fmla="*/ 1398406 h 5706064"/>
              <a:gd name="connsiteX2523" fmla="*/ 5185121 w 10723525"/>
              <a:gd name="connsiteY2523" fmla="*/ 1062560 h 5706064"/>
              <a:gd name="connsiteX2524" fmla="*/ 5210857 w 10723525"/>
              <a:gd name="connsiteY2524" fmla="*/ 1056334 h 5706064"/>
              <a:gd name="connsiteX2525" fmla="*/ 5179356 w 10723525"/>
              <a:gd name="connsiteY2525" fmla="*/ 1060997 h 5706064"/>
              <a:gd name="connsiteX2526" fmla="*/ 5182063 w 10723525"/>
              <a:gd name="connsiteY2526" fmla="*/ 1062081 h 5706064"/>
              <a:gd name="connsiteX2527" fmla="*/ 5056346 w 10723525"/>
              <a:gd name="connsiteY2527" fmla="*/ 1398406 h 5706064"/>
              <a:gd name="connsiteX2528" fmla="*/ 4936745 w 10723525"/>
              <a:gd name="connsiteY2528" fmla="*/ 1396011 h 5706064"/>
              <a:gd name="connsiteX2529" fmla="*/ 4935152 w 10723525"/>
              <a:gd name="connsiteY2529" fmla="*/ 1398330 h 5706064"/>
              <a:gd name="connsiteX2530" fmla="*/ 5055518 w 10723525"/>
              <a:gd name="connsiteY2530" fmla="*/ 1400850 h 5706064"/>
              <a:gd name="connsiteX2531" fmla="*/ 5033222 w 10723525"/>
              <a:gd name="connsiteY2531" fmla="*/ 1460282 h 5706064"/>
              <a:gd name="connsiteX2532" fmla="*/ 4859250 w 10723525"/>
              <a:gd name="connsiteY2532" fmla="*/ 1503482 h 5706064"/>
              <a:gd name="connsiteX2533" fmla="*/ 4605747 w 10723525"/>
              <a:gd name="connsiteY2533" fmla="*/ 1401304 h 5706064"/>
              <a:gd name="connsiteX2534" fmla="*/ 4608932 w 10723525"/>
              <a:gd name="connsiteY2534" fmla="*/ 1392357 h 5706064"/>
              <a:gd name="connsiteX2535" fmla="*/ 4931712 w 10723525"/>
              <a:gd name="connsiteY2535" fmla="*/ 1398632 h 5706064"/>
              <a:gd name="connsiteX2536" fmla="*/ 4855015 w 10723525"/>
              <a:gd name="connsiteY2536" fmla="*/ 1504490 h 5706064"/>
              <a:gd name="connsiteX2537" fmla="*/ 4717640 w 10723525"/>
              <a:gd name="connsiteY2537" fmla="*/ 1538667 h 5706064"/>
              <a:gd name="connsiteX2538" fmla="*/ 4599981 w 10723525"/>
              <a:gd name="connsiteY2538" fmla="*/ 1407101 h 5706064"/>
              <a:gd name="connsiteX2539" fmla="*/ 4605747 w 10723525"/>
              <a:gd name="connsiteY2539" fmla="*/ 1401304 h 5706064"/>
              <a:gd name="connsiteX2540" fmla="*/ 4569818 w 10723525"/>
              <a:gd name="connsiteY2540" fmla="*/ 1409546 h 5706064"/>
              <a:gd name="connsiteX2541" fmla="*/ 4597529 w 10723525"/>
              <a:gd name="connsiteY2541" fmla="*/ 1408437 h 5706064"/>
              <a:gd name="connsiteX2542" fmla="*/ 4714773 w 10723525"/>
              <a:gd name="connsiteY2542" fmla="*/ 1539499 h 5706064"/>
              <a:gd name="connsiteX2543" fmla="*/ 4299592 w 10723525"/>
              <a:gd name="connsiteY2543" fmla="*/ 1643038 h 5706064"/>
              <a:gd name="connsiteX2544" fmla="*/ 4293859 w 10723525"/>
              <a:gd name="connsiteY2544" fmla="*/ 1636081 h 5706064"/>
              <a:gd name="connsiteX2545" fmla="*/ 4564594 w 10723525"/>
              <a:gd name="connsiteY2545" fmla="*/ 1406925 h 5706064"/>
              <a:gd name="connsiteX2546" fmla="*/ 4569818 w 10723525"/>
              <a:gd name="connsiteY2546" fmla="*/ 1409521 h 5706064"/>
              <a:gd name="connsiteX2547" fmla="*/ 3977926 w 10723525"/>
              <a:gd name="connsiteY2547" fmla="*/ 1085319 h 5706064"/>
              <a:gd name="connsiteX2548" fmla="*/ 4559976 w 10723525"/>
              <a:gd name="connsiteY2548" fmla="*/ 1380637 h 5706064"/>
              <a:gd name="connsiteX2549" fmla="*/ 4559562 w 10723525"/>
              <a:gd name="connsiteY2549" fmla="*/ 1381267 h 5706064"/>
              <a:gd name="connsiteX2550" fmla="*/ 4562397 w 10723525"/>
              <a:gd name="connsiteY2550" fmla="*/ 1405060 h 5706064"/>
              <a:gd name="connsiteX2551" fmla="*/ 4291884 w 10723525"/>
              <a:gd name="connsiteY2551" fmla="*/ 1634418 h 5706064"/>
              <a:gd name="connsiteX2552" fmla="*/ 4287457 w 10723525"/>
              <a:gd name="connsiteY2552" fmla="*/ 1632099 h 5706064"/>
              <a:gd name="connsiteX2553" fmla="*/ 4265511 w 10723525"/>
              <a:gd name="connsiteY2553" fmla="*/ 1630914 h 5706064"/>
              <a:gd name="connsiteX2554" fmla="*/ 3968434 w 10723525"/>
              <a:gd name="connsiteY2554" fmla="*/ 1092528 h 5706064"/>
              <a:gd name="connsiteX2555" fmla="*/ 3977926 w 10723525"/>
              <a:gd name="connsiteY2555" fmla="*/ 1085319 h 5706064"/>
              <a:gd name="connsiteX2556" fmla="*/ 3965599 w 10723525"/>
              <a:gd name="connsiteY2556" fmla="*/ 1093485 h 5706064"/>
              <a:gd name="connsiteX2557" fmla="*/ 4262868 w 10723525"/>
              <a:gd name="connsiteY2557" fmla="*/ 1631645 h 5706064"/>
              <a:gd name="connsiteX2558" fmla="*/ 4251497 w 10723525"/>
              <a:gd name="connsiteY2558" fmla="*/ 1659672 h 5706064"/>
              <a:gd name="connsiteX2559" fmla="*/ 4252707 w 10723525"/>
              <a:gd name="connsiteY2559" fmla="*/ 1661336 h 5706064"/>
              <a:gd name="connsiteX2560" fmla="*/ 4183176 w 10723525"/>
              <a:gd name="connsiteY2560" fmla="*/ 1700352 h 5706064"/>
              <a:gd name="connsiteX2561" fmla="*/ 3940214 w 10723525"/>
              <a:gd name="connsiteY2561" fmla="*/ 1634695 h 5706064"/>
              <a:gd name="connsiteX2562" fmla="*/ 3956808 w 10723525"/>
              <a:gd name="connsiteY2562" fmla="*/ 1094998 h 5706064"/>
              <a:gd name="connsiteX2563" fmla="*/ 3965599 w 10723525"/>
              <a:gd name="connsiteY2563" fmla="*/ 1093485 h 5706064"/>
              <a:gd name="connsiteX2564" fmla="*/ 3945501 w 10723525"/>
              <a:gd name="connsiteY2564" fmla="*/ 1093309 h 5706064"/>
              <a:gd name="connsiteX2565" fmla="*/ 3953878 w 10723525"/>
              <a:gd name="connsiteY2565" fmla="*/ 1095073 h 5706064"/>
              <a:gd name="connsiteX2566" fmla="*/ 3937252 w 10723525"/>
              <a:gd name="connsiteY2566" fmla="*/ 1633838 h 5706064"/>
              <a:gd name="connsiteX2567" fmla="*/ 3664127 w 10723525"/>
              <a:gd name="connsiteY2567" fmla="*/ 1560091 h 5706064"/>
              <a:gd name="connsiteX2568" fmla="*/ 3662758 w 10723525"/>
              <a:gd name="connsiteY2568" fmla="*/ 1562107 h 5706064"/>
              <a:gd name="connsiteX2569" fmla="*/ 3937252 w 10723525"/>
              <a:gd name="connsiteY2569" fmla="*/ 1636459 h 5706064"/>
              <a:gd name="connsiteX2570" fmla="*/ 3933780 w 10723525"/>
              <a:gd name="connsiteY2570" fmla="*/ 1750735 h 5706064"/>
              <a:gd name="connsiteX2571" fmla="*/ 3642214 w 10723525"/>
              <a:gd name="connsiteY2571" fmla="*/ 1596359 h 5706064"/>
              <a:gd name="connsiteX2572" fmla="*/ 3498405 w 10723525"/>
              <a:gd name="connsiteY2572" fmla="*/ 1519764 h 5706064"/>
              <a:gd name="connsiteX2573" fmla="*/ 3499361 w 10723525"/>
              <a:gd name="connsiteY2573" fmla="*/ 1518000 h 5706064"/>
              <a:gd name="connsiteX2574" fmla="*/ 3660114 w 10723525"/>
              <a:gd name="connsiteY2574" fmla="*/ 1561376 h 5706064"/>
              <a:gd name="connsiteX2575" fmla="*/ 3639825 w 10723525"/>
              <a:gd name="connsiteY2575" fmla="*/ 1594898 h 5706064"/>
              <a:gd name="connsiteX2576" fmla="*/ 3498341 w 10723525"/>
              <a:gd name="connsiteY2576" fmla="*/ 1519764 h 5706064"/>
              <a:gd name="connsiteX2577" fmla="*/ 3496589 w 10723525"/>
              <a:gd name="connsiteY2577" fmla="*/ 1521982 h 5706064"/>
              <a:gd name="connsiteX2578" fmla="*/ 3638551 w 10723525"/>
              <a:gd name="connsiteY2578" fmla="*/ 1597141 h 5706064"/>
              <a:gd name="connsiteX2579" fmla="*/ 3626193 w 10723525"/>
              <a:gd name="connsiteY2579" fmla="*/ 1617682 h 5706064"/>
              <a:gd name="connsiteX2580" fmla="*/ 3495602 w 10723525"/>
              <a:gd name="connsiteY2580" fmla="*/ 1523041 h 5706064"/>
              <a:gd name="connsiteX2581" fmla="*/ 3496589 w 10723525"/>
              <a:gd name="connsiteY2581" fmla="*/ 1521856 h 5706064"/>
              <a:gd name="connsiteX2582" fmla="*/ 3493564 w 10723525"/>
              <a:gd name="connsiteY2582" fmla="*/ 1524855 h 5706064"/>
              <a:gd name="connsiteX2583" fmla="*/ 3624568 w 10723525"/>
              <a:gd name="connsiteY2583" fmla="*/ 1620001 h 5706064"/>
              <a:gd name="connsiteX2584" fmla="*/ 3598291 w 10723525"/>
              <a:gd name="connsiteY2584" fmla="*/ 1663730 h 5706064"/>
              <a:gd name="connsiteX2585" fmla="*/ 3490187 w 10723525"/>
              <a:gd name="connsiteY2585" fmla="*/ 1526922 h 5706064"/>
              <a:gd name="connsiteX2586" fmla="*/ 3493564 w 10723525"/>
              <a:gd name="connsiteY2586" fmla="*/ 1524805 h 5706064"/>
              <a:gd name="connsiteX2587" fmla="*/ 3487958 w 10723525"/>
              <a:gd name="connsiteY2587" fmla="*/ 1528031 h 5706064"/>
              <a:gd name="connsiteX2588" fmla="*/ 3596603 w 10723525"/>
              <a:gd name="connsiteY2588" fmla="*/ 1666654 h 5706064"/>
              <a:gd name="connsiteX2589" fmla="*/ 3373899 w 10723525"/>
              <a:gd name="connsiteY2589" fmla="*/ 2035543 h 5706064"/>
              <a:gd name="connsiteX2590" fmla="*/ 3320165 w 10723525"/>
              <a:gd name="connsiteY2590" fmla="*/ 2052404 h 5706064"/>
              <a:gd name="connsiteX2591" fmla="*/ 3317649 w 10723525"/>
              <a:gd name="connsiteY2591" fmla="*/ 2058781 h 5706064"/>
              <a:gd name="connsiteX2592" fmla="*/ 3293251 w 10723525"/>
              <a:gd name="connsiteY2592" fmla="*/ 2056462 h 5706064"/>
              <a:gd name="connsiteX2593" fmla="*/ 3470185 w 10723525"/>
              <a:gd name="connsiteY2593" fmla="*/ 1530324 h 5706064"/>
              <a:gd name="connsiteX2594" fmla="*/ 3487958 w 10723525"/>
              <a:gd name="connsiteY2594" fmla="*/ 1527905 h 5706064"/>
              <a:gd name="connsiteX2595" fmla="*/ 3467255 w 10723525"/>
              <a:gd name="connsiteY2595" fmla="*/ 1529871 h 5706064"/>
              <a:gd name="connsiteX2596" fmla="*/ 3290225 w 10723525"/>
              <a:gd name="connsiteY2596" fmla="*/ 2055958 h 5706064"/>
              <a:gd name="connsiteX2597" fmla="*/ 3165368 w 10723525"/>
              <a:gd name="connsiteY2597" fmla="*/ 2044087 h 5706064"/>
              <a:gd name="connsiteX2598" fmla="*/ 3464324 w 10723525"/>
              <a:gd name="connsiteY2598" fmla="*/ 1528585 h 5706064"/>
              <a:gd name="connsiteX2599" fmla="*/ 3457699 w 10723525"/>
              <a:gd name="connsiteY2599" fmla="*/ 1525788 h 5706064"/>
              <a:gd name="connsiteX2600" fmla="*/ 3461330 w 10723525"/>
              <a:gd name="connsiteY2600" fmla="*/ 1527779 h 5706064"/>
              <a:gd name="connsiteX2601" fmla="*/ 3161928 w 10723525"/>
              <a:gd name="connsiteY2601" fmla="*/ 2043885 h 5706064"/>
              <a:gd name="connsiteX2602" fmla="*/ 2858067 w 10723525"/>
              <a:gd name="connsiteY2602" fmla="*/ 2014825 h 5706064"/>
              <a:gd name="connsiteX2603" fmla="*/ 2855710 w 10723525"/>
              <a:gd name="connsiteY2603" fmla="*/ 2016917 h 5706064"/>
              <a:gd name="connsiteX2604" fmla="*/ 3160782 w 10723525"/>
              <a:gd name="connsiteY2604" fmla="*/ 2046078 h 5706064"/>
              <a:gd name="connsiteX2605" fmla="*/ 3133103 w 10723525"/>
              <a:gd name="connsiteY2605" fmla="*/ 2093563 h 5706064"/>
              <a:gd name="connsiteX2606" fmla="*/ 2745155 w 10723525"/>
              <a:gd name="connsiteY2606" fmla="*/ 2144752 h 5706064"/>
              <a:gd name="connsiteX2607" fmla="*/ 2729229 w 10723525"/>
              <a:gd name="connsiteY2607" fmla="*/ 2120027 h 5706064"/>
              <a:gd name="connsiteX2608" fmla="*/ 1899949 w 10723525"/>
              <a:gd name="connsiteY2608" fmla="*/ 1925551 h 5706064"/>
              <a:gd name="connsiteX2609" fmla="*/ 2852047 w 10723525"/>
              <a:gd name="connsiteY2609" fmla="*/ 2016488 h 5706064"/>
              <a:gd name="connsiteX2610" fmla="*/ 2726808 w 10723525"/>
              <a:gd name="connsiteY2610" fmla="*/ 2118414 h 5706064"/>
              <a:gd name="connsiteX2611" fmla="*/ 2715246 w 10723525"/>
              <a:gd name="connsiteY2611" fmla="*/ 2111735 h 5706064"/>
              <a:gd name="connsiteX2612" fmla="*/ 2634567 w 10723525"/>
              <a:gd name="connsiteY2612" fmla="*/ 2130235 h 5706064"/>
              <a:gd name="connsiteX2613" fmla="*/ 2634440 w 10723525"/>
              <a:gd name="connsiteY2613" fmla="*/ 2130411 h 5706064"/>
              <a:gd name="connsiteX2614" fmla="*/ 2631254 w 10723525"/>
              <a:gd name="connsiteY2614" fmla="*/ 2136057 h 5706064"/>
              <a:gd name="connsiteX2615" fmla="*/ 1898675 w 10723525"/>
              <a:gd name="connsiteY2615" fmla="*/ 1929761 h 5706064"/>
              <a:gd name="connsiteX2616" fmla="*/ 1899949 w 10723525"/>
              <a:gd name="connsiteY2616" fmla="*/ 1925551 h 5706064"/>
              <a:gd name="connsiteX2617" fmla="*/ 1895554 w 10723525"/>
              <a:gd name="connsiteY2617" fmla="*/ 1935633 h 5706064"/>
              <a:gd name="connsiteX2618" fmla="*/ 1897815 w 10723525"/>
              <a:gd name="connsiteY2618" fmla="*/ 1931600 h 5706064"/>
              <a:gd name="connsiteX2619" fmla="*/ 2630203 w 10723525"/>
              <a:gd name="connsiteY2619" fmla="*/ 2138149 h 5706064"/>
              <a:gd name="connsiteX2620" fmla="*/ 2635777 w 10723525"/>
              <a:gd name="connsiteY2620" fmla="*/ 2177039 h 5706064"/>
              <a:gd name="connsiteX2621" fmla="*/ 2423743 w 10723525"/>
              <a:gd name="connsiteY2621" fmla="*/ 2284434 h 5706064"/>
              <a:gd name="connsiteX2622" fmla="*/ 1891827 w 10723525"/>
              <a:gd name="connsiteY2622" fmla="*/ 1940019 h 5706064"/>
              <a:gd name="connsiteX2623" fmla="*/ 1895554 w 10723525"/>
              <a:gd name="connsiteY2623" fmla="*/ 1935633 h 5706064"/>
              <a:gd name="connsiteX2624" fmla="*/ 1889884 w 10723525"/>
              <a:gd name="connsiteY2624" fmla="*/ 1941909 h 5706064"/>
              <a:gd name="connsiteX2625" fmla="*/ 2420940 w 10723525"/>
              <a:gd name="connsiteY2625" fmla="*/ 2285971 h 5706064"/>
              <a:gd name="connsiteX2626" fmla="*/ 2260633 w 10723525"/>
              <a:gd name="connsiteY2626" fmla="*/ 2366978 h 5706064"/>
              <a:gd name="connsiteX2627" fmla="*/ 1884151 w 10723525"/>
              <a:gd name="connsiteY2627" fmla="*/ 1946219 h 5706064"/>
              <a:gd name="connsiteX2628" fmla="*/ 1889884 w 10723525"/>
              <a:gd name="connsiteY2628" fmla="*/ 1941959 h 5706064"/>
              <a:gd name="connsiteX2629" fmla="*/ 1881953 w 10723525"/>
              <a:gd name="connsiteY2629" fmla="*/ 1947303 h 5706064"/>
              <a:gd name="connsiteX2630" fmla="*/ 2258212 w 10723525"/>
              <a:gd name="connsiteY2630" fmla="*/ 2368061 h 5706064"/>
              <a:gd name="connsiteX2631" fmla="*/ 2184572 w 10723525"/>
              <a:gd name="connsiteY2631" fmla="*/ 2405338 h 5706064"/>
              <a:gd name="connsiteX2632" fmla="*/ 2012575 w 10723525"/>
              <a:gd name="connsiteY2632" fmla="*/ 2316343 h 5706064"/>
              <a:gd name="connsiteX2633" fmla="*/ 1872844 w 10723525"/>
              <a:gd name="connsiteY2633" fmla="*/ 1950882 h 5706064"/>
              <a:gd name="connsiteX2634" fmla="*/ 1881953 w 10723525"/>
              <a:gd name="connsiteY2634" fmla="*/ 1947353 h 5706064"/>
              <a:gd name="connsiteX2635" fmla="*/ 1870105 w 10723525"/>
              <a:gd name="connsiteY2635" fmla="*/ 1951537 h 5706064"/>
              <a:gd name="connsiteX2636" fmla="*/ 2008817 w 10723525"/>
              <a:gd name="connsiteY2636" fmla="*/ 2314477 h 5706064"/>
              <a:gd name="connsiteX2637" fmla="*/ 1706230 w 10723525"/>
              <a:gd name="connsiteY2637" fmla="*/ 2157833 h 5706064"/>
              <a:gd name="connsiteX2638" fmla="*/ 1841948 w 10723525"/>
              <a:gd name="connsiteY2638" fmla="*/ 1949672 h 5706064"/>
              <a:gd name="connsiteX2639" fmla="*/ 1870105 w 10723525"/>
              <a:gd name="connsiteY2639" fmla="*/ 1951587 h 5706064"/>
              <a:gd name="connsiteX2640" fmla="*/ 1839623 w 10723525"/>
              <a:gd name="connsiteY2640" fmla="*/ 1948512 h 5706064"/>
              <a:gd name="connsiteX2641" fmla="*/ 1703873 w 10723525"/>
              <a:gd name="connsiteY2641" fmla="*/ 2156472 h 5706064"/>
              <a:gd name="connsiteX2642" fmla="*/ 1539998 w 10723525"/>
              <a:gd name="connsiteY2642" fmla="*/ 2071736 h 5706064"/>
              <a:gd name="connsiteX2643" fmla="*/ 1826373 w 10723525"/>
              <a:gd name="connsiteY2643" fmla="*/ 1939187 h 5706064"/>
              <a:gd name="connsiteX2644" fmla="*/ 1839623 w 10723525"/>
              <a:gd name="connsiteY2644" fmla="*/ 1948563 h 5706064"/>
              <a:gd name="connsiteX2645" fmla="*/ 1820002 w 10723525"/>
              <a:gd name="connsiteY2645" fmla="*/ 1928903 h 5706064"/>
              <a:gd name="connsiteX2646" fmla="*/ 1824685 w 10723525"/>
              <a:gd name="connsiteY2646" fmla="*/ 1936944 h 5706064"/>
              <a:gd name="connsiteX2647" fmla="*/ 1537004 w 10723525"/>
              <a:gd name="connsiteY2647" fmla="*/ 2070097 h 5706064"/>
              <a:gd name="connsiteX2648" fmla="*/ 1416925 w 10723525"/>
              <a:gd name="connsiteY2648" fmla="*/ 2007894 h 5706064"/>
              <a:gd name="connsiteX2649" fmla="*/ 1533946 w 10723525"/>
              <a:gd name="connsiteY2649" fmla="*/ 2071509 h 5706064"/>
              <a:gd name="connsiteX2650" fmla="*/ 1359497 w 10723525"/>
              <a:gd name="connsiteY2650" fmla="*/ 2152162 h 5706064"/>
              <a:gd name="connsiteX2651" fmla="*/ 1260057 w 10723525"/>
              <a:gd name="connsiteY2651" fmla="*/ 2038567 h 5706064"/>
              <a:gd name="connsiteX2652" fmla="*/ 1412688 w 10723525"/>
              <a:gd name="connsiteY2652" fmla="*/ 2008650 h 5706064"/>
              <a:gd name="connsiteX2653" fmla="*/ 1101342 w 10723525"/>
              <a:gd name="connsiteY2653" fmla="*/ 1847519 h 5706064"/>
              <a:gd name="connsiteX2654" fmla="*/ 1409121 w 10723525"/>
              <a:gd name="connsiteY2654" fmla="*/ 2006885 h 5706064"/>
              <a:gd name="connsiteX2655" fmla="*/ 1258178 w 10723525"/>
              <a:gd name="connsiteY2655" fmla="*/ 2036450 h 5706064"/>
              <a:gd name="connsiteX2656" fmla="*/ 1096342 w 10723525"/>
              <a:gd name="connsiteY2656" fmla="*/ 1851552 h 5706064"/>
              <a:gd name="connsiteX2657" fmla="*/ 1101342 w 10723525"/>
              <a:gd name="connsiteY2657" fmla="*/ 1847570 h 5706064"/>
              <a:gd name="connsiteX2658" fmla="*/ 1093634 w 10723525"/>
              <a:gd name="connsiteY2658" fmla="*/ 1852888 h 5706064"/>
              <a:gd name="connsiteX2659" fmla="*/ 1254866 w 10723525"/>
              <a:gd name="connsiteY2659" fmla="*/ 2037105 h 5706064"/>
              <a:gd name="connsiteX2660" fmla="*/ 1180875 w 10723525"/>
              <a:gd name="connsiteY2660" fmla="*/ 2051598 h 5706064"/>
              <a:gd name="connsiteX2661" fmla="*/ 1090354 w 10723525"/>
              <a:gd name="connsiteY2661" fmla="*/ 1854198 h 5706064"/>
              <a:gd name="connsiteX2662" fmla="*/ 1093634 w 10723525"/>
              <a:gd name="connsiteY2662" fmla="*/ 1852938 h 5706064"/>
              <a:gd name="connsiteX2663" fmla="*/ 1087264 w 10723525"/>
              <a:gd name="connsiteY2663" fmla="*/ 1854929 h 5706064"/>
              <a:gd name="connsiteX2664" fmla="*/ 1177690 w 10723525"/>
              <a:gd name="connsiteY2664" fmla="*/ 2052228 h 5706064"/>
              <a:gd name="connsiteX2665" fmla="*/ 1112904 w 10723525"/>
              <a:gd name="connsiteY2665" fmla="*/ 2064830 h 5706064"/>
              <a:gd name="connsiteX2666" fmla="*/ 1084238 w 10723525"/>
              <a:gd name="connsiteY2666" fmla="*/ 1855282 h 5706064"/>
              <a:gd name="connsiteX2667" fmla="*/ 1087328 w 10723525"/>
              <a:gd name="connsiteY2667" fmla="*/ 1854980 h 5706064"/>
              <a:gd name="connsiteX2668" fmla="*/ 1080894 w 10723525"/>
              <a:gd name="connsiteY2668" fmla="*/ 1855660 h 5706064"/>
              <a:gd name="connsiteX2669" fmla="*/ 1080894 w 10723525"/>
              <a:gd name="connsiteY2669" fmla="*/ 1855660 h 5706064"/>
              <a:gd name="connsiteX2670" fmla="*/ 1109560 w 10723525"/>
              <a:gd name="connsiteY2670" fmla="*/ 2065561 h 5706064"/>
              <a:gd name="connsiteX2671" fmla="*/ 1015057 w 10723525"/>
              <a:gd name="connsiteY2671" fmla="*/ 2084086 h 5706064"/>
              <a:gd name="connsiteX2672" fmla="*/ 1075415 w 10723525"/>
              <a:gd name="connsiteY2672" fmla="*/ 1855257 h 5706064"/>
              <a:gd name="connsiteX2673" fmla="*/ 1080926 w 10723525"/>
              <a:gd name="connsiteY2673" fmla="*/ 1855711 h 5706064"/>
              <a:gd name="connsiteX2674" fmla="*/ 1072612 w 10723525"/>
              <a:gd name="connsiteY2674" fmla="*/ 1854476 h 5706064"/>
              <a:gd name="connsiteX2675" fmla="*/ 1011904 w 10723525"/>
              <a:gd name="connsiteY2675" fmla="*/ 2084716 h 5706064"/>
              <a:gd name="connsiteX2676" fmla="*/ 826880 w 10723525"/>
              <a:gd name="connsiteY2676" fmla="*/ 2120985 h 5706064"/>
              <a:gd name="connsiteX2677" fmla="*/ 1066401 w 10723525"/>
              <a:gd name="connsiteY2677" fmla="*/ 1852106 h 5706064"/>
              <a:gd name="connsiteX2678" fmla="*/ 1072644 w 10723525"/>
              <a:gd name="connsiteY2678" fmla="*/ 1854526 h 5706064"/>
              <a:gd name="connsiteX2679" fmla="*/ 1058630 w 10723525"/>
              <a:gd name="connsiteY2679" fmla="*/ 1845276 h 5706064"/>
              <a:gd name="connsiteX2680" fmla="*/ 1063949 w 10723525"/>
              <a:gd name="connsiteY2680" fmla="*/ 1850493 h 5706064"/>
              <a:gd name="connsiteX2681" fmla="*/ 822166 w 10723525"/>
              <a:gd name="connsiteY2681" fmla="*/ 2121917 h 5706064"/>
              <a:gd name="connsiteX2682" fmla="*/ 61621 w 10723525"/>
              <a:gd name="connsiteY2682" fmla="*/ 2270975 h 5706064"/>
              <a:gd name="connsiteX2683" fmla="*/ 60506 w 10723525"/>
              <a:gd name="connsiteY2683" fmla="*/ 2268832 h 5706064"/>
              <a:gd name="connsiteX2684" fmla="*/ 57990 w 10723525"/>
              <a:gd name="connsiteY2684" fmla="*/ 2289046 h 5706064"/>
              <a:gd name="connsiteX2685" fmla="*/ 59519 w 10723525"/>
              <a:gd name="connsiteY2685" fmla="*/ 2287307 h 5706064"/>
              <a:gd name="connsiteX2686" fmla="*/ 62322 w 10723525"/>
              <a:gd name="connsiteY2686" fmla="*/ 2280931 h 5706064"/>
              <a:gd name="connsiteX2687" fmla="*/ 630230 w 10723525"/>
              <a:gd name="connsiteY2687" fmla="*/ 2337338 h 5706064"/>
              <a:gd name="connsiteX2688" fmla="*/ 479478 w 10723525"/>
              <a:gd name="connsiteY2688" fmla="*/ 2506609 h 5706064"/>
              <a:gd name="connsiteX2689" fmla="*/ 69329 w 10723525"/>
              <a:gd name="connsiteY2689" fmla="*/ 3003661 h 5706064"/>
              <a:gd name="connsiteX2690" fmla="*/ 56143 w 10723525"/>
              <a:gd name="connsiteY2690" fmla="*/ 2986270 h 5706064"/>
              <a:gd name="connsiteX2691" fmla="*/ 480434 w 10723525"/>
              <a:gd name="connsiteY2691" fmla="*/ 2510037 h 5706064"/>
              <a:gd name="connsiteX2692" fmla="*/ 849526 w 10723525"/>
              <a:gd name="connsiteY2692" fmla="*/ 2700530 h 5706064"/>
              <a:gd name="connsiteX2693" fmla="*/ 787958 w 10723525"/>
              <a:gd name="connsiteY2693" fmla="*/ 2933921 h 5706064"/>
              <a:gd name="connsiteX2694" fmla="*/ 721293 w 10723525"/>
              <a:gd name="connsiteY2694" fmla="*/ 3211696 h 5706064"/>
              <a:gd name="connsiteX2695" fmla="*/ 718108 w 10723525"/>
              <a:gd name="connsiteY2695" fmla="*/ 3210915 h 5706064"/>
              <a:gd name="connsiteX2696" fmla="*/ 790569 w 10723525"/>
              <a:gd name="connsiteY2696" fmla="*/ 2936240 h 5706064"/>
              <a:gd name="connsiteX2697" fmla="*/ 869274 w 10723525"/>
              <a:gd name="connsiteY2697" fmla="*/ 2928678 h 5706064"/>
              <a:gd name="connsiteX2698" fmla="*/ 870612 w 10723525"/>
              <a:gd name="connsiteY2698" fmla="*/ 2925906 h 5706064"/>
              <a:gd name="connsiteX2699" fmla="*/ 791302 w 10723525"/>
              <a:gd name="connsiteY2699" fmla="*/ 2933719 h 5706064"/>
              <a:gd name="connsiteX2700" fmla="*/ 852393 w 10723525"/>
              <a:gd name="connsiteY2700" fmla="*/ 2702118 h 5706064"/>
              <a:gd name="connsiteX2701" fmla="*/ 958935 w 10723525"/>
              <a:gd name="connsiteY2701" fmla="*/ 2757113 h 5706064"/>
              <a:gd name="connsiteX2702" fmla="*/ 1199317 w 10723525"/>
              <a:gd name="connsiteY2702" fmla="*/ 2893997 h 5706064"/>
              <a:gd name="connsiteX2703" fmla="*/ 874338 w 10723525"/>
              <a:gd name="connsiteY2703" fmla="*/ 2925553 h 5706064"/>
              <a:gd name="connsiteX2704" fmla="*/ 961674 w 10723525"/>
              <a:gd name="connsiteY2704" fmla="*/ 2758424 h 5706064"/>
              <a:gd name="connsiteX2705" fmla="*/ 1202215 w 10723525"/>
              <a:gd name="connsiteY2705" fmla="*/ 2882580 h 5706064"/>
              <a:gd name="connsiteX2706" fmla="*/ 1199412 w 10723525"/>
              <a:gd name="connsiteY2706" fmla="*/ 2893997 h 5706064"/>
              <a:gd name="connsiteX2707" fmla="*/ 1203744 w 10723525"/>
              <a:gd name="connsiteY2707" fmla="*/ 2880412 h 5706064"/>
              <a:gd name="connsiteX2708" fmla="*/ 962789 w 10723525"/>
              <a:gd name="connsiteY2708" fmla="*/ 2756055 h 5706064"/>
              <a:gd name="connsiteX2709" fmla="*/ 1154216 w 10723525"/>
              <a:gd name="connsiteY2709" fmla="*/ 2389687 h 5706064"/>
              <a:gd name="connsiteX2710" fmla="*/ 1220562 w 10723525"/>
              <a:gd name="connsiteY2710" fmla="*/ 2871490 h 5706064"/>
              <a:gd name="connsiteX2711" fmla="*/ 1203840 w 10723525"/>
              <a:gd name="connsiteY2711" fmla="*/ 2880412 h 5706064"/>
              <a:gd name="connsiteX2712" fmla="*/ 1223460 w 10723525"/>
              <a:gd name="connsiteY2712" fmla="*/ 2871162 h 5706064"/>
              <a:gd name="connsiteX2713" fmla="*/ 1157433 w 10723525"/>
              <a:gd name="connsiteY2713" fmla="*/ 2389762 h 5706064"/>
              <a:gd name="connsiteX2714" fmla="*/ 1241074 w 10723525"/>
              <a:gd name="connsiteY2714" fmla="*/ 2398080 h 5706064"/>
              <a:gd name="connsiteX2715" fmla="*/ 1224001 w 10723525"/>
              <a:gd name="connsiteY2715" fmla="*/ 2871187 h 5706064"/>
              <a:gd name="connsiteX2716" fmla="*/ 1227187 w 10723525"/>
              <a:gd name="connsiteY2716" fmla="*/ 2871162 h 5706064"/>
              <a:gd name="connsiteX2717" fmla="*/ 1244227 w 10723525"/>
              <a:gd name="connsiteY2717" fmla="*/ 2398382 h 5706064"/>
              <a:gd name="connsiteX2718" fmla="*/ 1464447 w 10723525"/>
              <a:gd name="connsiteY2718" fmla="*/ 2420259 h 5706064"/>
              <a:gd name="connsiteX2719" fmla="*/ 1505216 w 10723525"/>
              <a:gd name="connsiteY2719" fmla="*/ 2460586 h 5706064"/>
              <a:gd name="connsiteX2720" fmla="*/ 1236487 w 10723525"/>
              <a:gd name="connsiteY2720" fmla="*/ 2872952 h 5706064"/>
              <a:gd name="connsiteX2721" fmla="*/ 1227282 w 10723525"/>
              <a:gd name="connsiteY2721" fmla="*/ 2871137 h 5706064"/>
              <a:gd name="connsiteX2722" fmla="*/ 1239067 w 10723525"/>
              <a:gd name="connsiteY2722" fmla="*/ 2873683 h 5706064"/>
              <a:gd name="connsiteX2723" fmla="*/ 1507319 w 10723525"/>
              <a:gd name="connsiteY2723" fmla="*/ 2462577 h 5706064"/>
              <a:gd name="connsiteX2724" fmla="*/ 1698012 w 10723525"/>
              <a:gd name="connsiteY2724" fmla="*/ 2651407 h 5706064"/>
              <a:gd name="connsiteX2725" fmla="*/ 1247157 w 10723525"/>
              <a:gd name="connsiteY2725" fmla="*/ 2879480 h 5706064"/>
              <a:gd name="connsiteX2726" fmla="*/ 1239163 w 10723525"/>
              <a:gd name="connsiteY2726" fmla="*/ 2873783 h 5706064"/>
              <a:gd name="connsiteX2727" fmla="*/ 1249482 w 10723525"/>
              <a:gd name="connsiteY2727" fmla="*/ 2882554 h 5706064"/>
              <a:gd name="connsiteX2728" fmla="*/ 1248718 w 10723525"/>
              <a:gd name="connsiteY2728" fmla="*/ 2881395 h 5706064"/>
              <a:gd name="connsiteX2729" fmla="*/ 1699828 w 10723525"/>
              <a:gd name="connsiteY2729" fmla="*/ 2653196 h 5706064"/>
              <a:gd name="connsiteX2730" fmla="*/ 1762033 w 10723525"/>
              <a:gd name="connsiteY2730" fmla="*/ 2714770 h 5706064"/>
              <a:gd name="connsiteX2731" fmla="*/ 1702535 w 10723525"/>
              <a:gd name="connsiteY2731" fmla="*/ 2651836 h 5706064"/>
              <a:gd name="connsiteX2732" fmla="*/ 1765091 w 10723525"/>
              <a:gd name="connsiteY2732" fmla="*/ 2620204 h 5706064"/>
              <a:gd name="connsiteX2733" fmla="*/ 1828793 w 10723525"/>
              <a:gd name="connsiteY2733" fmla="*/ 2692943 h 5706064"/>
              <a:gd name="connsiteX2734" fmla="*/ 1765091 w 10723525"/>
              <a:gd name="connsiteY2734" fmla="*/ 2713762 h 5706064"/>
              <a:gd name="connsiteX2735" fmla="*/ 1767002 w 10723525"/>
              <a:gd name="connsiteY2735" fmla="*/ 2715678 h 5706064"/>
              <a:gd name="connsiteX2736" fmla="*/ 1830450 w 10723525"/>
              <a:gd name="connsiteY2736" fmla="*/ 2694909 h 5706064"/>
              <a:gd name="connsiteX2737" fmla="*/ 2378642 w 10723525"/>
              <a:gd name="connsiteY2737" fmla="*/ 3321309 h 5706064"/>
              <a:gd name="connsiteX2738" fmla="*/ 2391796 w 10723525"/>
              <a:gd name="connsiteY2738" fmla="*/ 3331945 h 5706064"/>
              <a:gd name="connsiteX2739" fmla="*/ 1833571 w 10723525"/>
              <a:gd name="connsiteY2739" fmla="*/ 2694027 h 5706064"/>
              <a:gd name="connsiteX2740" fmla="*/ 2118417 w 10723525"/>
              <a:gd name="connsiteY2740" fmla="*/ 2600772 h 5706064"/>
              <a:gd name="connsiteX2741" fmla="*/ 2397020 w 10723525"/>
              <a:gd name="connsiteY2741" fmla="*/ 3329878 h 5706064"/>
              <a:gd name="connsiteX2742" fmla="*/ 2391796 w 10723525"/>
              <a:gd name="connsiteY2742" fmla="*/ 3331945 h 5706064"/>
              <a:gd name="connsiteX2743" fmla="*/ 2399823 w 10723525"/>
              <a:gd name="connsiteY2743" fmla="*/ 3329223 h 5706064"/>
              <a:gd name="connsiteX2744" fmla="*/ 2121093 w 10723525"/>
              <a:gd name="connsiteY2744" fmla="*/ 2599940 h 5706064"/>
              <a:gd name="connsiteX2745" fmla="*/ 2350103 w 10723525"/>
              <a:gd name="connsiteY2745" fmla="*/ 2524957 h 5706064"/>
              <a:gd name="connsiteX2746" fmla="*/ 2387178 w 10723525"/>
              <a:gd name="connsiteY2746" fmla="*/ 2544869 h 5706064"/>
              <a:gd name="connsiteX2747" fmla="*/ 2404059 w 10723525"/>
              <a:gd name="connsiteY2747" fmla="*/ 3328719 h 5706064"/>
              <a:gd name="connsiteX2748" fmla="*/ 2399823 w 10723525"/>
              <a:gd name="connsiteY2748" fmla="*/ 3329198 h 5706064"/>
              <a:gd name="connsiteX2749" fmla="*/ 2407085 w 10723525"/>
              <a:gd name="connsiteY2749" fmla="*/ 3328442 h 5706064"/>
              <a:gd name="connsiteX2750" fmla="*/ 2390045 w 10723525"/>
              <a:gd name="connsiteY2750" fmla="*/ 2544768 h 5706064"/>
              <a:gd name="connsiteX2751" fmla="*/ 2410398 w 10723525"/>
              <a:gd name="connsiteY2751" fmla="*/ 2539425 h 5706064"/>
              <a:gd name="connsiteX2752" fmla="*/ 2554079 w 10723525"/>
              <a:gd name="connsiteY2752" fmla="*/ 2712023 h 5706064"/>
              <a:gd name="connsiteX2753" fmla="*/ 2409251 w 10723525"/>
              <a:gd name="connsiteY2753" fmla="*/ 3328744 h 5706064"/>
              <a:gd name="connsiteX2754" fmla="*/ 2407085 w 10723525"/>
              <a:gd name="connsiteY2754" fmla="*/ 3328417 h 5706064"/>
              <a:gd name="connsiteX2755" fmla="*/ 2412213 w 10723525"/>
              <a:gd name="connsiteY2755" fmla="*/ 3329198 h 5706064"/>
              <a:gd name="connsiteX2756" fmla="*/ 2556563 w 10723525"/>
              <a:gd name="connsiteY2756" fmla="*/ 2714871 h 5706064"/>
              <a:gd name="connsiteX2757" fmla="*/ 2683968 w 10723525"/>
              <a:gd name="connsiteY2757" fmla="*/ 2867634 h 5706064"/>
              <a:gd name="connsiteX2758" fmla="*/ 2415430 w 10723525"/>
              <a:gd name="connsiteY2758" fmla="*/ 3330181 h 5706064"/>
              <a:gd name="connsiteX2759" fmla="*/ 2412213 w 10723525"/>
              <a:gd name="connsiteY2759" fmla="*/ 3329173 h 5706064"/>
              <a:gd name="connsiteX2760" fmla="*/ 2421418 w 10723525"/>
              <a:gd name="connsiteY2760" fmla="*/ 3332777 h 5706064"/>
              <a:gd name="connsiteX2761" fmla="*/ 2418711 w 10723525"/>
              <a:gd name="connsiteY2761" fmla="*/ 3331164 h 5706064"/>
              <a:gd name="connsiteX2762" fmla="*/ 2418201 w 10723525"/>
              <a:gd name="connsiteY2762" fmla="*/ 3330963 h 5706064"/>
              <a:gd name="connsiteX2763" fmla="*/ 2685752 w 10723525"/>
              <a:gd name="connsiteY2763" fmla="*/ 2870154 h 5706064"/>
              <a:gd name="connsiteX2764" fmla="*/ 2781752 w 10723525"/>
              <a:gd name="connsiteY2764" fmla="*/ 2985337 h 5706064"/>
              <a:gd name="connsiteX2765" fmla="*/ 2687504 w 10723525"/>
              <a:gd name="connsiteY2765" fmla="*/ 2867482 h 5706064"/>
              <a:gd name="connsiteX2766" fmla="*/ 2859851 w 10723525"/>
              <a:gd name="connsiteY2766" fmla="*/ 2570275 h 5706064"/>
              <a:gd name="connsiteX2767" fmla="*/ 3052137 w 10723525"/>
              <a:gd name="connsiteY2767" fmla="*/ 2694783 h 5706064"/>
              <a:gd name="connsiteX2768" fmla="*/ 3050385 w 10723525"/>
              <a:gd name="connsiteY2768" fmla="*/ 2697127 h 5706064"/>
              <a:gd name="connsiteX2769" fmla="*/ 3055195 w 10723525"/>
              <a:gd name="connsiteY2769" fmla="*/ 2722004 h 5706064"/>
              <a:gd name="connsiteX2770" fmla="*/ 2783663 w 10723525"/>
              <a:gd name="connsiteY2770" fmla="*/ 2983674 h 5706064"/>
              <a:gd name="connsiteX2771" fmla="*/ 3353195 w 10723525"/>
              <a:gd name="connsiteY2771" fmla="*/ 3667413 h 5706064"/>
              <a:gd name="connsiteX2772" fmla="*/ 2785383 w 10723525"/>
              <a:gd name="connsiteY2772" fmla="*/ 2985564 h 5706064"/>
              <a:gd name="connsiteX2773" fmla="*/ 3057233 w 10723525"/>
              <a:gd name="connsiteY2773" fmla="*/ 2723617 h 5706064"/>
              <a:gd name="connsiteX2774" fmla="*/ 3060418 w 10723525"/>
              <a:gd name="connsiteY2774" fmla="*/ 2725457 h 5706064"/>
              <a:gd name="connsiteX2775" fmla="*/ 3090199 w 10723525"/>
              <a:gd name="connsiteY2775" fmla="*/ 2723289 h 5706064"/>
              <a:gd name="connsiteX2776" fmla="*/ 3364980 w 10723525"/>
              <a:gd name="connsiteY2776" fmla="*/ 2960411 h 5706064"/>
              <a:gd name="connsiteX2777" fmla="*/ 3372115 w 10723525"/>
              <a:gd name="connsiteY2777" fmla="*/ 3663078 h 5706064"/>
              <a:gd name="connsiteX2778" fmla="*/ 3353259 w 10723525"/>
              <a:gd name="connsiteY2778" fmla="*/ 3667388 h 5706064"/>
              <a:gd name="connsiteX2779" fmla="*/ 3375141 w 10723525"/>
              <a:gd name="connsiteY2779" fmla="*/ 3663078 h 5706064"/>
              <a:gd name="connsiteX2780" fmla="*/ 3368102 w 10723525"/>
              <a:gd name="connsiteY2780" fmla="*/ 2962956 h 5706064"/>
              <a:gd name="connsiteX2781" fmla="*/ 3546660 w 10723525"/>
              <a:gd name="connsiteY2781" fmla="*/ 3116979 h 5706064"/>
              <a:gd name="connsiteX2782" fmla="*/ 3382052 w 10723525"/>
              <a:gd name="connsiteY2782" fmla="*/ 3663481 h 5706064"/>
              <a:gd name="connsiteX2783" fmla="*/ 3375204 w 10723525"/>
              <a:gd name="connsiteY2783" fmla="*/ 3663053 h 5706064"/>
              <a:gd name="connsiteX2784" fmla="*/ 3384887 w 10723525"/>
              <a:gd name="connsiteY2784" fmla="*/ 3664187 h 5706064"/>
              <a:gd name="connsiteX2785" fmla="*/ 3549049 w 10723525"/>
              <a:gd name="connsiteY2785" fmla="*/ 3119247 h 5706064"/>
              <a:gd name="connsiteX2786" fmla="*/ 3677664 w 10723525"/>
              <a:gd name="connsiteY2786" fmla="*/ 3230146 h 5706064"/>
              <a:gd name="connsiteX2787" fmla="*/ 3391003 w 10723525"/>
              <a:gd name="connsiteY2787" fmla="*/ 3666178 h 5706064"/>
              <a:gd name="connsiteX2788" fmla="*/ 3384951 w 10723525"/>
              <a:gd name="connsiteY2788" fmla="*/ 3664162 h 5706064"/>
              <a:gd name="connsiteX2789" fmla="*/ 3393933 w 10723525"/>
              <a:gd name="connsiteY2789" fmla="*/ 3666858 h 5706064"/>
              <a:gd name="connsiteX2790" fmla="*/ 3679862 w 10723525"/>
              <a:gd name="connsiteY2790" fmla="*/ 3231784 h 5706064"/>
              <a:gd name="connsiteX2791" fmla="*/ 3731429 w 10723525"/>
              <a:gd name="connsiteY2791" fmla="*/ 3276673 h 5706064"/>
              <a:gd name="connsiteX2792" fmla="*/ 3395685 w 10723525"/>
              <a:gd name="connsiteY2792" fmla="*/ 3667968 h 5706064"/>
              <a:gd name="connsiteX2793" fmla="*/ 3393997 w 10723525"/>
              <a:gd name="connsiteY2793" fmla="*/ 3666834 h 5706064"/>
              <a:gd name="connsiteX2794" fmla="*/ 3401641 w 10723525"/>
              <a:gd name="connsiteY2794" fmla="*/ 3671446 h 5706064"/>
              <a:gd name="connsiteX2795" fmla="*/ 3398265 w 10723525"/>
              <a:gd name="connsiteY2795" fmla="*/ 3669152 h 5706064"/>
              <a:gd name="connsiteX2796" fmla="*/ 3733563 w 10723525"/>
              <a:gd name="connsiteY2796" fmla="*/ 3278487 h 5706064"/>
              <a:gd name="connsiteX2797" fmla="*/ 3809178 w 10723525"/>
              <a:gd name="connsiteY2797" fmla="*/ 3343540 h 5706064"/>
              <a:gd name="connsiteX2798" fmla="*/ 3404826 w 10723525"/>
              <a:gd name="connsiteY2798" fmla="*/ 3674218 h 5706064"/>
              <a:gd name="connsiteX2799" fmla="*/ 3403584 w 10723525"/>
              <a:gd name="connsiteY2799" fmla="*/ 3672958 h 5706064"/>
              <a:gd name="connsiteX2800" fmla="*/ 3810962 w 10723525"/>
              <a:gd name="connsiteY2800" fmla="*/ 3345304 h 5706064"/>
              <a:gd name="connsiteX2801" fmla="*/ 3864408 w 10723525"/>
              <a:gd name="connsiteY2801" fmla="*/ 3391528 h 5706064"/>
              <a:gd name="connsiteX2802" fmla="*/ 3813255 w 10723525"/>
              <a:gd name="connsiteY2802" fmla="*/ 3343565 h 5706064"/>
              <a:gd name="connsiteX2803" fmla="*/ 4265193 w 10723525"/>
              <a:gd name="connsiteY2803" fmla="*/ 2979969 h 5706064"/>
              <a:gd name="connsiteX2804" fmla="*/ 4269811 w 10723525"/>
              <a:gd name="connsiteY2804" fmla="*/ 2982792 h 5706064"/>
              <a:gd name="connsiteX2805" fmla="*/ 4285928 w 10723525"/>
              <a:gd name="connsiteY2805" fmla="*/ 2984959 h 5706064"/>
              <a:gd name="connsiteX2806" fmla="*/ 4315040 w 10723525"/>
              <a:gd name="connsiteY2806" fmla="*/ 3114610 h 5706064"/>
              <a:gd name="connsiteX2807" fmla="*/ 3866797 w 10723525"/>
              <a:gd name="connsiteY2807" fmla="*/ 3390218 h 5706064"/>
              <a:gd name="connsiteX2808" fmla="*/ 4473341 w 10723525"/>
              <a:gd name="connsiteY2808" fmla="*/ 3913608 h 5706064"/>
              <a:gd name="connsiteX2809" fmla="*/ 3869090 w 10723525"/>
              <a:gd name="connsiteY2809" fmla="*/ 3391881 h 5706064"/>
              <a:gd name="connsiteX2810" fmla="*/ 4315645 w 10723525"/>
              <a:gd name="connsiteY2810" fmla="*/ 3117155 h 5706064"/>
              <a:gd name="connsiteX2811" fmla="*/ 4492802 w 10723525"/>
              <a:gd name="connsiteY2811" fmla="*/ 3905593 h 5706064"/>
              <a:gd name="connsiteX2812" fmla="*/ 4473404 w 10723525"/>
              <a:gd name="connsiteY2812" fmla="*/ 3913608 h 5706064"/>
              <a:gd name="connsiteX2813" fmla="*/ 4495637 w 10723525"/>
              <a:gd name="connsiteY2813" fmla="*/ 3905114 h 5706064"/>
              <a:gd name="connsiteX2814" fmla="*/ 4318161 w 10723525"/>
              <a:gd name="connsiteY2814" fmla="*/ 3115618 h 5706064"/>
              <a:gd name="connsiteX2815" fmla="*/ 4701300 w 10723525"/>
              <a:gd name="connsiteY2815" fmla="*/ 2880236 h 5706064"/>
              <a:gd name="connsiteX2816" fmla="*/ 4713277 w 10723525"/>
              <a:gd name="connsiteY2816" fmla="*/ 2888326 h 5706064"/>
              <a:gd name="connsiteX2817" fmla="*/ 4724774 w 10723525"/>
              <a:gd name="connsiteY2817" fmla="*/ 2891527 h 5706064"/>
              <a:gd name="connsiteX2818" fmla="*/ 4506721 w 10723525"/>
              <a:gd name="connsiteY2818" fmla="*/ 3905038 h 5706064"/>
              <a:gd name="connsiteX2819" fmla="*/ 4495828 w 10723525"/>
              <a:gd name="connsiteY2819" fmla="*/ 3905114 h 5706064"/>
              <a:gd name="connsiteX2820" fmla="*/ 4509588 w 10723525"/>
              <a:gd name="connsiteY2820" fmla="*/ 3905442 h 5706064"/>
              <a:gd name="connsiteX2821" fmla="*/ 4727610 w 10723525"/>
              <a:gd name="connsiteY2821" fmla="*/ 2891930 h 5706064"/>
              <a:gd name="connsiteX2822" fmla="*/ 4747262 w 10723525"/>
              <a:gd name="connsiteY2822" fmla="*/ 2890141 h 5706064"/>
              <a:gd name="connsiteX2823" fmla="*/ 4973214 w 10723525"/>
              <a:gd name="connsiteY2823" fmla="*/ 3322040 h 5706064"/>
              <a:gd name="connsiteX2824" fmla="*/ 4520640 w 10723525"/>
              <a:gd name="connsiteY2824" fmla="*/ 3908466 h 5706064"/>
              <a:gd name="connsiteX2825" fmla="*/ 4509778 w 10723525"/>
              <a:gd name="connsiteY2825" fmla="*/ 3905442 h 5706064"/>
              <a:gd name="connsiteX2826" fmla="*/ 4523061 w 10723525"/>
              <a:gd name="connsiteY2826" fmla="*/ 3909928 h 5706064"/>
              <a:gd name="connsiteX2827" fmla="*/ 4974775 w 10723525"/>
              <a:gd name="connsiteY2827" fmla="*/ 3324913 h 5706064"/>
              <a:gd name="connsiteX2828" fmla="*/ 5126579 w 10723525"/>
              <a:gd name="connsiteY2828" fmla="*/ 3614938 h 5706064"/>
              <a:gd name="connsiteX2829" fmla="*/ 4534941 w 10723525"/>
              <a:gd name="connsiteY2829" fmla="*/ 3918573 h 5706064"/>
              <a:gd name="connsiteX2830" fmla="*/ 4523251 w 10723525"/>
              <a:gd name="connsiteY2830" fmla="*/ 3909928 h 5706064"/>
              <a:gd name="connsiteX2831" fmla="*/ 5160755 w 10723525"/>
              <a:gd name="connsiteY2831" fmla="*/ 3730449 h 5706064"/>
              <a:gd name="connsiteX2832" fmla="*/ 5157729 w 10723525"/>
              <a:gd name="connsiteY2832" fmla="*/ 3755351 h 5706064"/>
              <a:gd name="connsiteX2833" fmla="*/ 4539464 w 10723525"/>
              <a:gd name="connsiteY2833" fmla="*/ 3925327 h 5706064"/>
              <a:gd name="connsiteX2834" fmla="*/ 4536693 w 10723525"/>
              <a:gd name="connsiteY2834" fmla="*/ 3920589 h 5706064"/>
              <a:gd name="connsiteX2835" fmla="*/ 5128044 w 10723525"/>
              <a:gd name="connsiteY2835" fmla="*/ 3617005 h 5706064"/>
              <a:gd name="connsiteX2836" fmla="*/ 5179866 w 10723525"/>
              <a:gd name="connsiteY2836" fmla="*/ 3716461 h 5706064"/>
              <a:gd name="connsiteX2837" fmla="*/ 5160946 w 10723525"/>
              <a:gd name="connsiteY2837" fmla="*/ 3730449 h 5706064"/>
              <a:gd name="connsiteX2838" fmla="*/ 5182477 w 10723525"/>
              <a:gd name="connsiteY2838" fmla="*/ 3715528 h 5706064"/>
              <a:gd name="connsiteX2839" fmla="*/ 5130209 w 10723525"/>
              <a:gd name="connsiteY2839" fmla="*/ 3615795 h 5706064"/>
              <a:gd name="connsiteX2840" fmla="*/ 5180598 w 10723525"/>
              <a:gd name="connsiteY2840" fmla="*/ 3589986 h 5706064"/>
              <a:gd name="connsiteX2841" fmla="*/ 5192160 w 10723525"/>
              <a:gd name="connsiteY2841" fmla="*/ 3713890 h 5706064"/>
              <a:gd name="connsiteX2842" fmla="*/ 5182668 w 10723525"/>
              <a:gd name="connsiteY2842" fmla="*/ 3715528 h 5706064"/>
              <a:gd name="connsiteX2843" fmla="*/ 5195218 w 10723525"/>
              <a:gd name="connsiteY2843" fmla="*/ 3713562 h 5706064"/>
              <a:gd name="connsiteX2844" fmla="*/ 5183528 w 10723525"/>
              <a:gd name="connsiteY2844" fmla="*/ 3588373 h 5706064"/>
              <a:gd name="connsiteX2845" fmla="*/ 5254334 w 10723525"/>
              <a:gd name="connsiteY2845" fmla="*/ 3552054 h 5706064"/>
              <a:gd name="connsiteX2846" fmla="*/ 5205155 w 10723525"/>
              <a:gd name="connsiteY2846" fmla="*/ 3714192 h 5706064"/>
              <a:gd name="connsiteX2847" fmla="*/ 5195600 w 10723525"/>
              <a:gd name="connsiteY2847" fmla="*/ 3713562 h 5706064"/>
              <a:gd name="connsiteX2848" fmla="*/ 5207544 w 10723525"/>
              <a:gd name="connsiteY2848" fmla="*/ 3714746 h 5706064"/>
              <a:gd name="connsiteX2849" fmla="*/ 5257933 w 10723525"/>
              <a:gd name="connsiteY2849" fmla="*/ 3550289 h 5706064"/>
              <a:gd name="connsiteX2850" fmla="*/ 5356832 w 10723525"/>
              <a:gd name="connsiteY2850" fmla="*/ 3499553 h 5706064"/>
              <a:gd name="connsiteX2851" fmla="*/ 5368871 w 10723525"/>
              <a:gd name="connsiteY2851" fmla="*/ 3511828 h 5706064"/>
              <a:gd name="connsiteX2852" fmla="*/ 5215985 w 10723525"/>
              <a:gd name="connsiteY2852" fmla="*/ 3717620 h 5706064"/>
              <a:gd name="connsiteX2853" fmla="*/ 5207768 w 10723525"/>
              <a:gd name="connsiteY2853" fmla="*/ 3714746 h 5706064"/>
              <a:gd name="connsiteX2854" fmla="*/ 5819089 w 10723525"/>
              <a:gd name="connsiteY2854" fmla="*/ 4728585 h 5706064"/>
              <a:gd name="connsiteX2855" fmla="*/ 5216303 w 10723525"/>
              <a:gd name="connsiteY2855" fmla="*/ 3774430 h 5706064"/>
              <a:gd name="connsiteX2856" fmla="*/ 5232612 w 10723525"/>
              <a:gd name="connsiteY2856" fmla="*/ 3761525 h 5706064"/>
              <a:gd name="connsiteX2857" fmla="*/ 5227897 w 10723525"/>
              <a:gd name="connsiteY2857" fmla="*/ 3724979 h 5706064"/>
              <a:gd name="connsiteX2858" fmla="*/ 5432605 w 10723525"/>
              <a:gd name="connsiteY2858" fmla="*/ 3577107 h 5706064"/>
              <a:gd name="connsiteX2859" fmla="*/ 5724745 w 10723525"/>
              <a:gd name="connsiteY2859" fmla="*/ 3876558 h 5706064"/>
              <a:gd name="connsiteX2860" fmla="*/ 5836002 w 10723525"/>
              <a:gd name="connsiteY2860" fmla="*/ 4725208 h 5706064"/>
              <a:gd name="connsiteX2861" fmla="*/ 5819216 w 10723525"/>
              <a:gd name="connsiteY2861" fmla="*/ 4728585 h 5706064"/>
              <a:gd name="connsiteX2862" fmla="*/ 5845270 w 10723525"/>
              <a:gd name="connsiteY2862" fmla="*/ 4725259 h 5706064"/>
              <a:gd name="connsiteX2863" fmla="*/ 5838900 w 10723525"/>
              <a:gd name="connsiteY2863" fmla="*/ 4725259 h 5706064"/>
              <a:gd name="connsiteX2864" fmla="*/ 5728185 w 10723525"/>
              <a:gd name="connsiteY2864" fmla="*/ 3880263 h 5706064"/>
              <a:gd name="connsiteX2865" fmla="*/ 5901998 w 10723525"/>
              <a:gd name="connsiteY2865" fmla="*/ 4058406 h 5706064"/>
              <a:gd name="connsiteX2866" fmla="*/ 5901870 w 10723525"/>
              <a:gd name="connsiteY2866" fmla="*/ 4054827 h 5706064"/>
              <a:gd name="connsiteX2867" fmla="*/ 5727548 w 10723525"/>
              <a:gd name="connsiteY2867" fmla="*/ 3875650 h 5706064"/>
              <a:gd name="connsiteX2868" fmla="*/ 5666394 w 10723525"/>
              <a:gd name="connsiteY2868" fmla="*/ 3408440 h 5706064"/>
              <a:gd name="connsiteX2869" fmla="*/ 5967675 w 10723525"/>
              <a:gd name="connsiteY2869" fmla="*/ 3190802 h 5706064"/>
              <a:gd name="connsiteX2870" fmla="*/ 5973154 w 10723525"/>
              <a:gd name="connsiteY2870" fmla="*/ 3194305 h 5706064"/>
              <a:gd name="connsiteX2871" fmla="*/ 5982295 w 10723525"/>
              <a:gd name="connsiteY2871" fmla="*/ 3196599 h 5706064"/>
              <a:gd name="connsiteX2872" fmla="*/ 5943054 w 10723525"/>
              <a:gd name="connsiteY2872" fmla="*/ 3583987 h 5706064"/>
              <a:gd name="connsiteX2873" fmla="*/ 5880179 w 10723525"/>
              <a:gd name="connsiteY2873" fmla="*/ 3628397 h 5706064"/>
              <a:gd name="connsiteX2874" fmla="*/ 5910948 w 10723525"/>
              <a:gd name="connsiteY2874" fmla="*/ 3672379 h 5706064"/>
              <a:gd name="connsiteX2875" fmla="*/ 5934326 w 10723525"/>
              <a:gd name="connsiteY2875" fmla="*/ 3677696 h 5706064"/>
              <a:gd name="connsiteX2876" fmla="*/ 7428597 w 10723525"/>
              <a:gd name="connsiteY2876" fmla="*/ 5620007 h 5706064"/>
              <a:gd name="connsiteX2877" fmla="*/ 5904768 w 10723525"/>
              <a:gd name="connsiteY2877" fmla="*/ 4057347 h 5706064"/>
              <a:gd name="connsiteX2878" fmla="*/ 5936970 w 10723525"/>
              <a:gd name="connsiteY2878" fmla="*/ 3677848 h 5706064"/>
              <a:gd name="connsiteX2879" fmla="*/ 5968822 w 10723525"/>
              <a:gd name="connsiteY2879" fmla="*/ 3671849 h 5706064"/>
              <a:gd name="connsiteX2880" fmla="*/ 7432196 w 10723525"/>
              <a:gd name="connsiteY2880" fmla="*/ 5617966 h 5706064"/>
              <a:gd name="connsiteX2881" fmla="*/ 7428725 w 10723525"/>
              <a:gd name="connsiteY2881" fmla="*/ 5620007 h 5706064"/>
              <a:gd name="connsiteX2882" fmla="*/ 7434680 w 10723525"/>
              <a:gd name="connsiteY2882" fmla="*/ 5616907 h 5706064"/>
              <a:gd name="connsiteX2883" fmla="*/ 5971147 w 10723525"/>
              <a:gd name="connsiteY2883" fmla="*/ 3670614 h 5706064"/>
              <a:gd name="connsiteX2884" fmla="*/ 5991691 w 10723525"/>
              <a:gd name="connsiteY2884" fmla="*/ 3653626 h 5706064"/>
              <a:gd name="connsiteX2885" fmla="*/ 5998061 w 10723525"/>
              <a:gd name="connsiteY2885" fmla="*/ 3638025 h 5706064"/>
              <a:gd name="connsiteX2886" fmla="*/ 6284563 w 10723525"/>
              <a:gd name="connsiteY2886" fmla="*/ 3680746 h 5706064"/>
              <a:gd name="connsiteX2887" fmla="*/ 7436846 w 10723525"/>
              <a:gd name="connsiteY2887" fmla="*/ 5615924 h 5706064"/>
              <a:gd name="connsiteX2888" fmla="*/ 7434744 w 10723525"/>
              <a:gd name="connsiteY2888" fmla="*/ 5616907 h 5706064"/>
              <a:gd name="connsiteX2889" fmla="*/ 7450129 w 10723525"/>
              <a:gd name="connsiteY2889" fmla="*/ 5612068 h 5706064"/>
              <a:gd name="connsiteX2890" fmla="*/ 7439681 w 10723525"/>
              <a:gd name="connsiteY2890" fmla="*/ 5615017 h 5706064"/>
              <a:gd name="connsiteX2891" fmla="*/ 6288354 w 10723525"/>
              <a:gd name="connsiteY2891" fmla="*/ 3681124 h 5706064"/>
              <a:gd name="connsiteX2892" fmla="*/ 6820015 w 10723525"/>
              <a:gd name="connsiteY2892" fmla="*/ 3759887 h 5706064"/>
              <a:gd name="connsiteX2893" fmla="*/ 8079287 w 10723525"/>
              <a:gd name="connsiteY2893" fmla="*/ 3944407 h 5706064"/>
              <a:gd name="connsiteX2894" fmla="*/ 6822404 w 10723525"/>
              <a:gd name="connsiteY2894" fmla="*/ 3757896 h 5706064"/>
              <a:gd name="connsiteX2895" fmla="*/ 6714460 w 10723525"/>
              <a:gd name="connsiteY2895" fmla="*/ 3440701 h 5706064"/>
              <a:gd name="connsiteX2896" fmla="*/ 8083077 w 10723525"/>
              <a:gd name="connsiteY2896" fmla="*/ 3935183 h 5706064"/>
              <a:gd name="connsiteX2897" fmla="*/ 8079287 w 10723525"/>
              <a:gd name="connsiteY2897" fmla="*/ 3944407 h 5706064"/>
              <a:gd name="connsiteX2898" fmla="*/ 8085306 w 10723525"/>
              <a:gd name="connsiteY2898" fmla="*/ 3931099 h 5706064"/>
              <a:gd name="connsiteX2899" fmla="*/ 8084128 w 10723525"/>
              <a:gd name="connsiteY2899" fmla="*/ 3933191 h 5706064"/>
              <a:gd name="connsiteX2900" fmla="*/ 6713409 w 10723525"/>
              <a:gd name="connsiteY2900" fmla="*/ 3437803 h 5706064"/>
              <a:gd name="connsiteX2901" fmla="*/ 6637347 w 10723525"/>
              <a:gd name="connsiteY2901" fmla="*/ 3213813 h 5706064"/>
              <a:gd name="connsiteX2902" fmla="*/ 8086390 w 10723525"/>
              <a:gd name="connsiteY2902" fmla="*/ 3929915 h 5706064"/>
              <a:gd name="connsiteX2903" fmla="*/ 8085306 w 10723525"/>
              <a:gd name="connsiteY2903" fmla="*/ 3931049 h 5706064"/>
              <a:gd name="connsiteX2904" fmla="*/ 8088078 w 10723525"/>
              <a:gd name="connsiteY2904" fmla="*/ 3927823 h 5706064"/>
              <a:gd name="connsiteX2905" fmla="*/ 6636297 w 10723525"/>
              <a:gd name="connsiteY2905" fmla="*/ 3210310 h 5706064"/>
              <a:gd name="connsiteX2906" fmla="*/ 6563389 w 10723525"/>
              <a:gd name="connsiteY2906" fmla="*/ 2996074 h 5706064"/>
              <a:gd name="connsiteX2907" fmla="*/ 6797719 w 10723525"/>
              <a:gd name="connsiteY2907" fmla="*/ 2692087 h 5706064"/>
              <a:gd name="connsiteX2908" fmla="*/ 8098206 w 10723525"/>
              <a:gd name="connsiteY2908" fmla="*/ 3918447 h 5706064"/>
              <a:gd name="connsiteX2909" fmla="*/ 8088078 w 10723525"/>
              <a:gd name="connsiteY2909" fmla="*/ 3927772 h 5706064"/>
              <a:gd name="connsiteX2910" fmla="*/ 8100404 w 10723525"/>
              <a:gd name="connsiteY2910" fmla="*/ 3916859 h 5706064"/>
              <a:gd name="connsiteX2911" fmla="*/ 6799439 w 10723525"/>
              <a:gd name="connsiteY2911" fmla="*/ 2689944 h 5706064"/>
              <a:gd name="connsiteX2912" fmla="*/ 6841514 w 10723525"/>
              <a:gd name="connsiteY2912" fmla="*/ 2635377 h 5706064"/>
              <a:gd name="connsiteX2913" fmla="*/ 7339190 w 10723525"/>
              <a:gd name="connsiteY2913" fmla="*/ 2608963 h 5706064"/>
              <a:gd name="connsiteX2914" fmla="*/ 8111488 w 10723525"/>
              <a:gd name="connsiteY2914" fmla="*/ 3911314 h 5706064"/>
              <a:gd name="connsiteX2915" fmla="*/ 8100436 w 10723525"/>
              <a:gd name="connsiteY2915" fmla="*/ 3916809 h 5706064"/>
              <a:gd name="connsiteX2916" fmla="*/ 8124165 w 10723525"/>
              <a:gd name="connsiteY2916" fmla="*/ 3907987 h 5706064"/>
              <a:gd name="connsiteX2917" fmla="*/ 8114323 w 10723525"/>
              <a:gd name="connsiteY2917" fmla="*/ 3910508 h 5706064"/>
              <a:gd name="connsiteX2918" fmla="*/ 7342376 w 10723525"/>
              <a:gd name="connsiteY2918" fmla="*/ 2608812 h 5706064"/>
              <a:gd name="connsiteX2919" fmla="*/ 7724750 w 10723525"/>
              <a:gd name="connsiteY2919" fmla="*/ 2588648 h 5706064"/>
              <a:gd name="connsiteX2920" fmla="*/ 7753257 w 10723525"/>
              <a:gd name="connsiteY2920" fmla="*/ 2825921 h 5706064"/>
              <a:gd name="connsiteX2921" fmla="*/ 7749849 w 10723525"/>
              <a:gd name="connsiteY2921" fmla="*/ 2826349 h 5706064"/>
              <a:gd name="connsiteX2922" fmla="*/ 7730165 w 10723525"/>
              <a:gd name="connsiteY2922" fmla="*/ 2853948 h 5706064"/>
              <a:gd name="connsiteX2923" fmla="*/ 7765042 w 10723525"/>
              <a:gd name="connsiteY2923" fmla="*/ 2869524 h 5706064"/>
              <a:gd name="connsiteX2924" fmla="*/ 7784726 w 10723525"/>
              <a:gd name="connsiteY2924" fmla="*/ 2841926 h 5706064"/>
              <a:gd name="connsiteX2925" fmla="*/ 7784695 w 10723525"/>
              <a:gd name="connsiteY2925" fmla="*/ 2841850 h 5706064"/>
              <a:gd name="connsiteX2926" fmla="*/ 7784089 w 10723525"/>
              <a:gd name="connsiteY2926" fmla="*/ 2840892 h 5706064"/>
              <a:gd name="connsiteX2927" fmla="*/ 7813169 w 10723525"/>
              <a:gd name="connsiteY2927" fmla="*/ 2831844 h 5706064"/>
              <a:gd name="connsiteX2928" fmla="*/ 7814984 w 10723525"/>
              <a:gd name="connsiteY2928" fmla="*/ 2828618 h 5706064"/>
              <a:gd name="connsiteX2929" fmla="*/ 7792370 w 10723525"/>
              <a:gd name="connsiteY2929" fmla="*/ 2750333 h 5706064"/>
              <a:gd name="connsiteX2930" fmla="*/ 7850021 w 10723525"/>
              <a:gd name="connsiteY2930" fmla="*/ 2582146 h 5706064"/>
              <a:gd name="connsiteX2931" fmla="*/ 8506475 w 10723525"/>
              <a:gd name="connsiteY2931" fmla="*/ 2547339 h 5706064"/>
              <a:gd name="connsiteX2932" fmla="*/ 8519662 w 10723525"/>
              <a:gd name="connsiteY2932" fmla="*/ 2563217 h 5706064"/>
              <a:gd name="connsiteX2933" fmla="*/ 8555431 w 10723525"/>
              <a:gd name="connsiteY2933" fmla="*/ 2554119 h 5706064"/>
              <a:gd name="connsiteX2934" fmla="*/ 8545143 w 10723525"/>
              <a:gd name="connsiteY2934" fmla="*/ 2526344 h 5706064"/>
              <a:gd name="connsiteX2935" fmla="*/ 8530905 w 10723525"/>
              <a:gd name="connsiteY2935" fmla="*/ 2524126 h 5706064"/>
              <a:gd name="connsiteX2936" fmla="*/ 8459335 w 10723525"/>
              <a:gd name="connsiteY2936" fmla="*/ 2034560 h 5706064"/>
              <a:gd name="connsiteX2937" fmla="*/ 9301228 w 10723525"/>
              <a:gd name="connsiteY2937" fmla="*/ 2349410 h 5706064"/>
              <a:gd name="connsiteX2938" fmla="*/ 9300177 w 10723525"/>
              <a:gd name="connsiteY2938" fmla="*/ 2363802 h 5706064"/>
              <a:gd name="connsiteX2939" fmla="*/ 9301738 w 10723525"/>
              <a:gd name="connsiteY2939" fmla="*/ 2366499 h 5706064"/>
              <a:gd name="connsiteX2940" fmla="*/ 9311261 w 10723525"/>
              <a:gd name="connsiteY2940" fmla="*/ 2339656 h 5706064"/>
              <a:gd name="connsiteX2941" fmla="*/ 9302661 w 10723525"/>
              <a:gd name="connsiteY2941" fmla="*/ 2347218 h 5706064"/>
              <a:gd name="connsiteX2942" fmla="*/ 8458985 w 10723525"/>
              <a:gd name="connsiteY2942" fmla="*/ 2031686 h 5706064"/>
              <a:gd name="connsiteX2943" fmla="*/ 8395888 w 10723525"/>
              <a:gd name="connsiteY2943" fmla="*/ 1600417 h 5706064"/>
              <a:gd name="connsiteX2944" fmla="*/ 8396333 w 10723525"/>
              <a:gd name="connsiteY2944" fmla="*/ 1599989 h 5706064"/>
              <a:gd name="connsiteX2945" fmla="*/ 8775364 w 10723525"/>
              <a:gd name="connsiteY2945" fmla="*/ 1694832 h 5706064"/>
              <a:gd name="connsiteX2946" fmla="*/ 8777402 w 10723525"/>
              <a:gd name="connsiteY2946" fmla="*/ 1692791 h 5706064"/>
              <a:gd name="connsiteX2947" fmla="*/ 8691117 w 10723525"/>
              <a:gd name="connsiteY2947" fmla="*/ 1588849 h 5706064"/>
              <a:gd name="connsiteX2948" fmla="*/ 8941723 w 10723525"/>
              <a:gd name="connsiteY2948" fmla="*/ 1604828 h 5706064"/>
              <a:gd name="connsiteX2949" fmla="*/ 10659239 w 10723525"/>
              <a:gd name="connsiteY2949" fmla="*/ 2163403 h 5706064"/>
              <a:gd name="connsiteX2950" fmla="*/ 10669113 w 10723525"/>
              <a:gd name="connsiteY2950" fmla="*/ 2164109 h 5706064"/>
              <a:gd name="connsiteX2951" fmla="*/ 8952106 w 10723525"/>
              <a:gd name="connsiteY2951" fmla="*/ 1605458 h 5706064"/>
              <a:gd name="connsiteX2952" fmla="*/ 9372002 w 10723525"/>
              <a:gd name="connsiteY2952" fmla="*/ 1632250 h 5706064"/>
              <a:gd name="connsiteX2953" fmla="*/ 9397833 w 10723525"/>
              <a:gd name="connsiteY2953" fmla="*/ 1653397 h 5706064"/>
              <a:gd name="connsiteX2954" fmla="*/ 9424556 w 10723525"/>
              <a:gd name="connsiteY2954" fmla="*/ 1632981 h 5706064"/>
              <a:gd name="connsiteX2955" fmla="*/ 9398725 w 10723525"/>
              <a:gd name="connsiteY2955" fmla="*/ 1611810 h 5706064"/>
              <a:gd name="connsiteX2956" fmla="*/ 9387927 w 10723525"/>
              <a:gd name="connsiteY2956" fmla="*/ 1613498 h 5706064"/>
              <a:gd name="connsiteX2957" fmla="*/ 9385315 w 10723525"/>
              <a:gd name="connsiteY2957" fmla="*/ 1614658 h 5706064"/>
              <a:gd name="connsiteX2958" fmla="*/ 9382130 w 10723525"/>
              <a:gd name="connsiteY2958" fmla="*/ 1616044 h 5706064"/>
              <a:gd name="connsiteX2959" fmla="*/ 9043456 w 10723525"/>
              <a:gd name="connsiteY2959" fmla="*/ 1306788 h 5706064"/>
              <a:gd name="connsiteX2960" fmla="*/ 10669973 w 10723525"/>
              <a:gd name="connsiteY2960" fmla="*/ 2162471 h 5706064"/>
              <a:gd name="connsiteX2961" fmla="*/ 10669113 w 10723525"/>
              <a:gd name="connsiteY2961" fmla="*/ 2164235 h 570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Lst>
            <a:rect l="l" t="t" r="r" b="b"/>
            <a:pathLst>
              <a:path w="10723525" h="5706064">
                <a:moveTo>
                  <a:pt x="10721795" y="2167814"/>
                </a:moveTo>
                <a:cubicBezTo>
                  <a:pt x="10717495" y="2155893"/>
                  <a:pt x="10701888" y="2148911"/>
                  <a:pt x="10686758" y="2152137"/>
                </a:cubicBezTo>
                <a:cubicBezTo>
                  <a:pt x="10680771" y="2153624"/>
                  <a:pt x="10675515" y="2156497"/>
                  <a:pt x="10671629" y="2160404"/>
                </a:cubicBezTo>
                <a:lnTo>
                  <a:pt x="9035557" y="1299807"/>
                </a:lnTo>
                <a:lnTo>
                  <a:pt x="8871364" y="1149892"/>
                </a:lnTo>
                <a:lnTo>
                  <a:pt x="9007209" y="1021351"/>
                </a:lnTo>
                <a:lnTo>
                  <a:pt x="9009344" y="1019335"/>
                </a:lnTo>
                <a:lnTo>
                  <a:pt x="10044510" y="39471"/>
                </a:lnTo>
                <a:cubicBezTo>
                  <a:pt x="10051453" y="43572"/>
                  <a:pt x="10060404" y="44920"/>
                  <a:pt x="10068780" y="43126"/>
                </a:cubicBezTo>
                <a:cubicBezTo>
                  <a:pt x="10083878" y="39806"/>
                  <a:pt x="10092732" y="27426"/>
                  <a:pt x="10088528" y="15477"/>
                </a:cubicBezTo>
                <a:cubicBezTo>
                  <a:pt x="10084324" y="3528"/>
                  <a:pt x="10068684" y="-3469"/>
                  <a:pt x="10053587" y="-150"/>
                </a:cubicBezTo>
                <a:cubicBezTo>
                  <a:pt x="10043427" y="2151"/>
                  <a:pt x="10035751" y="8808"/>
                  <a:pt x="10033807" y="17040"/>
                </a:cubicBezTo>
                <a:lnTo>
                  <a:pt x="10033139" y="20946"/>
                </a:lnTo>
                <a:cubicBezTo>
                  <a:pt x="10033139" y="21753"/>
                  <a:pt x="10033139" y="22156"/>
                  <a:pt x="10033139" y="22963"/>
                </a:cubicBezTo>
                <a:lnTo>
                  <a:pt x="9585915" y="65255"/>
                </a:lnTo>
                <a:lnTo>
                  <a:pt x="9573461" y="66440"/>
                </a:lnTo>
                <a:lnTo>
                  <a:pt x="8469210" y="170987"/>
                </a:lnTo>
                <a:lnTo>
                  <a:pt x="8466024" y="171289"/>
                </a:lnTo>
                <a:lnTo>
                  <a:pt x="8291607" y="187823"/>
                </a:lnTo>
                <a:cubicBezTo>
                  <a:pt x="8291480" y="186588"/>
                  <a:pt x="8291225" y="185378"/>
                  <a:pt x="8290843" y="184168"/>
                </a:cubicBezTo>
                <a:lnTo>
                  <a:pt x="8289728" y="181825"/>
                </a:lnTo>
                <a:cubicBezTo>
                  <a:pt x="8285046" y="172474"/>
                  <a:pt x="8272974" y="166803"/>
                  <a:pt x="8260361" y="167988"/>
                </a:cubicBezTo>
                <a:lnTo>
                  <a:pt x="8257176" y="168290"/>
                </a:lnTo>
                <a:cubicBezTo>
                  <a:pt x="8256698" y="168290"/>
                  <a:pt x="8256539" y="168290"/>
                  <a:pt x="8256093" y="168290"/>
                </a:cubicBezTo>
                <a:cubicBezTo>
                  <a:pt x="8248417" y="170004"/>
                  <a:pt x="8242046" y="174238"/>
                  <a:pt x="8238575" y="179934"/>
                </a:cubicBezTo>
                <a:lnTo>
                  <a:pt x="8237269" y="182051"/>
                </a:lnTo>
                <a:cubicBezTo>
                  <a:pt x="8236536" y="183589"/>
                  <a:pt x="8235995" y="185151"/>
                  <a:pt x="8235580" y="186765"/>
                </a:cubicBezTo>
                <a:lnTo>
                  <a:pt x="8235421" y="189285"/>
                </a:lnTo>
                <a:cubicBezTo>
                  <a:pt x="8235358" y="191553"/>
                  <a:pt x="8235644" y="193847"/>
                  <a:pt x="8236281" y="196065"/>
                </a:cubicBezTo>
                <a:cubicBezTo>
                  <a:pt x="8238543" y="202114"/>
                  <a:pt x="8243830" y="207155"/>
                  <a:pt x="8250901" y="210053"/>
                </a:cubicBezTo>
                <a:lnTo>
                  <a:pt x="8249914" y="211717"/>
                </a:lnTo>
                <a:lnTo>
                  <a:pt x="8197996" y="250808"/>
                </a:lnTo>
                <a:lnTo>
                  <a:pt x="8195193" y="252749"/>
                </a:lnTo>
                <a:lnTo>
                  <a:pt x="8027273" y="378997"/>
                </a:lnTo>
                <a:lnTo>
                  <a:pt x="8025140" y="380585"/>
                </a:lnTo>
                <a:lnTo>
                  <a:pt x="7865246" y="500758"/>
                </a:lnTo>
                <a:lnTo>
                  <a:pt x="7862889" y="502548"/>
                </a:lnTo>
                <a:lnTo>
                  <a:pt x="7834223" y="524123"/>
                </a:lnTo>
                <a:lnTo>
                  <a:pt x="7832089" y="525685"/>
                </a:lnTo>
                <a:lnTo>
                  <a:pt x="7807913" y="543858"/>
                </a:lnTo>
                <a:lnTo>
                  <a:pt x="7805748" y="545496"/>
                </a:lnTo>
                <a:lnTo>
                  <a:pt x="7741217" y="594039"/>
                </a:lnTo>
                <a:cubicBezTo>
                  <a:pt x="7738541" y="591871"/>
                  <a:pt x="7735484" y="590057"/>
                  <a:pt x="7732108" y="588645"/>
                </a:cubicBezTo>
                <a:cubicBezTo>
                  <a:pt x="7722202" y="584361"/>
                  <a:pt x="7710513" y="583529"/>
                  <a:pt x="7699810" y="586301"/>
                </a:cubicBezTo>
                <a:lnTo>
                  <a:pt x="7697198" y="587032"/>
                </a:lnTo>
                <a:lnTo>
                  <a:pt x="7696817" y="587209"/>
                </a:lnTo>
                <a:lnTo>
                  <a:pt x="7693313" y="588620"/>
                </a:lnTo>
                <a:cubicBezTo>
                  <a:pt x="7675221" y="596131"/>
                  <a:pt x="7667035" y="613119"/>
                  <a:pt x="7674202" y="628241"/>
                </a:cubicBezTo>
                <a:lnTo>
                  <a:pt x="7137380" y="797109"/>
                </a:lnTo>
                <a:lnTo>
                  <a:pt x="7133622" y="796933"/>
                </a:lnTo>
                <a:lnTo>
                  <a:pt x="7084572" y="766940"/>
                </a:lnTo>
                <a:lnTo>
                  <a:pt x="7080303" y="764420"/>
                </a:lnTo>
                <a:lnTo>
                  <a:pt x="7034660" y="736518"/>
                </a:lnTo>
                <a:cubicBezTo>
                  <a:pt x="7039406" y="731251"/>
                  <a:pt x="7040904" y="724572"/>
                  <a:pt x="7038769" y="718321"/>
                </a:cubicBezTo>
                <a:cubicBezTo>
                  <a:pt x="7035967" y="710508"/>
                  <a:pt x="7028131" y="704484"/>
                  <a:pt x="7018193" y="702493"/>
                </a:cubicBezTo>
                <a:lnTo>
                  <a:pt x="7015168" y="702064"/>
                </a:lnTo>
                <a:cubicBezTo>
                  <a:pt x="7014467" y="702064"/>
                  <a:pt x="7013734" y="701863"/>
                  <a:pt x="7013034" y="701837"/>
                </a:cubicBezTo>
                <a:lnTo>
                  <a:pt x="7009849" y="702140"/>
                </a:lnTo>
                <a:cubicBezTo>
                  <a:pt x="7008765" y="702039"/>
                  <a:pt x="7007682" y="702165"/>
                  <a:pt x="7006664" y="702442"/>
                </a:cubicBezTo>
                <a:lnTo>
                  <a:pt x="7003478" y="702745"/>
                </a:lnTo>
                <a:cubicBezTo>
                  <a:pt x="7001408" y="703274"/>
                  <a:pt x="6999433" y="703980"/>
                  <a:pt x="6997586" y="704862"/>
                </a:cubicBezTo>
                <a:lnTo>
                  <a:pt x="6825238" y="494105"/>
                </a:lnTo>
                <a:cubicBezTo>
                  <a:pt x="6833870" y="488434"/>
                  <a:pt x="6836864" y="478982"/>
                  <a:pt x="6832628" y="470766"/>
                </a:cubicBezTo>
                <a:lnTo>
                  <a:pt x="6831513" y="468623"/>
                </a:lnTo>
                <a:cubicBezTo>
                  <a:pt x="6830653" y="467287"/>
                  <a:pt x="6829602" y="466027"/>
                  <a:pt x="6828328" y="464918"/>
                </a:cubicBezTo>
                <a:lnTo>
                  <a:pt x="6826353" y="463254"/>
                </a:lnTo>
                <a:cubicBezTo>
                  <a:pt x="6824729" y="461919"/>
                  <a:pt x="6822817" y="460810"/>
                  <a:pt x="6820715" y="459978"/>
                </a:cubicBezTo>
                <a:cubicBezTo>
                  <a:pt x="6817243" y="458516"/>
                  <a:pt x="6813389" y="457659"/>
                  <a:pt x="6809472" y="457458"/>
                </a:cubicBezTo>
                <a:lnTo>
                  <a:pt x="6806701" y="457458"/>
                </a:lnTo>
                <a:cubicBezTo>
                  <a:pt x="6805077" y="457458"/>
                  <a:pt x="6803516" y="457760"/>
                  <a:pt x="6802146" y="457962"/>
                </a:cubicBezTo>
                <a:lnTo>
                  <a:pt x="6799343" y="458617"/>
                </a:lnTo>
                <a:cubicBezTo>
                  <a:pt x="6798515" y="458844"/>
                  <a:pt x="6797783" y="459171"/>
                  <a:pt x="6796986" y="459449"/>
                </a:cubicBezTo>
                <a:lnTo>
                  <a:pt x="6794215" y="460633"/>
                </a:lnTo>
                <a:cubicBezTo>
                  <a:pt x="6781921" y="466657"/>
                  <a:pt x="6778099" y="479461"/>
                  <a:pt x="6785743" y="489190"/>
                </a:cubicBezTo>
                <a:cubicBezTo>
                  <a:pt x="6786475" y="490122"/>
                  <a:pt x="6787303" y="491004"/>
                  <a:pt x="6788195" y="491836"/>
                </a:cubicBezTo>
                <a:lnTo>
                  <a:pt x="6013286" y="1082623"/>
                </a:lnTo>
                <a:lnTo>
                  <a:pt x="5217323" y="1042422"/>
                </a:lnTo>
                <a:cubicBezTo>
                  <a:pt x="5217450" y="1030903"/>
                  <a:pt x="5205760" y="1021502"/>
                  <a:pt x="5191205" y="1021401"/>
                </a:cubicBezTo>
                <a:cubicBezTo>
                  <a:pt x="5176649" y="1021301"/>
                  <a:pt x="5164768" y="1030551"/>
                  <a:pt x="5164641" y="1042069"/>
                </a:cubicBezTo>
                <a:cubicBezTo>
                  <a:pt x="5164577" y="1049202"/>
                  <a:pt x="5169132" y="1055881"/>
                  <a:pt x="5176713" y="1059762"/>
                </a:cubicBezTo>
                <a:lnTo>
                  <a:pt x="4933528" y="1396263"/>
                </a:lnTo>
                <a:lnTo>
                  <a:pt x="4609123" y="1389710"/>
                </a:lnTo>
                <a:cubicBezTo>
                  <a:pt x="4608295" y="1382628"/>
                  <a:pt x="4603007" y="1376352"/>
                  <a:pt x="4595044" y="1373025"/>
                </a:cubicBezTo>
                <a:cubicBezTo>
                  <a:pt x="4583769" y="1367959"/>
                  <a:pt x="4569468" y="1370379"/>
                  <a:pt x="4561760" y="1378620"/>
                </a:cubicBezTo>
                <a:lnTo>
                  <a:pt x="3979391" y="1083000"/>
                </a:lnTo>
                <a:cubicBezTo>
                  <a:pt x="3985443" y="1072516"/>
                  <a:pt x="3979582" y="1060140"/>
                  <a:pt x="3966332" y="1055351"/>
                </a:cubicBezTo>
                <a:cubicBezTo>
                  <a:pt x="3953910" y="1050890"/>
                  <a:pt x="3939227" y="1054646"/>
                  <a:pt x="3932474" y="1064022"/>
                </a:cubicBezTo>
                <a:cubicBezTo>
                  <a:pt x="3925499" y="1074128"/>
                  <a:pt x="3930117" y="1086781"/>
                  <a:pt x="3942826" y="1092401"/>
                </a:cubicBezTo>
                <a:lnTo>
                  <a:pt x="3661197" y="1559057"/>
                </a:lnTo>
                <a:lnTo>
                  <a:pt x="3500444" y="1515681"/>
                </a:lnTo>
                <a:cubicBezTo>
                  <a:pt x="3504011" y="1506128"/>
                  <a:pt x="3498724" y="1495870"/>
                  <a:pt x="3487703" y="1491031"/>
                </a:cubicBezTo>
                <a:cubicBezTo>
                  <a:pt x="3474835" y="1485562"/>
                  <a:pt x="3458782" y="1489367"/>
                  <a:pt x="3451871" y="1499550"/>
                </a:cubicBezTo>
                <a:cubicBezTo>
                  <a:pt x="3446488" y="1507489"/>
                  <a:pt x="3448080" y="1517243"/>
                  <a:pt x="3455852" y="1523796"/>
                </a:cubicBezTo>
                <a:lnTo>
                  <a:pt x="2854532" y="2014421"/>
                </a:lnTo>
                <a:lnTo>
                  <a:pt x="1900363" y="1923232"/>
                </a:lnTo>
                <a:cubicBezTo>
                  <a:pt x="1901797" y="1910378"/>
                  <a:pt x="1893547" y="1898079"/>
                  <a:pt x="1879309" y="1891778"/>
                </a:cubicBezTo>
                <a:cubicBezTo>
                  <a:pt x="1859594" y="1883208"/>
                  <a:pt x="1834813" y="1888904"/>
                  <a:pt x="1823984" y="1904506"/>
                </a:cubicBezTo>
                <a:cubicBezTo>
                  <a:pt x="1823952" y="1904531"/>
                  <a:pt x="1823952" y="1904582"/>
                  <a:pt x="1823920" y="1904607"/>
                </a:cubicBezTo>
                <a:cubicBezTo>
                  <a:pt x="1819302" y="1911286"/>
                  <a:pt x="1817741" y="1919024"/>
                  <a:pt x="1819557" y="1926509"/>
                </a:cubicBezTo>
                <a:lnTo>
                  <a:pt x="1413326" y="2006205"/>
                </a:lnTo>
                <a:lnTo>
                  <a:pt x="1103062" y="1845579"/>
                </a:lnTo>
                <a:cubicBezTo>
                  <a:pt x="1109942" y="1835875"/>
                  <a:pt x="1105611" y="1823575"/>
                  <a:pt x="1093316" y="1818131"/>
                </a:cubicBezTo>
                <a:cubicBezTo>
                  <a:pt x="1081053" y="1812662"/>
                  <a:pt x="1065510" y="1816115"/>
                  <a:pt x="1058630" y="1825819"/>
                </a:cubicBezTo>
                <a:cubicBezTo>
                  <a:pt x="1054839" y="1831162"/>
                  <a:pt x="1054330" y="1837538"/>
                  <a:pt x="1057197" y="1843209"/>
                </a:cubicBezTo>
                <a:lnTo>
                  <a:pt x="59137" y="2266640"/>
                </a:lnTo>
                <a:cubicBezTo>
                  <a:pt x="56789" y="2263389"/>
                  <a:pt x="53362" y="2260742"/>
                  <a:pt x="49231" y="2258927"/>
                </a:cubicBezTo>
                <a:cubicBezTo>
                  <a:pt x="36484" y="2253382"/>
                  <a:pt x="20466" y="2257062"/>
                  <a:pt x="13459" y="2267144"/>
                </a:cubicBezTo>
                <a:cubicBezTo>
                  <a:pt x="6449" y="2277226"/>
                  <a:pt x="11102" y="2289903"/>
                  <a:pt x="23849" y="2295448"/>
                </a:cubicBezTo>
                <a:cubicBezTo>
                  <a:pt x="34596" y="2300136"/>
                  <a:pt x="47998" y="2298321"/>
                  <a:pt x="56175" y="2291088"/>
                </a:cubicBezTo>
                <a:lnTo>
                  <a:pt x="477758" y="2508676"/>
                </a:lnTo>
                <a:lnTo>
                  <a:pt x="53659" y="2984783"/>
                </a:lnTo>
                <a:cubicBezTo>
                  <a:pt x="37185" y="2976491"/>
                  <a:pt x="15332" y="2980322"/>
                  <a:pt x="4850" y="2993352"/>
                </a:cubicBezTo>
                <a:cubicBezTo>
                  <a:pt x="-5636" y="3006408"/>
                  <a:pt x="-782" y="3023698"/>
                  <a:pt x="15692" y="3031990"/>
                </a:cubicBezTo>
                <a:cubicBezTo>
                  <a:pt x="32165" y="3040282"/>
                  <a:pt x="54018" y="3036451"/>
                  <a:pt x="64501" y="3023396"/>
                </a:cubicBezTo>
                <a:cubicBezTo>
                  <a:pt x="68119" y="3018909"/>
                  <a:pt x="70040" y="3013692"/>
                  <a:pt x="70030" y="3008349"/>
                </a:cubicBezTo>
                <a:cubicBezTo>
                  <a:pt x="69985" y="3007643"/>
                  <a:pt x="69890" y="3006912"/>
                  <a:pt x="69743" y="3006206"/>
                </a:cubicBezTo>
                <a:lnTo>
                  <a:pt x="787384" y="2936542"/>
                </a:lnTo>
                <a:lnTo>
                  <a:pt x="715146" y="3210386"/>
                </a:lnTo>
                <a:cubicBezTo>
                  <a:pt x="713286" y="3210108"/>
                  <a:pt x="711400" y="3209957"/>
                  <a:pt x="709508" y="3209932"/>
                </a:cubicBezTo>
                <a:cubicBezTo>
                  <a:pt x="689754" y="3209781"/>
                  <a:pt x="673573" y="3222307"/>
                  <a:pt x="673370" y="3237934"/>
                </a:cubicBezTo>
                <a:cubicBezTo>
                  <a:pt x="673166" y="3253560"/>
                  <a:pt x="689012" y="3266364"/>
                  <a:pt x="708766" y="3266541"/>
                </a:cubicBezTo>
                <a:cubicBezTo>
                  <a:pt x="728520" y="3266692"/>
                  <a:pt x="744697" y="3254165"/>
                  <a:pt x="744904" y="3238538"/>
                </a:cubicBezTo>
                <a:cubicBezTo>
                  <a:pt x="745048" y="3227474"/>
                  <a:pt x="737063" y="3217392"/>
                  <a:pt x="724446" y="3212654"/>
                </a:cubicBezTo>
                <a:lnTo>
                  <a:pt x="873032" y="2928225"/>
                </a:lnTo>
                <a:lnTo>
                  <a:pt x="1200113" y="2896492"/>
                </a:lnTo>
                <a:cubicBezTo>
                  <a:pt x="1203203" y="2907708"/>
                  <a:pt x="1217217" y="2914816"/>
                  <a:pt x="1231391" y="2912371"/>
                </a:cubicBezTo>
                <a:cubicBezTo>
                  <a:pt x="1238908" y="2911086"/>
                  <a:pt x="1245310" y="2907255"/>
                  <a:pt x="1248941" y="2901887"/>
                </a:cubicBezTo>
                <a:cubicBezTo>
                  <a:pt x="1252477" y="2896644"/>
                  <a:pt x="1253114" y="2890494"/>
                  <a:pt x="1250757" y="2884874"/>
                </a:cubicBezTo>
                <a:lnTo>
                  <a:pt x="1764135" y="2716786"/>
                </a:lnTo>
                <a:lnTo>
                  <a:pt x="2387783" y="3334466"/>
                </a:lnTo>
                <a:cubicBezTo>
                  <a:pt x="2385777" y="3335928"/>
                  <a:pt x="2384089" y="3337616"/>
                  <a:pt x="2382751" y="3339507"/>
                </a:cubicBezTo>
                <a:cubicBezTo>
                  <a:pt x="2375775" y="3349613"/>
                  <a:pt x="2380489" y="3362266"/>
                  <a:pt x="2393262" y="3367786"/>
                </a:cubicBezTo>
                <a:cubicBezTo>
                  <a:pt x="2406034" y="3373305"/>
                  <a:pt x="2422055" y="3369575"/>
                  <a:pt x="2428999" y="3359468"/>
                </a:cubicBezTo>
                <a:cubicBezTo>
                  <a:pt x="2434796" y="3351076"/>
                  <a:pt x="2432630" y="3340641"/>
                  <a:pt x="2423743" y="3334163"/>
                </a:cubicBezTo>
                <a:lnTo>
                  <a:pt x="2783663" y="2987429"/>
                </a:lnTo>
                <a:lnTo>
                  <a:pt x="3351061" y="3668573"/>
                </a:lnTo>
                <a:cubicBezTo>
                  <a:pt x="3345710" y="3671471"/>
                  <a:pt x="3341283" y="3675327"/>
                  <a:pt x="3338129" y="3679839"/>
                </a:cubicBezTo>
                <a:cubicBezTo>
                  <a:pt x="3327364" y="3695566"/>
                  <a:pt x="3334753" y="3715226"/>
                  <a:pt x="3354629" y="3723744"/>
                </a:cubicBezTo>
                <a:cubicBezTo>
                  <a:pt x="3374472" y="3732264"/>
                  <a:pt x="3399316" y="3726416"/>
                  <a:pt x="3410114" y="3710714"/>
                </a:cubicBezTo>
                <a:cubicBezTo>
                  <a:pt x="3417662" y="3699674"/>
                  <a:pt x="3416484" y="3686190"/>
                  <a:pt x="3407088" y="3676083"/>
                </a:cubicBezTo>
                <a:lnTo>
                  <a:pt x="3866765" y="3393267"/>
                </a:lnTo>
                <a:lnTo>
                  <a:pt x="4471493" y="3914994"/>
                </a:lnTo>
                <a:cubicBezTo>
                  <a:pt x="4469232" y="3917010"/>
                  <a:pt x="4467257" y="3919228"/>
                  <a:pt x="4465633" y="3921597"/>
                </a:cubicBezTo>
                <a:cubicBezTo>
                  <a:pt x="4454867" y="3937299"/>
                  <a:pt x="4462225" y="3956959"/>
                  <a:pt x="4482068" y="3965478"/>
                </a:cubicBezTo>
                <a:cubicBezTo>
                  <a:pt x="4501911" y="3973997"/>
                  <a:pt x="4526723" y="3968200"/>
                  <a:pt x="4537521" y="3952472"/>
                </a:cubicBezTo>
                <a:cubicBezTo>
                  <a:pt x="4542777" y="3944810"/>
                  <a:pt x="4543891" y="3935813"/>
                  <a:pt x="4540643" y="3927470"/>
                </a:cubicBezTo>
                <a:lnTo>
                  <a:pt x="5158971" y="3757392"/>
                </a:lnTo>
                <a:cubicBezTo>
                  <a:pt x="5166934" y="3774027"/>
                  <a:pt x="5190440" y="3782395"/>
                  <a:pt x="5211462" y="3776094"/>
                </a:cubicBezTo>
                <a:cubicBezTo>
                  <a:pt x="5212258" y="3775842"/>
                  <a:pt x="5213055" y="3775590"/>
                  <a:pt x="5213819" y="3775312"/>
                </a:cubicBezTo>
                <a:lnTo>
                  <a:pt x="5816572" y="4729467"/>
                </a:lnTo>
                <a:cubicBezTo>
                  <a:pt x="5805201" y="4733702"/>
                  <a:pt x="5795869" y="4740683"/>
                  <a:pt x="5789913" y="4749429"/>
                </a:cubicBezTo>
                <a:cubicBezTo>
                  <a:pt x="5774178" y="4772239"/>
                  <a:pt x="5784753" y="4800821"/>
                  <a:pt x="5813578" y="4813297"/>
                </a:cubicBezTo>
                <a:cubicBezTo>
                  <a:pt x="5842404" y="4825747"/>
                  <a:pt x="5878523" y="4817355"/>
                  <a:pt x="5894290" y="4794545"/>
                </a:cubicBezTo>
                <a:cubicBezTo>
                  <a:pt x="5910024" y="4771760"/>
                  <a:pt x="5899449" y="4743178"/>
                  <a:pt x="5870624" y="4730702"/>
                </a:cubicBezTo>
                <a:cubicBezTo>
                  <a:pt x="5863744" y="4727703"/>
                  <a:pt x="5856163" y="4725813"/>
                  <a:pt x="5848328" y="4725183"/>
                </a:cubicBezTo>
                <a:lnTo>
                  <a:pt x="5904768" y="4060750"/>
                </a:lnTo>
                <a:lnTo>
                  <a:pt x="7426558" y="5621217"/>
                </a:lnTo>
                <a:cubicBezTo>
                  <a:pt x="7420443" y="5624998"/>
                  <a:pt x="7415347" y="5629736"/>
                  <a:pt x="7411652" y="5635155"/>
                </a:cubicBezTo>
                <a:cubicBezTo>
                  <a:pt x="7395790" y="5658015"/>
                  <a:pt x="7406333" y="5686698"/>
                  <a:pt x="7435222" y="5699249"/>
                </a:cubicBezTo>
                <a:cubicBezTo>
                  <a:pt x="7464111" y="5711801"/>
                  <a:pt x="7500390" y="5703458"/>
                  <a:pt x="7516220" y="5680598"/>
                </a:cubicBezTo>
                <a:cubicBezTo>
                  <a:pt x="7532082" y="5657738"/>
                  <a:pt x="7521539" y="5629055"/>
                  <a:pt x="7492650" y="5616504"/>
                </a:cubicBezTo>
                <a:cubicBezTo>
                  <a:pt x="7480578" y="5611262"/>
                  <a:pt x="7466596" y="5609472"/>
                  <a:pt x="7453059" y="5611463"/>
                </a:cubicBezTo>
                <a:lnTo>
                  <a:pt x="6823200" y="3760417"/>
                </a:lnTo>
                <a:lnTo>
                  <a:pt x="8078809" y="3946550"/>
                </a:lnTo>
                <a:cubicBezTo>
                  <a:pt x="8073745" y="3972258"/>
                  <a:pt x="8095977" y="3996328"/>
                  <a:pt x="8128465" y="4000335"/>
                </a:cubicBezTo>
                <a:cubicBezTo>
                  <a:pt x="8160953" y="4004343"/>
                  <a:pt x="8191403" y="3986750"/>
                  <a:pt x="8196467" y="3961042"/>
                </a:cubicBezTo>
                <a:cubicBezTo>
                  <a:pt x="8200322" y="3941433"/>
                  <a:pt x="8188218" y="3922001"/>
                  <a:pt x="8166208" y="3912474"/>
                </a:cubicBezTo>
                <a:cubicBezTo>
                  <a:pt x="8154200" y="3907382"/>
                  <a:pt x="8140377" y="3905618"/>
                  <a:pt x="8126968" y="3907433"/>
                </a:cubicBezTo>
                <a:lnTo>
                  <a:pt x="7815718" y="2831214"/>
                </a:lnTo>
                <a:lnTo>
                  <a:pt x="9303172" y="2368969"/>
                </a:lnTo>
                <a:cubicBezTo>
                  <a:pt x="9309542" y="2377790"/>
                  <a:pt x="9322600" y="2382125"/>
                  <a:pt x="9335023" y="2379555"/>
                </a:cubicBezTo>
                <a:cubicBezTo>
                  <a:pt x="9350120" y="2376228"/>
                  <a:pt x="9358974" y="2363852"/>
                  <a:pt x="9354770" y="2351906"/>
                </a:cubicBezTo>
                <a:cubicBezTo>
                  <a:pt x="9350566" y="2339959"/>
                  <a:pt x="9334927" y="2332952"/>
                  <a:pt x="9319830" y="2336279"/>
                </a:cubicBezTo>
                <a:cubicBezTo>
                  <a:pt x="9317695" y="2336834"/>
                  <a:pt x="9315625" y="2337590"/>
                  <a:pt x="9313714" y="2338522"/>
                </a:cubicBezTo>
                <a:lnTo>
                  <a:pt x="8780141" y="1696042"/>
                </a:lnTo>
                <a:lnTo>
                  <a:pt x="10667075" y="2168369"/>
                </a:lnTo>
                <a:cubicBezTo>
                  <a:pt x="10665736" y="2172174"/>
                  <a:pt x="10665736" y="2176182"/>
                  <a:pt x="10667075" y="2179988"/>
                </a:cubicBezTo>
                <a:cubicBezTo>
                  <a:pt x="10671278" y="2191934"/>
                  <a:pt x="10686918" y="2198941"/>
                  <a:pt x="10702047" y="2195614"/>
                </a:cubicBezTo>
                <a:cubicBezTo>
                  <a:pt x="10717145" y="2192313"/>
                  <a:pt x="10725999" y="2179912"/>
                  <a:pt x="10721795" y="2167965"/>
                </a:cubicBezTo>
                <a:close/>
                <a:moveTo>
                  <a:pt x="9379901" y="1617884"/>
                </a:moveTo>
                <a:lnTo>
                  <a:pt x="9379901" y="1618035"/>
                </a:lnTo>
                <a:lnTo>
                  <a:pt x="8806387" y="1211945"/>
                </a:lnTo>
                <a:lnTo>
                  <a:pt x="8826644" y="1192765"/>
                </a:lnTo>
                <a:lnTo>
                  <a:pt x="9034060" y="1301874"/>
                </a:lnTo>
                <a:close/>
                <a:moveTo>
                  <a:pt x="5968089" y="3589709"/>
                </a:moveTo>
                <a:cubicBezTo>
                  <a:pt x="5961272" y="3586709"/>
                  <a:pt x="5953788" y="3584819"/>
                  <a:pt x="5946016" y="3584214"/>
                </a:cubicBezTo>
                <a:lnTo>
                  <a:pt x="5985512" y="3196800"/>
                </a:lnTo>
                <a:cubicBezTo>
                  <a:pt x="5989047" y="3196952"/>
                  <a:pt x="5992582" y="3196498"/>
                  <a:pt x="5995895" y="3195465"/>
                </a:cubicBezTo>
                <a:lnTo>
                  <a:pt x="6283512" y="3677873"/>
                </a:lnTo>
                <a:lnTo>
                  <a:pt x="5998857" y="3635832"/>
                </a:lnTo>
                <a:cubicBezTo>
                  <a:pt x="6001342" y="3616955"/>
                  <a:pt x="5989206" y="3598732"/>
                  <a:pt x="5968089" y="3589709"/>
                </a:cubicBezTo>
                <a:close/>
                <a:moveTo>
                  <a:pt x="3086058" y="2688659"/>
                </a:moveTo>
                <a:cubicBezTo>
                  <a:pt x="3085294" y="2688255"/>
                  <a:pt x="3084434" y="2688003"/>
                  <a:pt x="3083511" y="2687953"/>
                </a:cubicBezTo>
                <a:lnTo>
                  <a:pt x="3203526" y="2417033"/>
                </a:lnTo>
                <a:lnTo>
                  <a:pt x="3360521" y="2497031"/>
                </a:lnTo>
                <a:lnTo>
                  <a:pt x="3365140" y="2957008"/>
                </a:lnTo>
                <a:lnTo>
                  <a:pt x="3092365" y="2721475"/>
                </a:lnTo>
                <a:cubicBezTo>
                  <a:pt x="3093990" y="2720164"/>
                  <a:pt x="3095423" y="2718677"/>
                  <a:pt x="3096601" y="2717089"/>
                </a:cubicBezTo>
                <a:cubicBezTo>
                  <a:pt x="3103640" y="2707008"/>
                  <a:pt x="3098990" y="2694305"/>
                  <a:pt x="3086250" y="2688734"/>
                </a:cubicBezTo>
                <a:cubicBezTo>
                  <a:pt x="3086186" y="2688709"/>
                  <a:pt x="3086122" y="2688684"/>
                  <a:pt x="3086058" y="2688659"/>
                </a:cubicBezTo>
                <a:close/>
                <a:moveTo>
                  <a:pt x="1558631" y="2384268"/>
                </a:moveTo>
                <a:lnTo>
                  <a:pt x="1599783" y="2431299"/>
                </a:lnTo>
                <a:lnTo>
                  <a:pt x="1532354" y="2424594"/>
                </a:lnTo>
                <a:close/>
                <a:moveTo>
                  <a:pt x="1558313" y="2379479"/>
                </a:moveTo>
                <a:lnTo>
                  <a:pt x="1455911" y="2262431"/>
                </a:lnTo>
                <a:lnTo>
                  <a:pt x="1607937" y="2303488"/>
                </a:lnTo>
                <a:close/>
                <a:moveTo>
                  <a:pt x="1560287" y="2381722"/>
                </a:moveTo>
                <a:lnTo>
                  <a:pt x="1610803" y="2304244"/>
                </a:lnTo>
                <a:lnTo>
                  <a:pt x="2050351" y="2422906"/>
                </a:lnTo>
                <a:lnTo>
                  <a:pt x="2066277" y="2465022"/>
                </a:lnTo>
                <a:lnTo>
                  <a:pt x="2045318" y="2475582"/>
                </a:lnTo>
                <a:lnTo>
                  <a:pt x="1603892" y="2431702"/>
                </a:lnTo>
                <a:close/>
                <a:moveTo>
                  <a:pt x="2053759" y="2423838"/>
                </a:moveTo>
                <a:lnTo>
                  <a:pt x="2115296" y="2440448"/>
                </a:lnTo>
                <a:lnTo>
                  <a:pt x="2069048" y="2463862"/>
                </a:lnTo>
                <a:close/>
                <a:moveTo>
                  <a:pt x="2067264" y="2467568"/>
                </a:moveTo>
                <a:lnTo>
                  <a:pt x="2071405" y="2478305"/>
                </a:lnTo>
                <a:lnTo>
                  <a:pt x="2050064" y="2476137"/>
                </a:lnTo>
                <a:close/>
                <a:moveTo>
                  <a:pt x="2069908" y="2466005"/>
                </a:moveTo>
                <a:lnTo>
                  <a:pt x="2118672" y="2441355"/>
                </a:lnTo>
                <a:lnTo>
                  <a:pt x="2348447" y="2503383"/>
                </a:lnTo>
                <a:cubicBezTo>
                  <a:pt x="2348128" y="2504214"/>
                  <a:pt x="2347778" y="2505046"/>
                  <a:pt x="2347492" y="2505903"/>
                </a:cubicBezTo>
                <a:lnTo>
                  <a:pt x="2074908" y="2478557"/>
                </a:lnTo>
                <a:close/>
                <a:moveTo>
                  <a:pt x="2052612" y="2420864"/>
                </a:moveTo>
                <a:lnTo>
                  <a:pt x="2014104" y="2320047"/>
                </a:lnTo>
                <a:lnTo>
                  <a:pt x="2181642" y="2406775"/>
                </a:lnTo>
                <a:lnTo>
                  <a:pt x="2118767" y="2438734"/>
                </a:lnTo>
                <a:close/>
                <a:moveTo>
                  <a:pt x="2049172" y="2419932"/>
                </a:moveTo>
                <a:lnTo>
                  <a:pt x="1612332" y="2302026"/>
                </a:lnTo>
                <a:lnTo>
                  <a:pt x="1704924" y="2160051"/>
                </a:lnTo>
                <a:lnTo>
                  <a:pt x="2010314" y="2318182"/>
                </a:lnTo>
                <a:close/>
                <a:moveTo>
                  <a:pt x="1609402" y="2301220"/>
                </a:moveTo>
                <a:lnTo>
                  <a:pt x="1452853" y="2258953"/>
                </a:lnTo>
                <a:lnTo>
                  <a:pt x="1361312" y="2154355"/>
                </a:lnTo>
                <a:lnTo>
                  <a:pt x="1536908" y="2073072"/>
                </a:lnTo>
                <a:lnTo>
                  <a:pt x="1702535" y="2158766"/>
                </a:lnTo>
                <a:close/>
                <a:moveTo>
                  <a:pt x="1447788" y="2257591"/>
                </a:moveTo>
                <a:lnTo>
                  <a:pt x="1283213" y="2213156"/>
                </a:lnTo>
                <a:cubicBezTo>
                  <a:pt x="1286366" y="2206024"/>
                  <a:pt x="1285538" y="2198185"/>
                  <a:pt x="1280888" y="2191582"/>
                </a:cubicBezTo>
                <a:lnTo>
                  <a:pt x="1358573" y="2155641"/>
                </a:lnTo>
                <a:close/>
                <a:moveTo>
                  <a:pt x="1279359" y="2189364"/>
                </a:moveTo>
                <a:cubicBezTo>
                  <a:pt x="1270823" y="2178602"/>
                  <a:pt x="1254005" y="2173914"/>
                  <a:pt x="1238812" y="2178047"/>
                </a:cubicBezTo>
                <a:lnTo>
                  <a:pt x="1181926" y="2054093"/>
                </a:lnTo>
                <a:lnTo>
                  <a:pt x="1256745" y="2039424"/>
                </a:lnTo>
                <a:lnTo>
                  <a:pt x="1356726" y="2153675"/>
                </a:lnTo>
                <a:close/>
                <a:moveTo>
                  <a:pt x="1235787" y="2178803"/>
                </a:moveTo>
                <a:cubicBezTo>
                  <a:pt x="1222759" y="2183214"/>
                  <a:pt x="1214287" y="2193346"/>
                  <a:pt x="1214287" y="2204562"/>
                </a:cubicBezTo>
                <a:cubicBezTo>
                  <a:pt x="1214287" y="2204864"/>
                  <a:pt x="1214287" y="2205142"/>
                  <a:pt x="1214287" y="2205444"/>
                </a:cubicBezTo>
                <a:lnTo>
                  <a:pt x="1132811" y="2210485"/>
                </a:lnTo>
                <a:lnTo>
                  <a:pt x="1113191" y="2067501"/>
                </a:lnTo>
                <a:lnTo>
                  <a:pt x="1178709" y="2054672"/>
                </a:lnTo>
                <a:close/>
                <a:moveTo>
                  <a:pt x="1129754" y="2210586"/>
                </a:moveTo>
                <a:lnTo>
                  <a:pt x="979575" y="2219709"/>
                </a:lnTo>
                <a:lnTo>
                  <a:pt x="1014611" y="2086732"/>
                </a:lnTo>
                <a:lnTo>
                  <a:pt x="1110165" y="2068031"/>
                </a:lnTo>
                <a:close/>
                <a:moveTo>
                  <a:pt x="976262" y="2219911"/>
                </a:moveTo>
                <a:lnTo>
                  <a:pt x="725243" y="2235185"/>
                </a:lnTo>
                <a:lnTo>
                  <a:pt x="824204" y="2124060"/>
                </a:lnTo>
                <a:lnTo>
                  <a:pt x="1011235" y="2087413"/>
                </a:lnTo>
                <a:close/>
                <a:moveTo>
                  <a:pt x="975594" y="2222432"/>
                </a:moveTo>
                <a:lnTo>
                  <a:pt x="937882" y="2365516"/>
                </a:lnTo>
                <a:lnTo>
                  <a:pt x="635868" y="2335447"/>
                </a:lnTo>
                <a:lnTo>
                  <a:pt x="722854" y="2237806"/>
                </a:lnTo>
                <a:close/>
                <a:moveTo>
                  <a:pt x="721102" y="2235387"/>
                </a:moveTo>
                <a:lnTo>
                  <a:pt x="62768" y="2275486"/>
                </a:lnTo>
                <a:cubicBezTo>
                  <a:pt x="62701" y="2274756"/>
                  <a:pt x="62586" y="2274050"/>
                  <a:pt x="62418" y="2273344"/>
                </a:cubicBezTo>
                <a:lnTo>
                  <a:pt x="819490" y="2125017"/>
                </a:lnTo>
                <a:close/>
                <a:moveTo>
                  <a:pt x="62800" y="2277931"/>
                </a:moveTo>
                <a:lnTo>
                  <a:pt x="718713" y="2238083"/>
                </a:lnTo>
                <a:lnTo>
                  <a:pt x="632301" y="2335120"/>
                </a:lnTo>
                <a:lnTo>
                  <a:pt x="62800" y="2278410"/>
                </a:lnTo>
                <a:close/>
                <a:moveTo>
                  <a:pt x="633925" y="2337640"/>
                </a:moveTo>
                <a:lnTo>
                  <a:pt x="937276" y="2367885"/>
                </a:lnTo>
                <a:lnTo>
                  <a:pt x="850227" y="2698060"/>
                </a:lnTo>
                <a:lnTo>
                  <a:pt x="482249" y="2507970"/>
                </a:lnTo>
                <a:close/>
                <a:moveTo>
                  <a:pt x="940430" y="2368087"/>
                </a:moveTo>
                <a:lnTo>
                  <a:pt x="1151158" y="2389006"/>
                </a:lnTo>
                <a:lnTo>
                  <a:pt x="960050" y="2754467"/>
                </a:lnTo>
                <a:lnTo>
                  <a:pt x="853094" y="2699320"/>
                </a:lnTo>
                <a:close/>
                <a:moveTo>
                  <a:pt x="941035" y="2365818"/>
                </a:moveTo>
                <a:lnTo>
                  <a:pt x="978906" y="2222154"/>
                </a:lnTo>
                <a:lnTo>
                  <a:pt x="1130104" y="2212980"/>
                </a:lnTo>
                <a:lnTo>
                  <a:pt x="1153578" y="2384369"/>
                </a:lnTo>
                <a:lnTo>
                  <a:pt x="1152304" y="2386889"/>
                </a:lnTo>
                <a:close/>
                <a:moveTo>
                  <a:pt x="1133257" y="2212854"/>
                </a:moveTo>
                <a:lnTo>
                  <a:pt x="1214733" y="2207813"/>
                </a:lnTo>
                <a:cubicBezTo>
                  <a:pt x="1216166" y="2217239"/>
                  <a:pt x="1223587" y="2225431"/>
                  <a:pt x="1234417" y="2229564"/>
                </a:cubicBezTo>
                <a:lnTo>
                  <a:pt x="1156127" y="2379428"/>
                </a:lnTo>
                <a:close/>
                <a:moveTo>
                  <a:pt x="1237347" y="2230674"/>
                </a:moveTo>
                <a:cubicBezTo>
                  <a:pt x="1240501" y="2231581"/>
                  <a:pt x="1243781" y="2232135"/>
                  <a:pt x="1247125" y="2232312"/>
                </a:cubicBezTo>
                <a:lnTo>
                  <a:pt x="1241233" y="2395685"/>
                </a:lnTo>
                <a:lnTo>
                  <a:pt x="1157209" y="2387317"/>
                </a:lnTo>
                <a:lnTo>
                  <a:pt x="1156859" y="2384797"/>
                </a:lnTo>
                <a:close/>
                <a:moveTo>
                  <a:pt x="1250311" y="2232463"/>
                </a:moveTo>
                <a:cubicBezTo>
                  <a:pt x="1257350" y="2232362"/>
                  <a:pt x="1264166" y="2230623"/>
                  <a:pt x="1269931" y="2227422"/>
                </a:cubicBezTo>
                <a:lnTo>
                  <a:pt x="1462026" y="2417638"/>
                </a:lnTo>
                <a:lnTo>
                  <a:pt x="1244418" y="2395988"/>
                </a:lnTo>
                <a:close/>
                <a:moveTo>
                  <a:pt x="1272384" y="2225834"/>
                </a:moveTo>
                <a:cubicBezTo>
                  <a:pt x="1276652" y="2223062"/>
                  <a:pt x="1280028" y="2219508"/>
                  <a:pt x="1282226" y="2215501"/>
                </a:cubicBezTo>
                <a:lnTo>
                  <a:pt x="1450815" y="2261019"/>
                </a:lnTo>
                <a:lnTo>
                  <a:pt x="1556656" y="2381999"/>
                </a:lnTo>
                <a:lnTo>
                  <a:pt x="1529009" y="2424368"/>
                </a:lnTo>
                <a:lnTo>
                  <a:pt x="1466581" y="2418167"/>
                </a:lnTo>
                <a:close/>
                <a:moveTo>
                  <a:pt x="1527576" y="2426409"/>
                </a:moveTo>
                <a:lnTo>
                  <a:pt x="1506905" y="2458066"/>
                </a:lnTo>
                <a:lnTo>
                  <a:pt x="1469002" y="2420688"/>
                </a:lnTo>
                <a:close/>
                <a:moveTo>
                  <a:pt x="1530761" y="2426838"/>
                </a:moveTo>
                <a:lnTo>
                  <a:pt x="1602203" y="2433945"/>
                </a:lnTo>
                <a:lnTo>
                  <a:pt x="1763562" y="2618339"/>
                </a:lnTo>
                <a:lnTo>
                  <a:pt x="1700847" y="2650071"/>
                </a:lnTo>
                <a:lnTo>
                  <a:pt x="1509038" y="2460158"/>
                </a:lnTo>
                <a:close/>
                <a:moveTo>
                  <a:pt x="1606440" y="2434399"/>
                </a:moveTo>
                <a:lnTo>
                  <a:pt x="2041624" y="2477725"/>
                </a:lnTo>
                <a:lnTo>
                  <a:pt x="1766237" y="2617003"/>
                </a:lnTo>
                <a:close/>
                <a:moveTo>
                  <a:pt x="2046401" y="2478027"/>
                </a:moveTo>
                <a:lnTo>
                  <a:pt x="2072519" y="2480901"/>
                </a:lnTo>
                <a:lnTo>
                  <a:pt x="2117621" y="2598453"/>
                </a:lnTo>
                <a:lnTo>
                  <a:pt x="1831883" y="2692011"/>
                </a:lnTo>
                <a:lnTo>
                  <a:pt x="1767894" y="2618919"/>
                </a:lnTo>
                <a:close/>
                <a:moveTo>
                  <a:pt x="2075864" y="2481027"/>
                </a:moveTo>
                <a:lnTo>
                  <a:pt x="2347109" y="2507995"/>
                </a:lnTo>
                <a:cubicBezTo>
                  <a:pt x="2346345" y="2513036"/>
                  <a:pt x="2346982" y="2518152"/>
                  <a:pt x="2348989" y="2522966"/>
                </a:cubicBezTo>
                <a:lnTo>
                  <a:pt x="2120233" y="2597722"/>
                </a:lnTo>
                <a:close/>
                <a:moveTo>
                  <a:pt x="2122144" y="2439591"/>
                </a:moveTo>
                <a:lnTo>
                  <a:pt x="2184222" y="2408161"/>
                </a:lnTo>
                <a:lnTo>
                  <a:pt x="2353034" y="2495494"/>
                </a:lnTo>
                <a:cubicBezTo>
                  <a:pt x="2352620" y="2496023"/>
                  <a:pt x="2352142" y="2496527"/>
                  <a:pt x="2351760" y="2497082"/>
                </a:cubicBezTo>
                <a:cubicBezTo>
                  <a:pt x="2350900" y="2498317"/>
                  <a:pt x="2350199" y="2499627"/>
                  <a:pt x="2349594" y="2500963"/>
                </a:cubicBezTo>
                <a:close/>
                <a:moveTo>
                  <a:pt x="2187184" y="2406674"/>
                </a:moveTo>
                <a:lnTo>
                  <a:pt x="2259837" y="2369927"/>
                </a:lnTo>
                <a:lnTo>
                  <a:pt x="2363799" y="2486319"/>
                </a:lnTo>
                <a:cubicBezTo>
                  <a:pt x="2360295" y="2488285"/>
                  <a:pt x="2357206" y="2490655"/>
                  <a:pt x="2354658" y="2493402"/>
                </a:cubicBezTo>
                <a:close/>
                <a:moveTo>
                  <a:pt x="2262417" y="2368868"/>
                </a:moveTo>
                <a:lnTo>
                  <a:pt x="2423393" y="2287307"/>
                </a:lnTo>
                <a:lnTo>
                  <a:pt x="2521049" y="2350469"/>
                </a:lnTo>
                <a:lnTo>
                  <a:pt x="2409060" y="2484732"/>
                </a:lnTo>
                <a:lnTo>
                  <a:pt x="2407436" y="2484026"/>
                </a:lnTo>
                <a:cubicBezTo>
                  <a:pt x="2394536" y="2478380"/>
                  <a:pt x="2378801" y="2478733"/>
                  <a:pt x="2366347" y="2484958"/>
                </a:cubicBezTo>
                <a:close/>
                <a:moveTo>
                  <a:pt x="2745760" y="2147071"/>
                </a:moveTo>
                <a:lnTo>
                  <a:pt x="3131829" y="2095982"/>
                </a:lnTo>
                <a:lnTo>
                  <a:pt x="3075038" y="2193875"/>
                </a:lnTo>
                <a:lnTo>
                  <a:pt x="2914763" y="2267623"/>
                </a:lnTo>
                <a:lnTo>
                  <a:pt x="2737224" y="2177467"/>
                </a:lnTo>
                <a:cubicBezTo>
                  <a:pt x="2737670" y="2176837"/>
                  <a:pt x="2738466" y="2176232"/>
                  <a:pt x="2738912" y="2175602"/>
                </a:cubicBezTo>
                <a:cubicBezTo>
                  <a:pt x="2744836" y="2166856"/>
                  <a:pt x="2747193" y="2156901"/>
                  <a:pt x="2745728" y="2147046"/>
                </a:cubicBezTo>
                <a:close/>
                <a:moveTo>
                  <a:pt x="4300420" y="1645205"/>
                </a:moveTo>
                <a:lnTo>
                  <a:pt x="4716494" y="1541414"/>
                </a:lnTo>
                <a:lnTo>
                  <a:pt x="4778285" y="1610675"/>
                </a:lnTo>
                <a:lnTo>
                  <a:pt x="4643777" y="1796531"/>
                </a:lnTo>
                <a:lnTo>
                  <a:pt x="4298955" y="1658715"/>
                </a:lnTo>
                <a:cubicBezTo>
                  <a:pt x="4301344" y="1654455"/>
                  <a:pt x="4301854" y="1649692"/>
                  <a:pt x="4300388" y="1645180"/>
                </a:cubicBezTo>
                <a:close/>
                <a:moveTo>
                  <a:pt x="5240192" y="1411083"/>
                </a:moveTo>
                <a:cubicBezTo>
                  <a:pt x="5242167" y="1414915"/>
                  <a:pt x="5245479" y="1418216"/>
                  <a:pt x="5249747" y="1420611"/>
                </a:cubicBezTo>
                <a:lnTo>
                  <a:pt x="4947606" y="1796153"/>
                </a:lnTo>
                <a:lnTo>
                  <a:pt x="4921584" y="1767118"/>
                </a:lnTo>
                <a:lnTo>
                  <a:pt x="5035707" y="1461819"/>
                </a:lnTo>
                <a:close/>
                <a:moveTo>
                  <a:pt x="5036663" y="1459249"/>
                </a:moveTo>
                <a:lnTo>
                  <a:pt x="5058448" y="1400699"/>
                </a:lnTo>
                <a:lnTo>
                  <a:pt x="5238472" y="1404404"/>
                </a:lnTo>
                <a:cubicBezTo>
                  <a:pt x="5238536" y="1405916"/>
                  <a:pt x="5238822" y="1407429"/>
                  <a:pt x="5239300" y="1408916"/>
                </a:cubicBezTo>
                <a:close/>
                <a:moveTo>
                  <a:pt x="8243416" y="579824"/>
                </a:moveTo>
                <a:lnTo>
                  <a:pt x="8255233" y="660477"/>
                </a:lnTo>
                <a:lnTo>
                  <a:pt x="8103143" y="714339"/>
                </a:lnTo>
                <a:lnTo>
                  <a:pt x="8038198" y="668341"/>
                </a:lnTo>
                <a:lnTo>
                  <a:pt x="8129930" y="476260"/>
                </a:lnTo>
                <a:close/>
                <a:moveTo>
                  <a:pt x="8131172" y="473790"/>
                </a:moveTo>
                <a:lnTo>
                  <a:pt x="8205258" y="318708"/>
                </a:lnTo>
                <a:lnTo>
                  <a:pt x="8242875" y="575791"/>
                </a:lnTo>
                <a:close/>
                <a:moveTo>
                  <a:pt x="6006692" y="3163077"/>
                </a:moveTo>
                <a:lnTo>
                  <a:pt x="6223536" y="3009332"/>
                </a:lnTo>
                <a:lnTo>
                  <a:pt x="6319409" y="3056665"/>
                </a:lnTo>
                <a:lnTo>
                  <a:pt x="6255706" y="3272186"/>
                </a:lnTo>
                <a:lnTo>
                  <a:pt x="6010642" y="3183669"/>
                </a:lnTo>
                <a:cubicBezTo>
                  <a:pt x="6014050" y="3176738"/>
                  <a:pt x="6012521" y="3168900"/>
                  <a:pt x="6006660" y="3163077"/>
                </a:cubicBezTo>
                <a:close/>
                <a:moveTo>
                  <a:pt x="5611896" y="2989748"/>
                </a:moveTo>
                <a:lnTo>
                  <a:pt x="5803768" y="2834717"/>
                </a:lnTo>
                <a:lnTo>
                  <a:pt x="5847404" y="2833734"/>
                </a:lnTo>
                <a:cubicBezTo>
                  <a:pt x="5846895" y="2841068"/>
                  <a:pt x="5851354" y="2848075"/>
                  <a:pt x="5859126" y="2852108"/>
                </a:cubicBezTo>
                <a:lnTo>
                  <a:pt x="5633587" y="3155944"/>
                </a:lnTo>
                <a:close/>
                <a:moveTo>
                  <a:pt x="5655150" y="3343640"/>
                </a:moveTo>
                <a:lnTo>
                  <a:pt x="5400340" y="3474450"/>
                </a:lnTo>
                <a:lnTo>
                  <a:pt x="5631485" y="3163077"/>
                </a:lnTo>
                <a:close/>
                <a:moveTo>
                  <a:pt x="5191619" y="3325997"/>
                </a:moveTo>
                <a:lnTo>
                  <a:pt x="5190026" y="3324384"/>
                </a:lnTo>
                <a:lnTo>
                  <a:pt x="5374254" y="3159851"/>
                </a:lnTo>
                <a:lnTo>
                  <a:pt x="5366737" y="3184526"/>
                </a:lnTo>
                <a:close/>
                <a:moveTo>
                  <a:pt x="5365336" y="3189113"/>
                </a:moveTo>
                <a:lnTo>
                  <a:pt x="5292078" y="3429158"/>
                </a:lnTo>
                <a:lnTo>
                  <a:pt x="5193339" y="3327963"/>
                </a:lnTo>
                <a:close/>
                <a:moveTo>
                  <a:pt x="4307268" y="2606065"/>
                </a:moveTo>
                <a:lnTo>
                  <a:pt x="4208529" y="2721197"/>
                </a:lnTo>
                <a:lnTo>
                  <a:pt x="4146387" y="2521328"/>
                </a:lnTo>
                <a:lnTo>
                  <a:pt x="4201745" y="2436667"/>
                </a:lnTo>
                <a:lnTo>
                  <a:pt x="4308351" y="2572417"/>
                </a:lnTo>
                <a:cubicBezTo>
                  <a:pt x="4305007" y="2574206"/>
                  <a:pt x="4302268" y="2576626"/>
                  <a:pt x="4300357" y="2579449"/>
                </a:cubicBezTo>
                <a:cubicBezTo>
                  <a:pt x="4294177" y="2588472"/>
                  <a:pt x="4297076" y="2599713"/>
                  <a:pt x="4307268" y="2606065"/>
                </a:cubicBezTo>
                <a:close/>
                <a:moveTo>
                  <a:pt x="3394889" y="2051900"/>
                </a:moveTo>
                <a:lnTo>
                  <a:pt x="3781404" y="1901330"/>
                </a:lnTo>
                <a:lnTo>
                  <a:pt x="3876416" y="2022310"/>
                </a:lnTo>
                <a:lnTo>
                  <a:pt x="3749234" y="2444002"/>
                </a:lnTo>
                <a:lnTo>
                  <a:pt x="3384569" y="2089252"/>
                </a:lnTo>
                <a:cubicBezTo>
                  <a:pt x="3388136" y="2086808"/>
                  <a:pt x="3391162" y="2083884"/>
                  <a:pt x="3393423" y="2080608"/>
                </a:cubicBezTo>
                <a:cubicBezTo>
                  <a:pt x="3399603" y="2071736"/>
                  <a:pt x="3400144" y="2061100"/>
                  <a:pt x="3394889" y="2051875"/>
                </a:cubicBezTo>
                <a:close/>
                <a:moveTo>
                  <a:pt x="3954802" y="1830431"/>
                </a:moveTo>
                <a:lnTo>
                  <a:pt x="4015319" y="1796556"/>
                </a:lnTo>
                <a:lnTo>
                  <a:pt x="4333832" y="1965198"/>
                </a:lnTo>
                <a:lnTo>
                  <a:pt x="4364250" y="2124312"/>
                </a:lnTo>
                <a:cubicBezTo>
                  <a:pt x="4351797" y="2125925"/>
                  <a:pt x="4340362" y="2130789"/>
                  <a:pt x="4331826" y="2138149"/>
                </a:cubicBezTo>
                <a:lnTo>
                  <a:pt x="3952764" y="1854980"/>
                </a:lnTo>
                <a:cubicBezTo>
                  <a:pt x="3953846" y="1853946"/>
                  <a:pt x="3954770" y="1852812"/>
                  <a:pt x="3955567" y="1851628"/>
                </a:cubicBezTo>
                <a:cubicBezTo>
                  <a:pt x="3960249" y="1844974"/>
                  <a:pt x="3959962" y="1836833"/>
                  <a:pt x="3954802" y="1830406"/>
                </a:cubicBezTo>
                <a:close/>
                <a:moveTo>
                  <a:pt x="4405689" y="2130159"/>
                </a:moveTo>
                <a:lnTo>
                  <a:pt x="4472289" y="2038391"/>
                </a:lnTo>
                <a:lnTo>
                  <a:pt x="5044657" y="2341572"/>
                </a:lnTo>
                <a:cubicBezTo>
                  <a:pt x="5044434" y="2341899"/>
                  <a:pt x="5044147" y="2342303"/>
                  <a:pt x="5043956" y="2342630"/>
                </a:cubicBezTo>
                <a:cubicBezTo>
                  <a:pt x="5043765" y="2342958"/>
                  <a:pt x="5043223" y="2344067"/>
                  <a:pt x="5042650" y="2344874"/>
                </a:cubicBezTo>
                <a:lnTo>
                  <a:pt x="4431934" y="2184146"/>
                </a:lnTo>
                <a:cubicBezTo>
                  <a:pt x="4439737" y="2163530"/>
                  <a:pt x="4428972" y="2141324"/>
                  <a:pt x="4405689" y="2130159"/>
                </a:cubicBezTo>
                <a:close/>
                <a:moveTo>
                  <a:pt x="4403045" y="2129025"/>
                </a:moveTo>
                <a:cubicBezTo>
                  <a:pt x="4392216" y="2124312"/>
                  <a:pt x="4379698" y="2122547"/>
                  <a:pt x="4367467" y="2123984"/>
                </a:cubicBezTo>
                <a:lnTo>
                  <a:pt x="4337177" y="1967088"/>
                </a:lnTo>
                <a:lnTo>
                  <a:pt x="4469551" y="2037281"/>
                </a:lnTo>
                <a:close/>
                <a:moveTo>
                  <a:pt x="4470984" y="2035139"/>
                </a:moveTo>
                <a:lnTo>
                  <a:pt x="4336762" y="1963836"/>
                </a:lnTo>
                <a:lnTo>
                  <a:pt x="4291980" y="1731958"/>
                </a:lnTo>
                <a:lnTo>
                  <a:pt x="4625207" y="1822214"/>
                </a:lnTo>
                <a:close/>
                <a:moveTo>
                  <a:pt x="4329851" y="2139535"/>
                </a:moveTo>
                <a:cubicBezTo>
                  <a:pt x="4327207" y="2142156"/>
                  <a:pt x="4324818" y="2144954"/>
                  <a:pt x="4322748" y="2147903"/>
                </a:cubicBezTo>
                <a:cubicBezTo>
                  <a:pt x="4307077" y="2170612"/>
                  <a:pt x="4317524" y="2199067"/>
                  <a:pt x="4346095" y="2211619"/>
                </a:cubicBezTo>
                <a:lnTo>
                  <a:pt x="4201458" y="2432156"/>
                </a:lnTo>
                <a:lnTo>
                  <a:pt x="4063447" y="2256306"/>
                </a:lnTo>
                <a:lnTo>
                  <a:pt x="3940469" y="1861482"/>
                </a:lnTo>
                <a:cubicBezTo>
                  <a:pt x="3944323" y="1860474"/>
                  <a:pt x="3947858" y="1858735"/>
                  <a:pt x="3950693" y="1856441"/>
                </a:cubicBezTo>
                <a:close/>
                <a:moveTo>
                  <a:pt x="4199930" y="2434248"/>
                </a:moveTo>
                <a:lnTo>
                  <a:pt x="4145113" y="2517850"/>
                </a:lnTo>
                <a:lnTo>
                  <a:pt x="4065804" y="2263540"/>
                </a:lnTo>
                <a:close/>
                <a:moveTo>
                  <a:pt x="4142979" y="2521227"/>
                </a:moveTo>
                <a:lnTo>
                  <a:pt x="4020607" y="2707739"/>
                </a:lnTo>
                <a:lnTo>
                  <a:pt x="3751814" y="2446094"/>
                </a:lnTo>
                <a:lnTo>
                  <a:pt x="3878582" y="2025385"/>
                </a:lnTo>
                <a:lnTo>
                  <a:pt x="4060644" y="2257264"/>
                </a:lnTo>
                <a:close/>
                <a:moveTo>
                  <a:pt x="3877212" y="2019387"/>
                </a:moveTo>
                <a:lnTo>
                  <a:pt x="3784111" y="1900599"/>
                </a:lnTo>
                <a:lnTo>
                  <a:pt x="3909477" y="1851653"/>
                </a:lnTo>
                <a:cubicBezTo>
                  <a:pt x="3911771" y="1855106"/>
                  <a:pt x="3915275" y="1857954"/>
                  <a:pt x="3919574" y="1859869"/>
                </a:cubicBezTo>
                <a:cubicBezTo>
                  <a:pt x="3921517" y="1860701"/>
                  <a:pt x="3923078" y="1861054"/>
                  <a:pt x="3924734" y="1861684"/>
                </a:cubicBezTo>
                <a:close/>
                <a:moveTo>
                  <a:pt x="3750795" y="2449068"/>
                </a:moveTo>
                <a:lnTo>
                  <a:pt x="4019142" y="2709830"/>
                </a:lnTo>
                <a:lnTo>
                  <a:pt x="3960471" y="2799280"/>
                </a:lnTo>
                <a:lnTo>
                  <a:pt x="3687379" y="2660178"/>
                </a:lnTo>
                <a:close/>
                <a:moveTo>
                  <a:pt x="4021148" y="2711922"/>
                </a:moveTo>
                <a:lnTo>
                  <a:pt x="4127595" y="2815386"/>
                </a:lnTo>
                <a:lnTo>
                  <a:pt x="4086507" y="2863072"/>
                </a:lnTo>
                <a:lnTo>
                  <a:pt x="3963115" y="2800414"/>
                </a:lnTo>
                <a:close/>
                <a:moveTo>
                  <a:pt x="4022613" y="2709402"/>
                </a:moveTo>
                <a:lnTo>
                  <a:pt x="4144190" y="2524403"/>
                </a:lnTo>
                <a:lnTo>
                  <a:pt x="4206172" y="2723793"/>
                </a:lnTo>
                <a:lnTo>
                  <a:pt x="4129315" y="2813293"/>
                </a:lnTo>
                <a:close/>
                <a:moveTo>
                  <a:pt x="4203401" y="2434222"/>
                </a:moveTo>
                <a:lnTo>
                  <a:pt x="4348739" y="2212753"/>
                </a:lnTo>
                <a:cubicBezTo>
                  <a:pt x="4354727" y="2214996"/>
                  <a:pt x="4361097" y="2216458"/>
                  <a:pt x="4367658" y="2217088"/>
                </a:cubicBezTo>
                <a:lnTo>
                  <a:pt x="4324723" y="2568435"/>
                </a:lnTo>
                <a:cubicBezTo>
                  <a:pt x="4319818" y="2568384"/>
                  <a:pt x="4314976" y="2569292"/>
                  <a:pt x="4310645" y="2571106"/>
                </a:cubicBezTo>
                <a:close/>
                <a:moveTo>
                  <a:pt x="4370588" y="2217466"/>
                </a:moveTo>
                <a:cubicBezTo>
                  <a:pt x="4379252" y="2217870"/>
                  <a:pt x="4387915" y="2216836"/>
                  <a:pt x="4396070" y="2214467"/>
                </a:cubicBezTo>
                <a:lnTo>
                  <a:pt x="4552460" y="2515330"/>
                </a:lnTo>
                <a:lnTo>
                  <a:pt x="4347241" y="2580558"/>
                </a:lnTo>
                <a:cubicBezTo>
                  <a:pt x="4344821" y="2576525"/>
                  <a:pt x="4340871" y="2573223"/>
                  <a:pt x="4335934" y="2571081"/>
                </a:cubicBezTo>
                <a:cubicBezTo>
                  <a:pt x="4333355" y="2569922"/>
                  <a:pt x="4330520" y="2569191"/>
                  <a:pt x="4327589" y="2568914"/>
                </a:cubicBezTo>
                <a:close/>
                <a:moveTo>
                  <a:pt x="4398618" y="2213610"/>
                </a:moveTo>
                <a:cubicBezTo>
                  <a:pt x="4410785" y="2209502"/>
                  <a:pt x="4420818" y="2202294"/>
                  <a:pt x="4427124" y="2193094"/>
                </a:cubicBezTo>
                <a:cubicBezTo>
                  <a:pt x="4428621" y="2190952"/>
                  <a:pt x="4429832" y="2188683"/>
                  <a:pt x="4430724" y="2186339"/>
                </a:cubicBezTo>
                <a:lnTo>
                  <a:pt x="5041599" y="2347218"/>
                </a:lnTo>
                <a:cubicBezTo>
                  <a:pt x="5040389" y="2351200"/>
                  <a:pt x="5040612" y="2355359"/>
                  <a:pt x="5042237" y="2359240"/>
                </a:cubicBezTo>
                <a:lnTo>
                  <a:pt x="4555390" y="2514246"/>
                </a:lnTo>
                <a:close/>
                <a:moveTo>
                  <a:pt x="5043319" y="2361584"/>
                </a:moveTo>
                <a:cubicBezTo>
                  <a:pt x="5044434" y="2363273"/>
                  <a:pt x="5045803" y="2364886"/>
                  <a:pt x="5047364" y="2366348"/>
                </a:cubicBezTo>
                <a:lnTo>
                  <a:pt x="4642376" y="2682206"/>
                </a:lnTo>
                <a:lnTo>
                  <a:pt x="4556377" y="2516640"/>
                </a:lnTo>
                <a:close/>
                <a:moveTo>
                  <a:pt x="5046504" y="2339883"/>
                </a:moveTo>
                <a:lnTo>
                  <a:pt x="4473691" y="2036450"/>
                </a:lnTo>
                <a:lnTo>
                  <a:pt x="4628074" y="1823021"/>
                </a:lnTo>
                <a:lnTo>
                  <a:pt x="4835649" y="1879025"/>
                </a:lnTo>
                <a:cubicBezTo>
                  <a:pt x="4828928" y="1893996"/>
                  <a:pt x="4836923" y="1910605"/>
                  <a:pt x="4854505" y="1918242"/>
                </a:cubicBezTo>
                <a:cubicBezTo>
                  <a:pt x="4864124" y="1922325"/>
                  <a:pt x="4875399" y="1923232"/>
                  <a:pt x="4885847" y="1920763"/>
                </a:cubicBezTo>
                <a:lnTo>
                  <a:pt x="5057620" y="2333179"/>
                </a:lnTo>
                <a:cubicBezTo>
                  <a:pt x="5053193" y="2334464"/>
                  <a:pt x="5049339" y="2336758"/>
                  <a:pt x="5046504" y="2339757"/>
                </a:cubicBezTo>
                <a:close/>
                <a:moveTo>
                  <a:pt x="5788002" y="1423459"/>
                </a:moveTo>
                <a:lnTo>
                  <a:pt x="6070363" y="1603265"/>
                </a:lnTo>
                <a:cubicBezTo>
                  <a:pt x="6069886" y="1603996"/>
                  <a:pt x="6069217" y="1604551"/>
                  <a:pt x="6068739" y="1605257"/>
                </a:cubicBezTo>
                <a:cubicBezTo>
                  <a:pt x="6068261" y="1605962"/>
                  <a:pt x="6067784" y="1607021"/>
                  <a:pt x="6067274" y="1607777"/>
                </a:cubicBezTo>
                <a:lnTo>
                  <a:pt x="5491817" y="1460534"/>
                </a:lnTo>
                <a:lnTo>
                  <a:pt x="5556889" y="1415166"/>
                </a:lnTo>
                <a:close/>
                <a:moveTo>
                  <a:pt x="5560233" y="1412797"/>
                </a:moveTo>
                <a:lnTo>
                  <a:pt x="5660979" y="1342679"/>
                </a:lnTo>
                <a:lnTo>
                  <a:pt x="5784020" y="1421216"/>
                </a:lnTo>
                <a:close/>
                <a:moveTo>
                  <a:pt x="7109224" y="842174"/>
                </a:moveTo>
                <a:lnTo>
                  <a:pt x="7118365" y="852987"/>
                </a:lnTo>
                <a:lnTo>
                  <a:pt x="7119990" y="856793"/>
                </a:lnTo>
                <a:lnTo>
                  <a:pt x="7012747" y="1103794"/>
                </a:lnTo>
                <a:lnTo>
                  <a:pt x="6973188" y="1131367"/>
                </a:lnTo>
                <a:lnTo>
                  <a:pt x="6893878" y="1127310"/>
                </a:lnTo>
                <a:lnTo>
                  <a:pt x="6902860" y="1097064"/>
                </a:lnTo>
                <a:lnTo>
                  <a:pt x="7075653" y="876805"/>
                </a:lnTo>
                <a:close/>
                <a:moveTo>
                  <a:pt x="7092152" y="855810"/>
                </a:moveTo>
                <a:lnTo>
                  <a:pt x="7105944" y="838167"/>
                </a:lnTo>
                <a:lnTo>
                  <a:pt x="7107441" y="839931"/>
                </a:lnTo>
                <a:close/>
                <a:moveTo>
                  <a:pt x="7107664" y="835848"/>
                </a:moveTo>
                <a:lnTo>
                  <a:pt x="7109734" y="833328"/>
                </a:lnTo>
                <a:lnTo>
                  <a:pt x="7111040" y="836403"/>
                </a:lnTo>
                <a:lnTo>
                  <a:pt x="7109416" y="838091"/>
                </a:lnTo>
                <a:close/>
                <a:moveTo>
                  <a:pt x="7779439" y="1179053"/>
                </a:moveTo>
                <a:lnTo>
                  <a:pt x="7765552" y="1182002"/>
                </a:lnTo>
                <a:lnTo>
                  <a:pt x="7751123" y="1173206"/>
                </a:lnTo>
                <a:lnTo>
                  <a:pt x="7779343" y="1174618"/>
                </a:lnTo>
                <a:cubicBezTo>
                  <a:pt x="7779247" y="1176054"/>
                  <a:pt x="7779279" y="1177491"/>
                  <a:pt x="7779439" y="1178928"/>
                </a:cubicBezTo>
                <a:close/>
                <a:moveTo>
                  <a:pt x="8492907" y="990224"/>
                </a:moveTo>
                <a:lnTo>
                  <a:pt x="8440448" y="953098"/>
                </a:lnTo>
                <a:lnTo>
                  <a:pt x="8534282" y="899287"/>
                </a:lnTo>
                <a:close/>
                <a:moveTo>
                  <a:pt x="8494308" y="994458"/>
                </a:moveTo>
                <a:lnTo>
                  <a:pt x="8608304" y="1075111"/>
                </a:lnTo>
                <a:lnTo>
                  <a:pt x="8486664" y="1011143"/>
                </a:lnTo>
                <a:close/>
                <a:moveTo>
                  <a:pt x="8491792" y="992669"/>
                </a:moveTo>
                <a:lnTo>
                  <a:pt x="8484052" y="1009656"/>
                </a:lnTo>
                <a:lnTo>
                  <a:pt x="8409584" y="970816"/>
                </a:lnTo>
                <a:lnTo>
                  <a:pt x="8437931" y="954535"/>
                </a:lnTo>
                <a:close/>
                <a:moveTo>
                  <a:pt x="6943821" y="1937549"/>
                </a:moveTo>
                <a:lnTo>
                  <a:pt x="6934266" y="1921166"/>
                </a:lnTo>
                <a:lnTo>
                  <a:pt x="7073264" y="1808881"/>
                </a:lnTo>
                <a:lnTo>
                  <a:pt x="7245770" y="1896113"/>
                </a:lnTo>
                <a:lnTo>
                  <a:pt x="7162543" y="2020521"/>
                </a:lnTo>
                <a:close/>
                <a:moveTo>
                  <a:pt x="7161047" y="2022562"/>
                </a:moveTo>
                <a:lnTo>
                  <a:pt x="7072691" y="2154658"/>
                </a:lnTo>
                <a:lnTo>
                  <a:pt x="6945732" y="1940649"/>
                </a:lnTo>
                <a:close/>
                <a:moveTo>
                  <a:pt x="5114857" y="2848529"/>
                </a:moveTo>
                <a:lnTo>
                  <a:pt x="5103645" y="2730977"/>
                </a:lnTo>
                <a:lnTo>
                  <a:pt x="5531822" y="2580155"/>
                </a:lnTo>
                <a:cubicBezTo>
                  <a:pt x="5533860" y="2583205"/>
                  <a:pt x="5536822" y="2585800"/>
                  <a:pt x="5540454" y="2587716"/>
                </a:cubicBezTo>
                <a:lnTo>
                  <a:pt x="5343263" y="2842984"/>
                </a:lnTo>
                <a:close/>
                <a:moveTo>
                  <a:pt x="5341543" y="2845504"/>
                </a:moveTo>
                <a:lnTo>
                  <a:pt x="5139064" y="3107628"/>
                </a:lnTo>
                <a:lnTo>
                  <a:pt x="5115144" y="2850697"/>
                </a:lnTo>
                <a:close/>
                <a:moveTo>
                  <a:pt x="4913175" y="1880436"/>
                </a:moveTo>
                <a:lnTo>
                  <a:pt x="5001467" y="1860877"/>
                </a:lnTo>
                <a:lnTo>
                  <a:pt x="5136611" y="2012102"/>
                </a:lnTo>
                <a:lnTo>
                  <a:pt x="5070011" y="2331919"/>
                </a:lnTo>
                <a:cubicBezTo>
                  <a:pt x="5066698" y="2331540"/>
                  <a:pt x="5063322" y="2331768"/>
                  <a:pt x="5060137" y="2332549"/>
                </a:cubicBezTo>
                <a:lnTo>
                  <a:pt x="4888140" y="1920284"/>
                </a:lnTo>
                <a:cubicBezTo>
                  <a:pt x="4897440" y="1917662"/>
                  <a:pt x="4905212" y="1912445"/>
                  <a:pt x="4909990" y="1905615"/>
                </a:cubicBezTo>
                <a:cubicBezTo>
                  <a:pt x="4915341" y="1897877"/>
                  <a:pt x="4916519" y="1888753"/>
                  <a:pt x="4913271" y="1880310"/>
                </a:cubicBezTo>
                <a:close/>
                <a:moveTo>
                  <a:pt x="6496565" y="1459728"/>
                </a:moveTo>
                <a:cubicBezTo>
                  <a:pt x="6498285" y="1462198"/>
                  <a:pt x="6500642" y="1464365"/>
                  <a:pt x="6503508" y="1466054"/>
                </a:cubicBezTo>
                <a:lnTo>
                  <a:pt x="6381741" y="1607575"/>
                </a:lnTo>
                <a:lnTo>
                  <a:pt x="6484016" y="1464592"/>
                </a:lnTo>
                <a:close/>
                <a:moveTo>
                  <a:pt x="6486628" y="1460937"/>
                </a:moveTo>
                <a:lnTo>
                  <a:pt x="6493348" y="1451561"/>
                </a:lnTo>
                <a:cubicBezTo>
                  <a:pt x="6493571" y="1453653"/>
                  <a:pt x="6494176" y="1455695"/>
                  <a:pt x="6495132" y="1457661"/>
                </a:cubicBezTo>
                <a:close/>
                <a:moveTo>
                  <a:pt x="6607663" y="1291918"/>
                </a:moveTo>
                <a:lnTo>
                  <a:pt x="6622250" y="1293708"/>
                </a:lnTo>
                <a:lnTo>
                  <a:pt x="6531188" y="1430793"/>
                </a:lnTo>
                <a:cubicBezTo>
                  <a:pt x="6529881" y="1430264"/>
                  <a:pt x="6528512" y="1429810"/>
                  <a:pt x="6527111" y="1429432"/>
                </a:cubicBezTo>
                <a:lnTo>
                  <a:pt x="6539851" y="1386787"/>
                </a:lnTo>
                <a:close/>
                <a:moveTo>
                  <a:pt x="6542336" y="1378343"/>
                </a:moveTo>
                <a:lnTo>
                  <a:pt x="6569441" y="1287280"/>
                </a:lnTo>
                <a:lnTo>
                  <a:pt x="6604477" y="1291540"/>
                </a:lnTo>
                <a:close/>
                <a:moveTo>
                  <a:pt x="7758863" y="1440547"/>
                </a:moveTo>
                <a:lnTo>
                  <a:pt x="7703187" y="1512757"/>
                </a:lnTo>
                <a:lnTo>
                  <a:pt x="7654518" y="1464315"/>
                </a:lnTo>
                <a:lnTo>
                  <a:pt x="7676527" y="1422954"/>
                </a:lnTo>
                <a:lnTo>
                  <a:pt x="7701435" y="1426004"/>
                </a:lnTo>
                <a:close/>
                <a:moveTo>
                  <a:pt x="7722966" y="1428726"/>
                </a:moveTo>
                <a:lnTo>
                  <a:pt x="7763959" y="1433767"/>
                </a:lnTo>
                <a:lnTo>
                  <a:pt x="7760583" y="1438153"/>
                </a:lnTo>
                <a:close/>
                <a:moveTo>
                  <a:pt x="6425250" y="2709830"/>
                </a:moveTo>
                <a:lnTo>
                  <a:pt x="6442705" y="2650853"/>
                </a:lnTo>
                <a:lnTo>
                  <a:pt x="6460095" y="2701841"/>
                </a:lnTo>
                <a:close/>
                <a:moveTo>
                  <a:pt x="6460955" y="2704210"/>
                </a:moveTo>
                <a:lnTo>
                  <a:pt x="6497521" y="2812260"/>
                </a:lnTo>
                <a:lnTo>
                  <a:pt x="6367727" y="2904079"/>
                </a:lnTo>
                <a:lnTo>
                  <a:pt x="6424518" y="2712275"/>
                </a:lnTo>
                <a:close/>
                <a:moveTo>
                  <a:pt x="6442450" y="2641199"/>
                </a:moveTo>
                <a:lnTo>
                  <a:pt x="6356451" y="2388074"/>
                </a:lnTo>
                <a:lnTo>
                  <a:pt x="6505579" y="2267547"/>
                </a:lnTo>
                <a:lnTo>
                  <a:pt x="6538067" y="2318561"/>
                </a:lnTo>
                <a:close/>
                <a:moveTo>
                  <a:pt x="6355464" y="2385477"/>
                </a:moveTo>
                <a:lnTo>
                  <a:pt x="6328836" y="2307168"/>
                </a:lnTo>
                <a:lnTo>
                  <a:pt x="6457515" y="2192237"/>
                </a:lnTo>
                <a:lnTo>
                  <a:pt x="6504114" y="2265329"/>
                </a:lnTo>
                <a:close/>
                <a:moveTo>
                  <a:pt x="5087783" y="2339429"/>
                </a:moveTo>
                <a:lnTo>
                  <a:pt x="5295740" y="2189868"/>
                </a:lnTo>
                <a:lnTo>
                  <a:pt x="5521439" y="2442540"/>
                </a:lnTo>
                <a:lnTo>
                  <a:pt x="5548321" y="2550338"/>
                </a:lnTo>
                <a:cubicBezTo>
                  <a:pt x="5542174" y="2551850"/>
                  <a:pt x="5536886" y="2555051"/>
                  <a:pt x="5533415" y="2559361"/>
                </a:cubicBezTo>
                <a:lnTo>
                  <a:pt x="5090905" y="2361886"/>
                </a:lnTo>
                <a:cubicBezTo>
                  <a:pt x="5095396" y="2354527"/>
                  <a:pt x="5094154" y="2345781"/>
                  <a:pt x="5087719" y="2339404"/>
                </a:cubicBezTo>
                <a:close/>
                <a:moveTo>
                  <a:pt x="5085777" y="2337741"/>
                </a:moveTo>
                <a:cubicBezTo>
                  <a:pt x="5083961" y="2336355"/>
                  <a:pt x="5081891" y="2335170"/>
                  <a:pt x="5079694" y="2334187"/>
                </a:cubicBezTo>
                <a:cubicBezTo>
                  <a:pt x="5077591" y="2333254"/>
                  <a:pt x="5075266" y="2332675"/>
                  <a:pt x="5072877" y="2332473"/>
                </a:cubicBezTo>
                <a:lnTo>
                  <a:pt x="5139096" y="2014900"/>
                </a:lnTo>
                <a:lnTo>
                  <a:pt x="5293925" y="2188053"/>
                </a:lnTo>
                <a:close/>
                <a:moveTo>
                  <a:pt x="5297907" y="2188204"/>
                </a:moveTo>
                <a:lnTo>
                  <a:pt x="5433816" y="2090463"/>
                </a:lnTo>
                <a:lnTo>
                  <a:pt x="5520069" y="2436945"/>
                </a:lnTo>
                <a:close/>
                <a:moveTo>
                  <a:pt x="7559665" y="1228454"/>
                </a:moveTo>
                <a:lnTo>
                  <a:pt x="7576833" y="1360927"/>
                </a:lnTo>
                <a:cubicBezTo>
                  <a:pt x="7575431" y="1360902"/>
                  <a:pt x="7573998" y="1361078"/>
                  <a:pt x="7572660" y="1361431"/>
                </a:cubicBezTo>
                <a:lnTo>
                  <a:pt x="7530935" y="1234578"/>
                </a:lnTo>
                <a:close/>
                <a:moveTo>
                  <a:pt x="7532559" y="1231781"/>
                </a:moveTo>
                <a:lnTo>
                  <a:pt x="7557244" y="1209752"/>
                </a:lnTo>
                <a:lnTo>
                  <a:pt x="7559378" y="1226034"/>
                </a:lnTo>
                <a:close/>
                <a:moveTo>
                  <a:pt x="6833424" y="1662772"/>
                </a:moveTo>
                <a:cubicBezTo>
                  <a:pt x="6835940" y="1646138"/>
                  <a:pt x="6827086" y="1629730"/>
                  <a:pt x="6810172" y="1619648"/>
                </a:cubicBezTo>
                <a:lnTo>
                  <a:pt x="6938533" y="1477295"/>
                </a:lnTo>
                <a:lnTo>
                  <a:pt x="7232584" y="1496072"/>
                </a:lnTo>
                <a:lnTo>
                  <a:pt x="7019181" y="1686641"/>
                </a:lnTo>
                <a:close/>
                <a:moveTo>
                  <a:pt x="7016920" y="1688733"/>
                </a:moveTo>
                <a:lnTo>
                  <a:pt x="6953439" y="1745442"/>
                </a:lnTo>
                <a:lnTo>
                  <a:pt x="6826034" y="1680919"/>
                </a:lnTo>
                <a:lnTo>
                  <a:pt x="6826799" y="1679811"/>
                </a:lnTo>
                <a:cubicBezTo>
                  <a:pt x="6829889" y="1675223"/>
                  <a:pt x="6832055" y="1670258"/>
                  <a:pt x="6833169" y="1665142"/>
                </a:cubicBezTo>
                <a:close/>
                <a:moveTo>
                  <a:pt x="6793069" y="1468121"/>
                </a:moveTo>
                <a:lnTo>
                  <a:pt x="6853172" y="1471952"/>
                </a:lnTo>
                <a:lnTo>
                  <a:pt x="6792145" y="1612263"/>
                </a:lnTo>
                <a:cubicBezTo>
                  <a:pt x="6778067" y="1608911"/>
                  <a:pt x="6762938" y="1609793"/>
                  <a:pt x="6749655" y="1614784"/>
                </a:cubicBezTo>
                <a:close/>
                <a:moveTo>
                  <a:pt x="6746120" y="1616069"/>
                </a:moveTo>
                <a:cubicBezTo>
                  <a:pt x="6742202" y="1617758"/>
                  <a:pt x="6738539" y="1619799"/>
                  <a:pt x="6735163" y="1622118"/>
                </a:cubicBezTo>
                <a:lnTo>
                  <a:pt x="6586704" y="1501289"/>
                </a:lnTo>
                <a:lnTo>
                  <a:pt x="6621231" y="1457157"/>
                </a:lnTo>
                <a:lnTo>
                  <a:pt x="6790043" y="1467919"/>
                </a:lnTo>
                <a:close/>
                <a:moveTo>
                  <a:pt x="7540490" y="1403825"/>
                </a:moveTo>
                <a:lnTo>
                  <a:pt x="7364226" y="1382250"/>
                </a:lnTo>
                <a:lnTo>
                  <a:pt x="7478890" y="1279895"/>
                </a:lnTo>
                <a:lnTo>
                  <a:pt x="7553900" y="1368993"/>
                </a:lnTo>
                <a:cubicBezTo>
                  <a:pt x="7541414" y="1377637"/>
                  <a:pt x="7536223" y="1391147"/>
                  <a:pt x="7540490" y="1403825"/>
                </a:cubicBezTo>
                <a:close/>
                <a:moveTo>
                  <a:pt x="7541510" y="1406345"/>
                </a:moveTo>
                <a:cubicBezTo>
                  <a:pt x="7543516" y="1411109"/>
                  <a:pt x="7546765" y="1415469"/>
                  <a:pt x="7551065" y="1419174"/>
                </a:cubicBezTo>
                <a:lnTo>
                  <a:pt x="7442198" y="1507137"/>
                </a:lnTo>
                <a:lnTo>
                  <a:pt x="7398561" y="1504389"/>
                </a:lnTo>
                <a:lnTo>
                  <a:pt x="7351422" y="1393491"/>
                </a:lnTo>
                <a:lnTo>
                  <a:pt x="7361710" y="1384291"/>
                </a:lnTo>
                <a:close/>
                <a:moveTo>
                  <a:pt x="7395503" y="1504036"/>
                </a:moveTo>
                <a:lnTo>
                  <a:pt x="7239018" y="1493955"/>
                </a:lnTo>
                <a:lnTo>
                  <a:pt x="7349223" y="1395658"/>
                </a:lnTo>
                <a:close/>
                <a:moveTo>
                  <a:pt x="7350338" y="1390819"/>
                </a:moveTo>
                <a:lnTo>
                  <a:pt x="7346803" y="1382552"/>
                </a:lnTo>
                <a:lnTo>
                  <a:pt x="7358078" y="1383913"/>
                </a:lnTo>
                <a:close/>
                <a:moveTo>
                  <a:pt x="7348045" y="1392886"/>
                </a:moveTo>
                <a:lnTo>
                  <a:pt x="7235037" y="1493703"/>
                </a:lnTo>
                <a:lnTo>
                  <a:pt x="6940508" y="1474951"/>
                </a:lnTo>
                <a:lnTo>
                  <a:pt x="7056287" y="1346661"/>
                </a:lnTo>
                <a:lnTo>
                  <a:pt x="7343459" y="1381947"/>
                </a:lnTo>
                <a:close/>
                <a:moveTo>
                  <a:pt x="7055014" y="1344393"/>
                </a:moveTo>
                <a:lnTo>
                  <a:pt x="7031125" y="1341318"/>
                </a:lnTo>
                <a:lnTo>
                  <a:pt x="7064028" y="1334362"/>
                </a:lnTo>
                <a:close/>
                <a:moveTo>
                  <a:pt x="7053038" y="1346460"/>
                </a:moveTo>
                <a:lnTo>
                  <a:pt x="6937196" y="1475001"/>
                </a:lnTo>
                <a:lnTo>
                  <a:pt x="6856994" y="1469784"/>
                </a:lnTo>
                <a:lnTo>
                  <a:pt x="6900662" y="1369370"/>
                </a:lnTo>
                <a:lnTo>
                  <a:pt x="7024022" y="1342931"/>
                </a:lnTo>
                <a:close/>
                <a:moveTo>
                  <a:pt x="6853904" y="1469607"/>
                </a:moveTo>
                <a:lnTo>
                  <a:pt x="6793642" y="1465776"/>
                </a:lnTo>
                <a:lnTo>
                  <a:pt x="6816925" y="1387190"/>
                </a:lnTo>
                <a:lnTo>
                  <a:pt x="6897222" y="1370076"/>
                </a:lnTo>
                <a:close/>
                <a:moveTo>
                  <a:pt x="6856166" y="1472128"/>
                </a:moveTo>
                <a:lnTo>
                  <a:pt x="6935157" y="1477169"/>
                </a:lnTo>
                <a:lnTo>
                  <a:pt x="6807561" y="1618312"/>
                </a:lnTo>
                <a:cubicBezTo>
                  <a:pt x="6806095" y="1617380"/>
                  <a:pt x="6804567" y="1616548"/>
                  <a:pt x="6802942" y="1615792"/>
                </a:cubicBezTo>
                <a:cubicBezTo>
                  <a:pt x="6800299" y="1614632"/>
                  <a:pt x="6797432" y="1613826"/>
                  <a:pt x="6794884" y="1612944"/>
                </a:cubicBezTo>
                <a:close/>
                <a:moveTo>
                  <a:pt x="7236470" y="1496400"/>
                </a:moveTo>
                <a:lnTo>
                  <a:pt x="7396395" y="1506481"/>
                </a:lnTo>
                <a:lnTo>
                  <a:pt x="7408308" y="1534508"/>
                </a:lnTo>
                <a:lnTo>
                  <a:pt x="7192675" y="1708795"/>
                </a:lnTo>
                <a:lnTo>
                  <a:pt x="7022971" y="1687019"/>
                </a:lnTo>
                <a:close/>
                <a:moveTo>
                  <a:pt x="7399676" y="1506784"/>
                </a:moveTo>
                <a:lnTo>
                  <a:pt x="7439649" y="1509304"/>
                </a:lnTo>
                <a:lnTo>
                  <a:pt x="7410728" y="1532668"/>
                </a:lnTo>
                <a:close/>
                <a:moveTo>
                  <a:pt x="7443758" y="1509607"/>
                </a:moveTo>
                <a:lnTo>
                  <a:pt x="7501759" y="1513337"/>
                </a:lnTo>
                <a:lnTo>
                  <a:pt x="7441083" y="1604072"/>
                </a:lnTo>
                <a:lnTo>
                  <a:pt x="7411843" y="1535416"/>
                </a:lnTo>
                <a:close/>
                <a:moveTo>
                  <a:pt x="7446402" y="1507464"/>
                </a:moveTo>
                <a:lnTo>
                  <a:pt x="7553550" y="1420938"/>
                </a:lnTo>
                <a:cubicBezTo>
                  <a:pt x="7555811" y="1422476"/>
                  <a:pt x="7558264" y="1423837"/>
                  <a:pt x="7560844" y="1424996"/>
                </a:cubicBezTo>
                <a:lnTo>
                  <a:pt x="7503288" y="1511069"/>
                </a:lnTo>
                <a:close/>
                <a:moveTo>
                  <a:pt x="7563519" y="1426030"/>
                </a:moveTo>
                <a:cubicBezTo>
                  <a:pt x="7570208" y="1428676"/>
                  <a:pt x="7577692" y="1429860"/>
                  <a:pt x="7585178" y="1429457"/>
                </a:cubicBezTo>
                <a:lnTo>
                  <a:pt x="7595625" y="1516891"/>
                </a:lnTo>
                <a:lnTo>
                  <a:pt x="7506441" y="1511270"/>
                </a:lnTo>
                <a:close/>
                <a:moveTo>
                  <a:pt x="7579731" y="1360776"/>
                </a:moveTo>
                <a:lnTo>
                  <a:pt x="7562691" y="1227874"/>
                </a:lnTo>
                <a:lnTo>
                  <a:pt x="7678852" y="1203073"/>
                </a:lnTo>
                <a:lnTo>
                  <a:pt x="7597473" y="1362540"/>
                </a:lnTo>
                <a:cubicBezTo>
                  <a:pt x="7591835" y="1360851"/>
                  <a:pt x="7585783" y="1360196"/>
                  <a:pt x="7579763" y="1360650"/>
                </a:cubicBezTo>
                <a:close/>
                <a:moveTo>
                  <a:pt x="7569507" y="1362212"/>
                </a:moveTo>
                <a:cubicBezTo>
                  <a:pt x="7564729" y="1363246"/>
                  <a:pt x="7560238" y="1364934"/>
                  <a:pt x="7556225" y="1367253"/>
                </a:cubicBezTo>
                <a:lnTo>
                  <a:pt x="7480897" y="1278005"/>
                </a:lnTo>
                <a:lnTo>
                  <a:pt x="7528037" y="1236091"/>
                </a:lnTo>
                <a:close/>
                <a:moveTo>
                  <a:pt x="7479113" y="1275863"/>
                </a:moveTo>
                <a:lnTo>
                  <a:pt x="7457549" y="1250331"/>
                </a:lnTo>
                <a:lnTo>
                  <a:pt x="7523259" y="1236292"/>
                </a:lnTo>
                <a:close/>
                <a:moveTo>
                  <a:pt x="7476947" y="1277753"/>
                </a:moveTo>
                <a:lnTo>
                  <a:pt x="7360403" y="1381872"/>
                </a:lnTo>
                <a:lnTo>
                  <a:pt x="7345688" y="1380057"/>
                </a:lnTo>
                <a:lnTo>
                  <a:pt x="7304537" y="1282844"/>
                </a:lnTo>
                <a:lnTo>
                  <a:pt x="7454396" y="1250810"/>
                </a:lnTo>
                <a:close/>
                <a:moveTo>
                  <a:pt x="7342503" y="1379729"/>
                </a:moveTo>
                <a:lnTo>
                  <a:pt x="7058167" y="1344822"/>
                </a:lnTo>
                <a:lnTo>
                  <a:pt x="7068455" y="1333253"/>
                </a:lnTo>
                <a:lnTo>
                  <a:pt x="7301510" y="1283424"/>
                </a:lnTo>
                <a:close/>
                <a:moveTo>
                  <a:pt x="7066639" y="1331413"/>
                </a:moveTo>
                <a:lnTo>
                  <a:pt x="7023831" y="1340537"/>
                </a:lnTo>
                <a:lnTo>
                  <a:pt x="6918722" y="1327683"/>
                </a:lnTo>
                <a:lnTo>
                  <a:pt x="7002268" y="1135375"/>
                </a:lnTo>
                <a:lnTo>
                  <a:pt x="7233062" y="1146918"/>
                </a:lnTo>
                <a:close/>
                <a:moveTo>
                  <a:pt x="7016856" y="1342100"/>
                </a:moveTo>
                <a:lnTo>
                  <a:pt x="6901841" y="1366724"/>
                </a:lnTo>
                <a:lnTo>
                  <a:pt x="6917766" y="1329926"/>
                </a:lnTo>
                <a:close/>
                <a:moveTo>
                  <a:pt x="6898401" y="1367304"/>
                </a:moveTo>
                <a:lnTo>
                  <a:pt x="6817722" y="1384543"/>
                </a:lnTo>
                <a:lnTo>
                  <a:pt x="6836832" y="1319970"/>
                </a:lnTo>
                <a:lnTo>
                  <a:pt x="6914804" y="1329497"/>
                </a:lnTo>
                <a:close/>
                <a:moveTo>
                  <a:pt x="6814377" y="1385274"/>
                </a:moveTo>
                <a:lnTo>
                  <a:pt x="6649929" y="1420560"/>
                </a:lnTo>
                <a:lnTo>
                  <a:pt x="6737998" y="1308023"/>
                </a:lnTo>
                <a:lnTo>
                  <a:pt x="6833807" y="1319718"/>
                </a:lnTo>
                <a:close/>
                <a:moveTo>
                  <a:pt x="6813581" y="1387971"/>
                </a:moveTo>
                <a:lnTo>
                  <a:pt x="6790584" y="1465625"/>
                </a:lnTo>
                <a:lnTo>
                  <a:pt x="6622920" y="1454939"/>
                </a:lnTo>
                <a:lnTo>
                  <a:pt x="6647604" y="1423383"/>
                </a:lnTo>
                <a:close/>
                <a:moveTo>
                  <a:pt x="6619511" y="1454737"/>
                </a:moveTo>
                <a:lnTo>
                  <a:pt x="6546094" y="1449948"/>
                </a:lnTo>
                <a:cubicBezTo>
                  <a:pt x="6546158" y="1448310"/>
                  <a:pt x="6545934" y="1446697"/>
                  <a:pt x="6545489" y="1445109"/>
                </a:cubicBezTo>
                <a:lnTo>
                  <a:pt x="6643495" y="1424189"/>
                </a:lnTo>
                <a:close/>
                <a:moveTo>
                  <a:pt x="6545585" y="1452393"/>
                </a:moveTo>
                <a:lnTo>
                  <a:pt x="6617727" y="1457005"/>
                </a:lnTo>
                <a:lnTo>
                  <a:pt x="6584315" y="1499449"/>
                </a:lnTo>
                <a:lnTo>
                  <a:pt x="6539724" y="1463054"/>
                </a:lnTo>
                <a:cubicBezTo>
                  <a:pt x="6540902" y="1461895"/>
                  <a:pt x="6541953" y="1460685"/>
                  <a:pt x="6542909" y="1459400"/>
                </a:cubicBezTo>
                <a:cubicBezTo>
                  <a:pt x="6544374" y="1457182"/>
                  <a:pt x="6545298" y="1454787"/>
                  <a:pt x="6545616" y="1452292"/>
                </a:cubicBezTo>
                <a:close/>
                <a:moveTo>
                  <a:pt x="6584920" y="1503482"/>
                </a:moveTo>
                <a:lnTo>
                  <a:pt x="6732743" y="1623655"/>
                </a:lnTo>
                <a:cubicBezTo>
                  <a:pt x="6728602" y="1626932"/>
                  <a:pt x="6725034" y="1630637"/>
                  <a:pt x="6722200" y="1634695"/>
                </a:cubicBezTo>
                <a:cubicBezTo>
                  <a:pt x="6718378" y="1640139"/>
                  <a:pt x="6716021" y="1646138"/>
                  <a:pt x="6715256" y="1652338"/>
                </a:cubicBezTo>
                <a:lnTo>
                  <a:pt x="6479716" y="1637871"/>
                </a:lnTo>
                <a:close/>
                <a:moveTo>
                  <a:pt x="6729621" y="1688203"/>
                </a:moveTo>
                <a:lnTo>
                  <a:pt x="6727295" y="1689943"/>
                </a:lnTo>
                <a:lnTo>
                  <a:pt x="6728251" y="1686817"/>
                </a:lnTo>
                <a:cubicBezTo>
                  <a:pt x="6728729" y="1687170"/>
                  <a:pt x="6729143" y="1687649"/>
                  <a:pt x="6729652" y="1688103"/>
                </a:cubicBezTo>
                <a:close/>
                <a:moveTo>
                  <a:pt x="6714906" y="1654606"/>
                </a:moveTo>
                <a:cubicBezTo>
                  <a:pt x="6714269" y="1665167"/>
                  <a:pt x="6718123" y="1675576"/>
                  <a:pt x="6725798" y="1684221"/>
                </a:cubicBezTo>
                <a:lnTo>
                  <a:pt x="6723251" y="1692841"/>
                </a:lnTo>
                <a:lnTo>
                  <a:pt x="6581130" y="1799530"/>
                </a:lnTo>
                <a:lnTo>
                  <a:pt x="6405471" y="1732689"/>
                </a:lnTo>
                <a:lnTo>
                  <a:pt x="6477932" y="1640089"/>
                </a:lnTo>
                <a:close/>
                <a:moveTo>
                  <a:pt x="6722008" y="1697000"/>
                </a:moveTo>
                <a:lnTo>
                  <a:pt x="6680602" y="1837211"/>
                </a:lnTo>
                <a:lnTo>
                  <a:pt x="6584156" y="1800589"/>
                </a:lnTo>
                <a:close/>
                <a:moveTo>
                  <a:pt x="5979141" y="2254365"/>
                </a:moveTo>
                <a:lnTo>
                  <a:pt x="6014719" y="2227649"/>
                </a:lnTo>
                <a:lnTo>
                  <a:pt x="5974809" y="2278637"/>
                </a:lnTo>
                <a:close/>
                <a:moveTo>
                  <a:pt x="5976529" y="2253231"/>
                </a:moveTo>
                <a:lnTo>
                  <a:pt x="5854476" y="2344747"/>
                </a:lnTo>
                <a:lnTo>
                  <a:pt x="5995450" y="2147701"/>
                </a:lnTo>
                <a:close/>
                <a:moveTo>
                  <a:pt x="5979938" y="2250534"/>
                </a:moveTo>
                <a:lnTo>
                  <a:pt x="5999462" y="2142156"/>
                </a:lnTo>
                <a:lnTo>
                  <a:pt x="6060649" y="2056638"/>
                </a:lnTo>
                <a:lnTo>
                  <a:pt x="6052272" y="2179710"/>
                </a:lnTo>
                <a:lnTo>
                  <a:pt x="6020867" y="2219836"/>
                </a:lnTo>
                <a:close/>
                <a:moveTo>
                  <a:pt x="6315204" y="1700705"/>
                </a:moveTo>
                <a:lnTo>
                  <a:pt x="6401394" y="1733470"/>
                </a:lnTo>
                <a:lnTo>
                  <a:pt x="6273129" y="1897298"/>
                </a:lnTo>
                <a:lnTo>
                  <a:pt x="6226689" y="1824331"/>
                </a:lnTo>
                <a:close/>
                <a:moveTo>
                  <a:pt x="6313835" y="1697655"/>
                </a:moveTo>
                <a:lnTo>
                  <a:pt x="6309471" y="1695992"/>
                </a:lnTo>
                <a:lnTo>
                  <a:pt x="6343042" y="1656875"/>
                </a:lnTo>
                <a:close/>
                <a:moveTo>
                  <a:pt x="6215764" y="1975229"/>
                </a:moveTo>
                <a:lnTo>
                  <a:pt x="6272905" y="1902137"/>
                </a:lnTo>
                <a:lnTo>
                  <a:pt x="6328200" y="1989141"/>
                </a:lnTo>
                <a:lnTo>
                  <a:pt x="6242424" y="2053564"/>
                </a:lnTo>
                <a:close/>
                <a:moveTo>
                  <a:pt x="6240162" y="2055403"/>
                </a:moveTo>
                <a:lnTo>
                  <a:pt x="6054183" y="2194833"/>
                </a:lnTo>
                <a:lnTo>
                  <a:pt x="6055139" y="2180441"/>
                </a:lnTo>
                <a:lnTo>
                  <a:pt x="6213726" y="1977850"/>
                </a:lnTo>
                <a:close/>
                <a:moveTo>
                  <a:pt x="6271313" y="1899742"/>
                </a:moveTo>
                <a:lnTo>
                  <a:pt x="6214681" y="1972078"/>
                </a:lnTo>
                <a:lnTo>
                  <a:pt x="6184550" y="1883385"/>
                </a:lnTo>
                <a:lnTo>
                  <a:pt x="6224969" y="1826852"/>
                </a:lnTo>
                <a:close/>
                <a:moveTo>
                  <a:pt x="6212643" y="1974700"/>
                </a:moveTo>
                <a:lnTo>
                  <a:pt x="6055489" y="2175527"/>
                </a:lnTo>
                <a:lnTo>
                  <a:pt x="6063770" y="2052202"/>
                </a:lnTo>
                <a:lnTo>
                  <a:pt x="6182480" y="1886258"/>
                </a:lnTo>
                <a:close/>
                <a:moveTo>
                  <a:pt x="6051954" y="2184550"/>
                </a:moveTo>
                <a:lnTo>
                  <a:pt x="6051094" y="2197152"/>
                </a:lnTo>
                <a:lnTo>
                  <a:pt x="6029403" y="2213459"/>
                </a:lnTo>
                <a:close/>
                <a:moveTo>
                  <a:pt x="6053928" y="2198261"/>
                </a:moveTo>
                <a:lnTo>
                  <a:pt x="6241022" y="2057949"/>
                </a:lnTo>
                <a:lnTo>
                  <a:pt x="6325556" y="2306286"/>
                </a:lnTo>
                <a:lnTo>
                  <a:pt x="6028766" y="2571308"/>
                </a:lnTo>
                <a:close/>
                <a:moveTo>
                  <a:pt x="6243443" y="2055983"/>
                </a:moveTo>
                <a:lnTo>
                  <a:pt x="6329505" y="1991334"/>
                </a:lnTo>
                <a:lnTo>
                  <a:pt x="6455891" y="2189767"/>
                </a:lnTo>
                <a:lnTo>
                  <a:pt x="6327721" y="2304194"/>
                </a:lnTo>
                <a:close/>
                <a:moveTo>
                  <a:pt x="6274721" y="1899919"/>
                </a:moveTo>
                <a:lnTo>
                  <a:pt x="6404133" y="1734554"/>
                </a:lnTo>
                <a:lnTo>
                  <a:pt x="6579092" y="1801169"/>
                </a:lnTo>
                <a:lnTo>
                  <a:pt x="6330652" y="1987680"/>
                </a:lnTo>
                <a:close/>
                <a:moveTo>
                  <a:pt x="6402763" y="1731479"/>
                </a:moveTo>
                <a:lnTo>
                  <a:pt x="6316478" y="1698714"/>
                </a:lnTo>
                <a:lnTo>
                  <a:pt x="6363554" y="1632931"/>
                </a:lnTo>
                <a:lnTo>
                  <a:pt x="6474588" y="1639786"/>
                </a:lnTo>
                <a:close/>
                <a:moveTo>
                  <a:pt x="6306668" y="1694782"/>
                </a:moveTo>
                <a:lnTo>
                  <a:pt x="6116421" y="1622622"/>
                </a:lnTo>
                <a:cubicBezTo>
                  <a:pt x="6117057" y="1621085"/>
                  <a:pt x="6117535" y="1619497"/>
                  <a:pt x="6117854" y="1617909"/>
                </a:cubicBezTo>
                <a:lnTo>
                  <a:pt x="6359923" y="1632754"/>
                </a:lnTo>
                <a:close/>
                <a:moveTo>
                  <a:pt x="6307719" y="1697832"/>
                </a:moveTo>
                <a:lnTo>
                  <a:pt x="6312274" y="1699571"/>
                </a:lnTo>
                <a:lnTo>
                  <a:pt x="6224842" y="1821735"/>
                </a:lnTo>
                <a:lnTo>
                  <a:pt x="6214681" y="1805781"/>
                </a:lnTo>
                <a:close/>
                <a:moveTo>
                  <a:pt x="6223154" y="1824155"/>
                </a:moveTo>
                <a:lnTo>
                  <a:pt x="6183213" y="1879932"/>
                </a:lnTo>
                <a:lnTo>
                  <a:pt x="6174103" y="1853089"/>
                </a:lnTo>
                <a:lnTo>
                  <a:pt x="6212897" y="1808024"/>
                </a:lnTo>
                <a:close/>
                <a:moveTo>
                  <a:pt x="6181174" y="1882805"/>
                </a:moveTo>
                <a:lnTo>
                  <a:pt x="6063961" y="2046632"/>
                </a:lnTo>
                <a:lnTo>
                  <a:pt x="6068739" y="1975481"/>
                </a:lnTo>
                <a:lnTo>
                  <a:pt x="6171873" y="1855585"/>
                </a:lnTo>
                <a:close/>
                <a:moveTo>
                  <a:pt x="6060871" y="2050967"/>
                </a:moveTo>
                <a:lnTo>
                  <a:pt x="6000513" y="2135301"/>
                </a:lnTo>
                <a:lnTo>
                  <a:pt x="6018796" y="2033677"/>
                </a:lnTo>
                <a:lnTo>
                  <a:pt x="6065745" y="1979035"/>
                </a:lnTo>
                <a:close/>
                <a:moveTo>
                  <a:pt x="5996500" y="2140946"/>
                </a:moveTo>
                <a:lnTo>
                  <a:pt x="5846576" y="2350494"/>
                </a:lnTo>
                <a:lnTo>
                  <a:pt x="5604857" y="2531737"/>
                </a:lnTo>
                <a:lnTo>
                  <a:pt x="5597372" y="2523597"/>
                </a:lnTo>
                <a:lnTo>
                  <a:pt x="6014910" y="2038139"/>
                </a:lnTo>
                <a:close/>
                <a:moveTo>
                  <a:pt x="5575650" y="2556816"/>
                </a:moveTo>
                <a:lnTo>
                  <a:pt x="5604316" y="2535367"/>
                </a:lnTo>
                <a:lnTo>
                  <a:pt x="5665279" y="2603620"/>
                </a:lnTo>
                <a:lnTo>
                  <a:pt x="5577210" y="2726717"/>
                </a:lnTo>
                <a:lnTo>
                  <a:pt x="5559310" y="2590942"/>
                </a:lnTo>
                <a:cubicBezTo>
                  <a:pt x="5573738" y="2589203"/>
                  <a:pt x="5583644" y="2578516"/>
                  <a:pt x="5581446" y="2567099"/>
                </a:cubicBezTo>
                <a:cubicBezTo>
                  <a:pt x="5580714" y="2563318"/>
                  <a:pt x="5578675" y="2559739"/>
                  <a:pt x="5575554" y="2556816"/>
                </a:cubicBezTo>
                <a:close/>
                <a:moveTo>
                  <a:pt x="5606386" y="2533628"/>
                </a:moveTo>
                <a:lnTo>
                  <a:pt x="5841703" y="2357198"/>
                </a:lnTo>
                <a:lnTo>
                  <a:pt x="5666999" y="2601578"/>
                </a:lnTo>
                <a:close/>
                <a:moveTo>
                  <a:pt x="5602691" y="2533300"/>
                </a:moveTo>
                <a:lnTo>
                  <a:pt x="5573356" y="2555202"/>
                </a:lnTo>
                <a:cubicBezTo>
                  <a:pt x="5572719" y="2554950"/>
                  <a:pt x="5572146" y="2554270"/>
                  <a:pt x="5571318" y="2553917"/>
                </a:cubicBezTo>
                <a:lnTo>
                  <a:pt x="5595652" y="2525563"/>
                </a:lnTo>
                <a:close/>
                <a:moveTo>
                  <a:pt x="5568929" y="2552455"/>
                </a:moveTo>
                <a:lnTo>
                  <a:pt x="5567941" y="2552027"/>
                </a:lnTo>
                <a:lnTo>
                  <a:pt x="5567113" y="2551674"/>
                </a:lnTo>
                <a:lnTo>
                  <a:pt x="5587116" y="2515909"/>
                </a:lnTo>
                <a:lnTo>
                  <a:pt x="5593805" y="2523697"/>
                </a:lnTo>
                <a:close/>
                <a:moveTo>
                  <a:pt x="5564279" y="2550842"/>
                </a:moveTo>
                <a:cubicBezTo>
                  <a:pt x="5560106" y="2549507"/>
                  <a:pt x="5555519" y="2549103"/>
                  <a:pt x="5551092" y="2549733"/>
                </a:cubicBezTo>
                <a:lnTo>
                  <a:pt x="5525388" y="2447102"/>
                </a:lnTo>
                <a:lnTo>
                  <a:pt x="5585173" y="2513742"/>
                </a:lnTo>
                <a:close/>
                <a:moveTo>
                  <a:pt x="5550423" y="2591018"/>
                </a:moveTo>
                <a:cubicBezTo>
                  <a:pt x="5552557" y="2591144"/>
                  <a:pt x="5554659" y="2591144"/>
                  <a:pt x="5556793" y="2591018"/>
                </a:cubicBezTo>
                <a:lnTo>
                  <a:pt x="5575013" y="2730044"/>
                </a:lnTo>
                <a:lnTo>
                  <a:pt x="5496882" y="2839229"/>
                </a:lnTo>
                <a:lnTo>
                  <a:pt x="5474586" y="2839758"/>
                </a:lnTo>
                <a:close/>
                <a:moveTo>
                  <a:pt x="5575490" y="2734328"/>
                </a:moveTo>
                <a:lnTo>
                  <a:pt x="5581574" y="2780755"/>
                </a:lnTo>
                <a:lnTo>
                  <a:pt x="5536568" y="2838271"/>
                </a:lnTo>
                <a:lnTo>
                  <a:pt x="5500512" y="2839153"/>
                </a:lnTo>
                <a:close/>
                <a:moveTo>
                  <a:pt x="5582084" y="2784536"/>
                </a:moveTo>
                <a:lnTo>
                  <a:pt x="5588963" y="2836986"/>
                </a:lnTo>
                <a:lnTo>
                  <a:pt x="5540071" y="2838195"/>
                </a:lnTo>
                <a:close/>
                <a:moveTo>
                  <a:pt x="5577879" y="2731002"/>
                </a:moveTo>
                <a:lnTo>
                  <a:pt x="5667381" y="2605863"/>
                </a:lnTo>
                <a:lnTo>
                  <a:pt x="5694614" y="2636310"/>
                </a:lnTo>
                <a:lnTo>
                  <a:pt x="5584186" y="2777806"/>
                </a:lnTo>
                <a:close/>
                <a:moveTo>
                  <a:pt x="5668974" y="2603645"/>
                </a:moveTo>
                <a:lnTo>
                  <a:pt x="5849475" y="2351351"/>
                </a:lnTo>
                <a:lnTo>
                  <a:pt x="5975701" y="2256709"/>
                </a:lnTo>
                <a:lnTo>
                  <a:pt x="5970923" y="2283224"/>
                </a:lnTo>
                <a:lnTo>
                  <a:pt x="5696270" y="2634167"/>
                </a:lnTo>
                <a:close/>
                <a:moveTo>
                  <a:pt x="5969873" y="2289046"/>
                </a:moveTo>
                <a:lnTo>
                  <a:pt x="5898303" y="2687524"/>
                </a:lnTo>
                <a:lnTo>
                  <a:pt x="5812463" y="2764145"/>
                </a:lnTo>
                <a:lnTo>
                  <a:pt x="5698118" y="2636234"/>
                </a:lnTo>
                <a:close/>
                <a:moveTo>
                  <a:pt x="5973599" y="2284283"/>
                </a:moveTo>
                <a:lnTo>
                  <a:pt x="6023064" y="2221071"/>
                </a:lnTo>
                <a:lnTo>
                  <a:pt x="6050615" y="2200353"/>
                </a:lnTo>
                <a:lnTo>
                  <a:pt x="6025358" y="2574030"/>
                </a:lnTo>
                <a:lnTo>
                  <a:pt x="5901806" y="2684374"/>
                </a:lnTo>
                <a:close/>
                <a:moveTo>
                  <a:pt x="6028319" y="2575240"/>
                </a:moveTo>
                <a:lnTo>
                  <a:pt x="6326320" y="2309235"/>
                </a:lnTo>
                <a:lnTo>
                  <a:pt x="6352916" y="2387368"/>
                </a:lnTo>
                <a:lnTo>
                  <a:pt x="6023096" y="2653953"/>
                </a:lnTo>
                <a:close/>
                <a:moveTo>
                  <a:pt x="6331926" y="1989520"/>
                </a:moveTo>
                <a:lnTo>
                  <a:pt x="6581895" y="1801975"/>
                </a:lnTo>
                <a:lnTo>
                  <a:pt x="6679837" y="1839328"/>
                </a:lnTo>
                <a:lnTo>
                  <a:pt x="6619320" y="2043482"/>
                </a:lnTo>
                <a:lnTo>
                  <a:pt x="6457994" y="2187574"/>
                </a:lnTo>
                <a:close/>
                <a:moveTo>
                  <a:pt x="6682641" y="1840412"/>
                </a:moveTo>
                <a:lnTo>
                  <a:pt x="6766123" y="1872244"/>
                </a:lnTo>
                <a:lnTo>
                  <a:pt x="6764816" y="1913579"/>
                </a:lnTo>
                <a:lnTo>
                  <a:pt x="6623652" y="2039600"/>
                </a:lnTo>
                <a:close/>
                <a:moveTo>
                  <a:pt x="6683309" y="1838093"/>
                </a:moveTo>
                <a:lnTo>
                  <a:pt x="6726054" y="1693799"/>
                </a:lnTo>
                <a:lnTo>
                  <a:pt x="6731532" y="1689691"/>
                </a:lnTo>
                <a:cubicBezTo>
                  <a:pt x="6735641" y="1693194"/>
                  <a:pt x="6740418" y="1696143"/>
                  <a:pt x="6745706" y="1698436"/>
                </a:cubicBezTo>
                <a:cubicBezTo>
                  <a:pt x="6753573" y="1701763"/>
                  <a:pt x="6762269" y="1703628"/>
                  <a:pt x="6771187" y="1703931"/>
                </a:cubicBezTo>
                <a:lnTo>
                  <a:pt x="6765963" y="1869548"/>
                </a:lnTo>
                <a:close/>
                <a:moveTo>
                  <a:pt x="6769117" y="1870531"/>
                </a:moveTo>
                <a:lnTo>
                  <a:pt x="6774308" y="1704183"/>
                </a:lnTo>
                <a:cubicBezTo>
                  <a:pt x="6783099" y="1704032"/>
                  <a:pt x="6791762" y="1702494"/>
                  <a:pt x="6799789" y="1699697"/>
                </a:cubicBezTo>
                <a:lnTo>
                  <a:pt x="6870658" y="1819089"/>
                </a:lnTo>
                <a:lnTo>
                  <a:pt x="6799948" y="1882250"/>
                </a:lnTo>
                <a:close/>
                <a:moveTo>
                  <a:pt x="6797783" y="1884091"/>
                </a:moveTo>
                <a:lnTo>
                  <a:pt x="6767938" y="1910757"/>
                </a:lnTo>
                <a:lnTo>
                  <a:pt x="6769085" y="1873152"/>
                </a:lnTo>
                <a:close/>
                <a:moveTo>
                  <a:pt x="6802337" y="1698562"/>
                </a:moveTo>
                <a:cubicBezTo>
                  <a:pt x="6811128" y="1694807"/>
                  <a:pt x="6818614" y="1689338"/>
                  <a:pt x="6824028" y="1682684"/>
                </a:cubicBezTo>
                <a:lnTo>
                  <a:pt x="6951242" y="1746980"/>
                </a:lnTo>
                <a:lnTo>
                  <a:pt x="6872633" y="1817199"/>
                </a:lnTo>
                <a:close/>
                <a:moveTo>
                  <a:pt x="6953950" y="1748366"/>
                </a:moveTo>
                <a:lnTo>
                  <a:pt x="7070430" y="1807243"/>
                </a:lnTo>
                <a:lnTo>
                  <a:pt x="6932704" y="1918545"/>
                </a:lnTo>
                <a:lnTo>
                  <a:pt x="6874098" y="1819669"/>
                </a:lnTo>
                <a:close/>
                <a:moveTo>
                  <a:pt x="6955924" y="1746576"/>
                </a:moveTo>
                <a:lnTo>
                  <a:pt x="7020678" y="1689136"/>
                </a:lnTo>
                <a:lnTo>
                  <a:pt x="7190190" y="1710912"/>
                </a:lnTo>
                <a:lnTo>
                  <a:pt x="7072819" y="1805731"/>
                </a:lnTo>
                <a:close/>
                <a:moveTo>
                  <a:pt x="7193662" y="1711291"/>
                </a:moveTo>
                <a:lnTo>
                  <a:pt x="7355244" y="1732008"/>
                </a:lnTo>
                <a:lnTo>
                  <a:pt x="7246949" y="1893845"/>
                </a:lnTo>
                <a:lnTo>
                  <a:pt x="7075334" y="1807092"/>
                </a:lnTo>
                <a:close/>
                <a:moveTo>
                  <a:pt x="7196210" y="1709249"/>
                </a:moveTo>
                <a:lnTo>
                  <a:pt x="7409359" y="1537079"/>
                </a:lnTo>
                <a:lnTo>
                  <a:pt x="7439013" y="1606794"/>
                </a:lnTo>
                <a:lnTo>
                  <a:pt x="7356677" y="1729841"/>
                </a:lnTo>
                <a:close/>
                <a:moveTo>
                  <a:pt x="7440318" y="1609869"/>
                </a:moveTo>
                <a:lnTo>
                  <a:pt x="7491567" y="1730345"/>
                </a:lnTo>
                <a:cubicBezTo>
                  <a:pt x="7485929" y="1732109"/>
                  <a:pt x="7481247" y="1735386"/>
                  <a:pt x="7478348" y="1739595"/>
                </a:cubicBezTo>
                <a:cubicBezTo>
                  <a:pt x="7477170" y="1741334"/>
                  <a:pt x="7476310" y="1743199"/>
                  <a:pt x="7475832" y="1745140"/>
                </a:cubicBezTo>
                <a:lnTo>
                  <a:pt x="7359766" y="1730244"/>
                </a:lnTo>
                <a:close/>
                <a:moveTo>
                  <a:pt x="7442293" y="1606895"/>
                </a:moveTo>
                <a:lnTo>
                  <a:pt x="7504881" y="1513311"/>
                </a:lnTo>
                <a:lnTo>
                  <a:pt x="7595848" y="1519159"/>
                </a:lnTo>
                <a:lnTo>
                  <a:pt x="7600690" y="1559687"/>
                </a:lnTo>
                <a:lnTo>
                  <a:pt x="7510359" y="1729967"/>
                </a:lnTo>
                <a:cubicBezTo>
                  <a:pt x="7505231" y="1728530"/>
                  <a:pt x="7499657" y="1728379"/>
                  <a:pt x="7494434" y="1729538"/>
                </a:cubicBezTo>
                <a:close/>
                <a:moveTo>
                  <a:pt x="7601263" y="1564350"/>
                </a:moveTo>
                <a:lnTo>
                  <a:pt x="7609544" y="1633637"/>
                </a:lnTo>
                <a:lnTo>
                  <a:pt x="7525934" y="1742015"/>
                </a:lnTo>
                <a:cubicBezTo>
                  <a:pt x="7523705" y="1737402"/>
                  <a:pt x="7519469" y="1733596"/>
                  <a:pt x="7513990" y="1731227"/>
                </a:cubicBezTo>
                <a:lnTo>
                  <a:pt x="7513003" y="1730799"/>
                </a:lnTo>
                <a:close/>
                <a:moveTo>
                  <a:pt x="7599001" y="1519386"/>
                </a:moveTo>
                <a:lnTo>
                  <a:pt x="7621297" y="1520823"/>
                </a:lnTo>
                <a:lnTo>
                  <a:pt x="7603269" y="1554798"/>
                </a:lnTo>
                <a:close/>
                <a:moveTo>
                  <a:pt x="7598683" y="1516865"/>
                </a:moveTo>
                <a:lnTo>
                  <a:pt x="7588076" y="1429054"/>
                </a:lnTo>
                <a:cubicBezTo>
                  <a:pt x="7590115" y="1428877"/>
                  <a:pt x="7592153" y="1428525"/>
                  <a:pt x="7594128" y="1428046"/>
                </a:cubicBezTo>
                <a:cubicBezTo>
                  <a:pt x="7599320" y="1426912"/>
                  <a:pt x="7604193" y="1425072"/>
                  <a:pt x="7608557" y="1422551"/>
                </a:cubicBezTo>
                <a:lnTo>
                  <a:pt x="7650855" y="1464567"/>
                </a:lnTo>
                <a:lnTo>
                  <a:pt x="7622348" y="1518352"/>
                </a:lnTo>
                <a:close/>
                <a:moveTo>
                  <a:pt x="7610850" y="1421089"/>
                </a:moveTo>
                <a:cubicBezTo>
                  <a:pt x="7613207" y="1419401"/>
                  <a:pt x="7615341" y="1417536"/>
                  <a:pt x="7617220" y="1415519"/>
                </a:cubicBezTo>
                <a:lnTo>
                  <a:pt x="7673183" y="1422350"/>
                </a:lnTo>
                <a:lnTo>
                  <a:pt x="7652097" y="1462122"/>
                </a:lnTo>
                <a:close/>
                <a:moveTo>
                  <a:pt x="7619163" y="1413528"/>
                </a:moveTo>
                <a:cubicBezTo>
                  <a:pt x="7620979" y="1411335"/>
                  <a:pt x="7622444" y="1408966"/>
                  <a:pt x="7623559" y="1406496"/>
                </a:cubicBezTo>
                <a:lnTo>
                  <a:pt x="7674966" y="1419426"/>
                </a:lnTo>
                <a:lnTo>
                  <a:pt x="7674489" y="1420308"/>
                </a:lnTo>
                <a:close/>
                <a:moveTo>
                  <a:pt x="7677451" y="1420762"/>
                </a:moveTo>
                <a:lnTo>
                  <a:pt x="7677801" y="1420132"/>
                </a:lnTo>
                <a:lnTo>
                  <a:pt x="7683057" y="1421468"/>
                </a:lnTo>
                <a:close/>
                <a:moveTo>
                  <a:pt x="7676241" y="1417006"/>
                </a:moveTo>
                <a:lnTo>
                  <a:pt x="7624482" y="1404051"/>
                </a:lnTo>
                <a:cubicBezTo>
                  <a:pt x="7626680" y="1398103"/>
                  <a:pt x="7626744" y="1391802"/>
                  <a:pt x="7624737" y="1385804"/>
                </a:cubicBezTo>
                <a:cubicBezTo>
                  <a:pt x="7621138" y="1375823"/>
                  <a:pt x="7612156" y="1367581"/>
                  <a:pt x="7600211" y="1363271"/>
                </a:cubicBezTo>
                <a:lnTo>
                  <a:pt x="7682324" y="1202242"/>
                </a:lnTo>
                <a:lnTo>
                  <a:pt x="7764469" y="1184599"/>
                </a:lnTo>
                <a:lnTo>
                  <a:pt x="7790842" y="1200654"/>
                </a:lnTo>
                <a:close/>
                <a:moveTo>
                  <a:pt x="7680190" y="1200250"/>
                </a:moveTo>
                <a:lnTo>
                  <a:pt x="7562341" y="1225454"/>
                </a:lnTo>
                <a:lnTo>
                  <a:pt x="7560016" y="1207207"/>
                </a:lnTo>
                <a:lnTo>
                  <a:pt x="7606200" y="1165872"/>
                </a:lnTo>
                <a:lnTo>
                  <a:pt x="7695383" y="1170383"/>
                </a:lnTo>
                <a:close/>
                <a:moveTo>
                  <a:pt x="7559569" y="1203930"/>
                </a:moveTo>
                <a:lnTo>
                  <a:pt x="7554378" y="1163251"/>
                </a:lnTo>
                <a:lnTo>
                  <a:pt x="7602314" y="1165771"/>
                </a:lnTo>
                <a:close/>
                <a:moveTo>
                  <a:pt x="7556671" y="1206450"/>
                </a:moveTo>
                <a:lnTo>
                  <a:pt x="7529406" y="1230722"/>
                </a:lnTo>
                <a:lnTo>
                  <a:pt x="7506346" y="1160730"/>
                </a:lnTo>
                <a:lnTo>
                  <a:pt x="7551161" y="1162998"/>
                </a:lnTo>
                <a:close/>
                <a:moveTo>
                  <a:pt x="7526858" y="1232915"/>
                </a:moveTo>
                <a:lnTo>
                  <a:pt x="7526858" y="1232915"/>
                </a:lnTo>
                <a:lnTo>
                  <a:pt x="7455830" y="1248037"/>
                </a:lnTo>
                <a:lnTo>
                  <a:pt x="7376424" y="1153975"/>
                </a:lnTo>
                <a:lnTo>
                  <a:pt x="7503161" y="1160403"/>
                </a:lnTo>
                <a:close/>
                <a:moveTo>
                  <a:pt x="7452518" y="1248869"/>
                </a:moveTo>
                <a:lnTo>
                  <a:pt x="7303262" y="1280803"/>
                </a:lnTo>
                <a:lnTo>
                  <a:pt x="7246822" y="1147523"/>
                </a:lnTo>
                <a:lnTo>
                  <a:pt x="7372539" y="1153900"/>
                </a:lnTo>
                <a:close/>
                <a:moveTo>
                  <a:pt x="7300555" y="1281307"/>
                </a:moveTo>
                <a:lnTo>
                  <a:pt x="7070939" y="1330329"/>
                </a:lnTo>
                <a:lnTo>
                  <a:pt x="7236566" y="1147095"/>
                </a:lnTo>
                <a:lnTo>
                  <a:pt x="7243477" y="1147397"/>
                </a:lnTo>
                <a:close/>
                <a:moveTo>
                  <a:pt x="7238572" y="1144877"/>
                </a:moveTo>
                <a:lnTo>
                  <a:pt x="7241184" y="1141852"/>
                </a:lnTo>
                <a:lnTo>
                  <a:pt x="7242458" y="1144927"/>
                </a:lnTo>
                <a:close/>
                <a:moveTo>
                  <a:pt x="7235037" y="1144600"/>
                </a:moveTo>
                <a:lnTo>
                  <a:pt x="7003000" y="1132930"/>
                </a:lnTo>
                <a:lnTo>
                  <a:pt x="7015008" y="1105205"/>
                </a:lnTo>
                <a:lnTo>
                  <a:pt x="7177450" y="991786"/>
                </a:lnTo>
                <a:lnTo>
                  <a:pt x="7240006" y="1138828"/>
                </a:lnTo>
                <a:close/>
                <a:moveTo>
                  <a:pt x="7000006" y="1132703"/>
                </a:moveTo>
                <a:lnTo>
                  <a:pt x="6977360" y="1131619"/>
                </a:lnTo>
                <a:lnTo>
                  <a:pt x="7010549" y="1108356"/>
                </a:lnTo>
                <a:close/>
                <a:moveTo>
                  <a:pt x="6998987" y="1134946"/>
                </a:moveTo>
                <a:lnTo>
                  <a:pt x="6915632" y="1327355"/>
                </a:lnTo>
                <a:lnTo>
                  <a:pt x="6837405" y="1317702"/>
                </a:lnTo>
                <a:lnTo>
                  <a:pt x="6870372" y="1206299"/>
                </a:lnTo>
                <a:lnTo>
                  <a:pt x="6974270" y="1133812"/>
                </a:lnTo>
                <a:close/>
                <a:moveTo>
                  <a:pt x="6871582" y="1202267"/>
                </a:moveTo>
                <a:lnTo>
                  <a:pt x="6893050" y="1129653"/>
                </a:lnTo>
                <a:lnTo>
                  <a:pt x="6969971" y="1133611"/>
                </a:lnTo>
                <a:close/>
                <a:moveTo>
                  <a:pt x="6890693" y="1127183"/>
                </a:moveTo>
                <a:lnTo>
                  <a:pt x="6879768" y="1126629"/>
                </a:lnTo>
                <a:lnTo>
                  <a:pt x="6897605" y="1103945"/>
                </a:lnTo>
                <a:close/>
                <a:moveTo>
                  <a:pt x="6889992" y="1129502"/>
                </a:moveTo>
                <a:lnTo>
                  <a:pt x="6867696" y="1205115"/>
                </a:lnTo>
                <a:lnTo>
                  <a:pt x="6759179" y="1280853"/>
                </a:lnTo>
                <a:lnTo>
                  <a:pt x="6878080" y="1128948"/>
                </a:lnTo>
                <a:close/>
                <a:moveTo>
                  <a:pt x="6866454" y="1209047"/>
                </a:moveTo>
                <a:lnTo>
                  <a:pt x="6834412" y="1317425"/>
                </a:lnTo>
                <a:lnTo>
                  <a:pt x="6739750" y="1305528"/>
                </a:lnTo>
                <a:lnTo>
                  <a:pt x="6753764" y="1287558"/>
                </a:lnTo>
                <a:close/>
                <a:moveTo>
                  <a:pt x="6736341" y="1305276"/>
                </a:moveTo>
                <a:lnTo>
                  <a:pt x="6729716" y="1304444"/>
                </a:lnTo>
                <a:lnTo>
                  <a:pt x="6745642" y="1293254"/>
                </a:lnTo>
                <a:close/>
                <a:moveTo>
                  <a:pt x="6734653" y="1307444"/>
                </a:moveTo>
                <a:lnTo>
                  <a:pt x="6645470" y="1421316"/>
                </a:lnTo>
                <a:lnTo>
                  <a:pt x="6544310" y="1442942"/>
                </a:lnTo>
                <a:cubicBezTo>
                  <a:pt x="6543482" y="1440572"/>
                  <a:pt x="6542017" y="1438379"/>
                  <a:pt x="6540042" y="1436514"/>
                </a:cubicBezTo>
                <a:lnTo>
                  <a:pt x="6726627" y="1306486"/>
                </a:lnTo>
                <a:close/>
                <a:moveTo>
                  <a:pt x="6538163" y="1434851"/>
                </a:moveTo>
                <a:lnTo>
                  <a:pt x="6536698" y="1433566"/>
                </a:lnTo>
                <a:lnTo>
                  <a:pt x="6666937" y="1299101"/>
                </a:lnTo>
                <a:lnTo>
                  <a:pt x="6722837" y="1306032"/>
                </a:lnTo>
                <a:close/>
                <a:moveTo>
                  <a:pt x="6534182" y="1432331"/>
                </a:moveTo>
                <a:cubicBezTo>
                  <a:pt x="6533958" y="1432331"/>
                  <a:pt x="6533863" y="1431978"/>
                  <a:pt x="6533672" y="1431902"/>
                </a:cubicBezTo>
                <a:lnTo>
                  <a:pt x="6625308" y="1294035"/>
                </a:lnTo>
                <a:lnTo>
                  <a:pt x="6663530" y="1298723"/>
                </a:lnTo>
                <a:close/>
                <a:moveTo>
                  <a:pt x="6524117" y="1429004"/>
                </a:moveTo>
                <a:cubicBezTo>
                  <a:pt x="6518733" y="1428247"/>
                  <a:pt x="6513159" y="1428802"/>
                  <a:pt x="6508191" y="1430591"/>
                </a:cubicBezTo>
                <a:lnTo>
                  <a:pt x="6534437" y="1393919"/>
                </a:lnTo>
                <a:close/>
                <a:moveTo>
                  <a:pt x="6537399" y="1464894"/>
                </a:moveTo>
                <a:lnTo>
                  <a:pt x="6582659" y="1501692"/>
                </a:lnTo>
                <a:lnTo>
                  <a:pt x="6476244" y="1637795"/>
                </a:lnTo>
                <a:lnTo>
                  <a:pt x="6365370" y="1630990"/>
                </a:lnTo>
                <a:lnTo>
                  <a:pt x="6506025" y="1467415"/>
                </a:lnTo>
                <a:cubicBezTo>
                  <a:pt x="6506120" y="1467591"/>
                  <a:pt x="6506312" y="1467742"/>
                  <a:pt x="6506535" y="1467843"/>
                </a:cubicBezTo>
                <a:cubicBezTo>
                  <a:pt x="6516600" y="1472254"/>
                  <a:pt x="6529117" y="1471019"/>
                  <a:pt x="6537494" y="1464793"/>
                </a:cubicBezTo>
                <a:close/>
                <a:moveTo>
                  <a:pt x="6361707" y="1630612"/>
                </a:moveTo>
                <a:lnTo>
                  <a:pt x="6118013" y="1615918"/>
                </a:lnTo>
                <a:cubicBezTo>
                  <a:pt x="6118045" y="1612893"/>
                  <a:pt x="6117344" y="1609894"/>
                  <a:pt x="6115942" y="1607096"/>
                </a:cubicBezTo>
                <a:lnTo>
                  <a:pt x="6479047" y="1466457"/>
                </a:lnTo>
                <a:close/>
                <a:moveTo>
                  <a:pt x="6305044" y="1696874"/>
                </a:moveTo>
                <a:lnTo>
                  <a:pt x="6213248" y="1803462"/>
                </a:lnTo>
                <a:lnTo>
                  <a:pt x="6104954" y="1633309"/>
                </a:lnTo>
                <a:cubicBezTo>
                  <a:pt x="6109190" y="1631469"/>
                  <a:pt x="6112662" y="1628671"/>
                  <a:pt x="6114955" y="1625294"/>
                </a:cubicBezTo>
                <a:cubicBezTo>
                  <a:pt x="6114955" y="1625294"/>
                  <a:pt x="6115210" y="1624966"/>
                  <a:pt x="6115242" y="1624890"/>
                </a:cubicBezTo>
                <a:close/>
                <a:moveTo>
                  <a:pt x="6211369" y="1805781"/>
                </a:moveTo>
                <a:lnTo>
                  <a:pt x="6173147" y="1850140"/>
                </a:lnTo>
                <a:lnTo>
                  <a:pt x="6099889" y="1635199"/>
                </a:lnTo>
                <a:lnTo>
                  <a:pt x="6102246" y="1634443"/>
                </a:lnTo>
                <a:close/>
                <a:moveTo>
                  <a:pt x="6171013" y="1852787"/>
                </a:moveTo>
                <a:lnTo>
                  <a:pt x="6069408" y="1970919"/>
                </a:lnTo>
                <a:lnTo>
                  <a:pt x="6091958" y="1635980"/>
                </a:lnTo>
                <a:cubicBezTo>
                  <a:pt x="6093742" y="1635980"/>
                  <a:pt x="6095526" y="1635879"/>
                  <a:pt x="6097278" y="1635678"/>
                </a:cubicBezTo>
                <a:close/>
                <a:moveTo>
                  <a:pt x="6065904" y="1974826"/>
                </a:moveTo>
                <a:lnTo>
                  <a:pt x="6019815" y="2028586"/>
                </a:lnTo>
                <a:lnTo>
                  <a:pt x="6088232" y="1648003"/>
                </a:lnTo>
                <a:close/>
                <a:moveTo>
                  <a:pt x="6015962" y="2033022"/>
                </a:moveTo>
                <a:lnTo>
                  <a:pt x="5595525" y="2521757"/>
                </a:lnTo>
                <a:lnTo>
                  <a:pt x="5588454" y="2513716"/>
                </a:lnTo>
                <a:lnTo>
                  <a:pt x="6082754" y="1634872"/>
                </a:lnTo>
                <a:cubicBezTo>
                  <a:pt x="6084187" y="1635426"/>
                  <a:pt x="6085716" y="1635779"/>
                  <a:pt x="6087308" y="1635905"/>
                </a:cubicBezTo>
                <a:close/>
                <a:moveTo>
                  <a:pt x="5586606" y="2511599"/>
                </a:moveTo>
                <a:lnTo>
                  <a:pt x="5523987" y="2441784"/>
                </a:lnTo>
                <a:lnTo>
                  <a:pt x="5436364" y="2088597"/>
                </a:lnTo>
                <a:lnTo>
                  <a:pt x="6073166" y="1630259"/>
                </a:lnTo>
                <a:cubicBezTo>
                  <a:pt x="6074982" y="1631519"/>
                  <a:pt x="6076925" y="1632654"/>
                  <a:pt x="6078995" y="1633611"/>
                </a:cubicBezTo>
                <a:lnTo>
                  <a:pt x="6080205" y="1634141"/>
                </a:lnTo>
                <a:close/>
                <a:moveTo>
                  <a:pt x="5435472" y="2086027"/>
                </a:moveTo>
                <a:lnTo>
                  <a:pt x="5359602" y="1780426"/>
                </a:lnTo>
                <a:lnTo>
                  <a:pt x="6066700" y="1622143"/>
                </a:lnTo>
                <a:cubicBezTo>
                  <a:pt x="6067847" y="1624412"/>
                  <a:pt x="6069376" y="1626529"/>
                  <a:pt x="6071223" y="1628495"/>
                </a:cubicBezTo>
                <a:close/>
                <a:moveTo>
                  <a:pt x="5432828" y="2087992"/>
                </a:moveTo>
                <a:lnTo>
                  <a:pt x="5296027" y="2186289"/>
                </a:lnTo>
                <a:lnTo>
                  <a:pt x="5139860" y="2011246"/>
                </a:lnTo>
                <a:lnTo>
                  <a:pt x="5179579" y="1820752"/>
                </a:lnTo>
                <a:lnTo>
                  <a:pt x="5356704" y="1781182"/>
                </a:lnTo>
                <a:close/>
                <a:moveTo>
                  <a:pt x="5137440" y="2008725"/>
                </a:moveTo>
                <a:lnTo>
                  <a:pt x="5004620" y="1860020"/>
                </a:lnTo>
                <a:lnTo>
                  <a:pt x="5176394" y="1821685"/>
                </a:lnTo>
                <a:close/>
                <a:moveTo>
                  <a:pt x="5089185" y="2363928"/>
                </a:moveTo>
                <a:lnTo>
                  <a:pt x="5531727" y="2561403"/>
                </a:lnTo>
                <a:cubicBezTo>
                  <a:pt x="5528573" y="2566595"/>
                  <a:pt x="5528223" y="2572568"/>
                  <a:pt x="5530803" y="2577962"/>
                </a:cubicBezTo>
                <a:lnTo>
                  <a:pt x="5103741" y="2728229"/>
                </a:lnTo>
                <a:lnTo>
                  <a:pt x="5070616" y="2373354"/>
                </a:lnTo>
                <a:cubicBezTo>
                  <a:pt x="5078260" y="2372497"/>
                  <a:pt x="5085076" y="2369019"/>
                  <a:pt x="5089185" y="2363852"/>
                </a:cubicBezTo>
                <a:close/>
                <a:moveTo>
                  <a:pt x="5111959" y="2848630"/>
                </a:moveTo>
                <a:lnTo>
                  <a:pt x="4773890" y="2856544"/>
                </a:lnTo>
                <a:cubicBezTo>
                  <a:pt x="4773507" y="2853544"/>
                  <a:pt x="4772583" y="2850621"/>
                  <a:pt x="4771086" y="2847848"/>
                </a:cubicBezTo>
                <a:lnTo>
                  <a:pt x="5101130" y="2731657"/>
                </a:lnTo>
                <a:close/>
                <a:moveTo>
                  <a:pt x="5542938" y="2589253"/>
                </a:moveTo>
                <a:cubicBezTo>
                  <a:pt x="5544499" y="2589858"/>
                  <a:pt x="5546155" y="2590287"/>
                  <a:pt x="5547844" y="2590539"/>
                </a:cubicBezTo>
                <a:lnTo>
                  <a:pt x="5471719" y="2840061"/>
                </a:lnTo>
                <a:lnTo>
                  <a:pt x="5346926" y="2843110"/>
                </a:lnTo>
                <a:close/>
                <a:moveTo>
                  <a:pt x="5474044" y="2842455"/>
                </a:moveTo>
                <a:lnTo>
                  <a:pt x="5495130" y="2841926"/>
                </a:lnTo>
                <a:lnTo>
                  <a:pt x="5458628" y="2892939"/>
                </a:lnTo>
                <a:close/>
                <a:moveTo>
                  <a:pt x="5498824" y="2841850"/>
                </a:moveTo>
                <a:lnTo>
                  <a:pt x="5534720" y="2840968"/>
                </a:lnTo>
                <a:lnTo>
                  <a:pt x="5435982" y="2966989"/>
                </a:lnTo>
                <a:lnTo>
                  <a:pt x="5455889" y="2901710"/>
                </a:lnTo>
                <a:close/>
                <a:moveTo>
                  <a:pt x="5430949" y="2973567"/>
                </a:moveTo>
                <a:lnTo>
                  <a:pt x="5171457" y="3305178"/>
                </a:lnTo>
                <a:lnTo>
                  <a:pt x="5169068" y="3302658"/>
                </a:lnTo>
                <a:lnTo>
                  <a:pt x="5450410" y="2909271"/>
                </a:lnTo>
                <a:close/>
                <a:moveTo>
                  <a:pt x="5433848" y="2974273"/>
                </a:moveTo>
                <a:lnTo>
                  <a:pt x="5538256" y="2840867"/>
                </a:lnTo>
                <a:lnTo>
                  <a:pt x="5589218" y="2839632"/>
                </a:lnTo>
                <a:lnTo>
                  <a:pt x="5603710" y="2950883"/>
                </a:lnTo>
                <a:lnTo>
                  <a:pt x="5380082" y="3150475"/>
                </a:lnTo>
                <a:close/>
                <a:moveTo>
                  <a:pt x="5592212" y="2839456"/>
                </a:moveTo>
                <a:lnTo>
                  <a:pt x="5732007" y="2836305"/>
                </a:lnTo>
                <a:lnTo>
                  <a:pt x="5606481" y="2948363"/>
                </a:lnTo>
                <a:close/>
                <a:moveTo>
                  <a:pt x="5591925" y="2837263"/>
                </a:moveTo>
                <a:lnTo>
                  <a:pt x="5584568" y="2781662"/>
                </a:lnTo>
                <a:lnTo>
                  <a:pt x="5696525" y="2638654"/>
                </a:lnTo>
                <a:lnTo>
                  <a:pt x="5810521" y="2766212"/>
                </a:lnTo>
                <a:lnTo>
                  <a:pt x="5734715" y="2833910"/>
                </a:lnTo>
                <a:close/>
                <a:moveTo>
                  <a:pt x="5812431" y="2768354"/>
                </a:moveTo>
                <a:lnTo>
                  <a:pt x="5841448" y="2800792"/>
                </a:lnTo>
                <a:lnTo>
                  <a:pt x="5802431" y="2832323"/>
                </a:lnTo>
                <a:lnTo>
                  <a:pt x="5739142" y="2833810"/>
                </a:lnTo>
                <a:close/>
                <a:moveTo>
                  <a:pt x="5843200" y="2802783"/>
                </a:moveTo>
                <a:lnTo>
                  <a:pt x="5857183" y="2818385"/>
                </a:lnTo>
                <a:cubicBezTo>
                  <a:pt x="5854444" y="2820199"/>
                  <a:pt x="5852150" y="2822367"/>
                  <a:pt x="5850367" y="2824812"/>
                </a:cubicBezTo>
                <a:cubicBezTo>
                  <a:pt x="5849060" y="2826828"/>
                  <a:pt x="5848169" y="2829021"/>
                  <a:pt x="5847755" y="2831264"/>
                </a:cubicBezTo>
                <a:lnTo>
                  <a:pt x="5806762" y="2832222"/>
                </a:lnTo>
                <a:close/>
                <a:moveTo>
                  <a:pt x="5814534" y="2766540"/>
                </a:moveTo>
                <a:lnTo>
                  <a:pt x="5897602" y="2692364"/>
                </a:lnTo>
                <a:lnTo>
                  <a:pt x="5884352" y="2766187"/>
                </a:lnTo>
                <a:lnTo>
                  <a:pt x="5843614" y="2799079"/>
                </a:lnTo>
                <a:close/>
                <a:moveTo>
                  <a:pt x="5901106" y="2689213"/>
                </a:moveTo>
                <a:lnTo>
                  <a:pt x="6025326" y="2578315"/>
                </a:lnTo>
                <a:lnTo>
                  <a:pt x="6020039" y="2656448"/>
                </a:lnTo>
                <a:lnTo>
                  <a:pt x="5887888" y="2763188"/>
                </a:lnTo>
                <a:close/>
                <a:moveTo>
                  <a:pt x="6022937" y="2657607"/>
                </a:moveTo>
                <a:lnTo>
                  <a:pt x="6353999" y="2390040"/>
                </a:lnTo>
                <a:lnTo>
                  <a:pt x="6440985" y="2645862"/>
                </a:lnTo>
                <a:lnTo>
                  <a:pt x="6421874" y="2710435"/>
                </a:lnTo>
                <a:lnTo>
                  <a:pt x="6013063" y="2802153"/>
                </a:lnTo>
                <a:close/>
                <a:moveTo>
                  <a:pt x="6421078" y="2713056"/>
                </a:moveTo>
                <a:lnTo>
                  <a:pt x="6363745" y="2906877"/>
                </a:lnTo>
                <a:lnTo>
                  <a:pt x="6223122" y="3006484"/>
                </a:lnTo>
                <a:lnTo>
                  <a:pt x="6006342" y="2899341"/>
                </a:lnTo>
                <a:lnTo>
                  <a:pt x="6012936" y="2804699"/>
                </a:lnTo>
                <a:close/>
                <a:moveTo>
                  <a:pt x="6362472" y="2910960"/>
                </a:moveTo>
                <a:lnTo>
                  <a:pt x="6319950" y="3054296"/>
                </a:lnTo>
                <a:lnTo>
                  <a:pt x="6225765" y="3007769"/>
                </a:lnTo>
                <a:close/>
                <a:moveTo>
                  <a:pt x="6322020" y="3058026"/>
                </a:moveTo>
                <a:lnTo>
                  <a:pt x="6432034" y="3112316"/>
                </a:lnTo>
                <a:lnTo>
                  <a:pt x="6311541" y="3292451"/>
                </a:lnTo>
                <a:lnTo>
                  <a:pt x="6258317" y="3273219"/>
                </a:lnTo>
                <a:close/>
                <a:moveTo>
                  <a:pt x="6322721" y="3055657"/>
                </a:moveTo>
                <a:lnTo>
                  <a:pt x="6366389" y="2908188"/>
                </a:lnTo>
                <a:lnTo>
                  <a:pt x="6498285" y="2814705"/>
                </a:lnTo>
                <a:lnTo>
                  <a:pt x="6543100" y="2946296"/>
                </a:lnTo>
                <a:lnTo>
                  <a:pt x="6433373" y="3110325"/>
                </a:lnTo>
                <a:close/>
                <a:moveTo>
                  <a:pt x="6463663" y="2703479"/>
                </a:moveTo>
                <a:lnTo>
                  <a:pt x="6704873" y="2649265"/>
                </a:lnTo>
                <a:cubicBezTo>
                  <a:pt x="6706433" y="2653146"/>
                  <a:pt x="6708918" y="2656775"/>
                  <a:pt x="6712198" y="2659926"/>
                </a:cubicBezTo>
                <a:lnTo>
                  <a:pt x="6499878" y="2810521"/>
                </a:lnTo>
                <a:close/>
                <a:moveTo>
                  <a:pt x="6707771" y="2623808"/>
                </a:moveTo>
                <a:cubicBezTo>
                  <a:pt x="6702993" y="2630916"/>
                  <a:pt x="6701688" y="2639132"/>
                  <a:pt x="6704108" y="2646946"/>
                </a:cubicBezTo>
                <a:lnTo>
                  <a:pt x="6462803" y="2701311"/>
                </a:lnTo>
                <a:lnTo>
                  <a:pt x="6443979" y="2646089"/>
                </a:lnTo>
                <a:lnTo>
                  <a:pt x="6539979" y="2321862"/>
                </a:lnTo>
                <a:lnTo>
                  <a:pt x="6724047" y="2610879"/>
                </a:lnTo>
                <a:cubicBezTo>
                  <a:pt x="6717199" y="2613853"/>
                  <a:pt x="6711593" y="2618289"/>
                  <a:pt x="6707835" y="2623708"/>
                </a:cubicBezTo>
                <a:close/>
                <a:moveTo>
                  <a:pt x="6538959" y="2315032"/>
                </a:moveTo>
                <a:lnTo>
                  <a:pt x="6507617" y="2265783"/>
                </a:lnTo>
                <a:lnTo>
                  <a:pt x="6568135" y="2216988"/>
                </a:lnTo>
                <a:close/>
                <a:moveTo>
                  <a:pt x="6506248" y="2263590"/>
                </a:moveTo>
                <a:lnTo>
                  <a:pt x="6459650" y="2190195"/>
                </a:lnTo>
                <a:lnTo>
                  <a:pt x="6617919" y="2048850"/>
                </a:lnTo>
                <a:lnTo>
                  <a:pt x="6569600" y="2212274"/>
                </a:lnTo>
                <a:close/>
                <a:moveTo>
                  <a:pt x="6622123" y="2045019"/>
                </a:moveTo>
                <a:lnTo>
                  <a:pt x="6764753" y="1917637"/>
                </a:lnTo>
                <a:lnTo>
                  <a:pt x="6760389" y="2058050"/>
                </a:lnTo>
                <a:lnTo>
                  <a:pt x="6573709" y="2208872"/>
                </a:lnTo>
                <a:close/>
                <a:moveTo>
                  <a:pt x="6767906" y="1914814"/>
                </a:moveTo>
                <a:lnTo>
                  <a:pt x="6800840" y="1885401"/>
                </a:lnTo>
                <a:lnTo>
                  <a:pt x="6918690" y="1930265"/>
                </a:lnTo>
                <a:lnTo>
                  <a:pt x="6763670" y="2055504"/>
                </a:lnTo>
                <a:close/>
                <a:moveTo>
                  <a:pt x="6802942" y="1883561"/>
                </a:moveTo>
                <a:lnTo>
                  <a:pt x="6872187" y="1821735"/>
                </a:lnTo>
                <a:lnTo>
                  <a:pt x="6930762" y="1920435"/>
                </a:lnTo>
                <a:lnTo>
                  <a:pt x="6920887" y="1928425"/>
                </a:lnTo>
                <a:close/>
                <a:moveTo>
                  <a:pt x="6932163" y="1922754"/>
                </a:moveTo>
                <a:lnTo>
                  <a:pt x="6939808" y="1935633"/>
                </a:lnTo>
                <a:lnTo>
                  <a:pt x="6923882" y="1929534"/>
                </a:lnTo>
                <a:close/>
                <a:moveTo>
                  <a:pt x="7248287" y="1897272"/>
                </a:moveTo>
                <a:lnTo>
                  <a:pt x="7336229" y="1941733"/>
                </a:lnTo>
                <a:lnTo>
                  <a:pt x="7243159" y="2051043"/>
                </a:lnTo>
                <a:lnTo>
                  <a:pt x="7165187" y="2021327"/>
                </a:lnTo>
                <a:close/>
                <a:moveTo>
                  <a:pt x="7249656" y="1895231"/>
                </a:moveTo>
                <a:lnTo>
                  <a:pt x="7358493" y="1732538"/>
                </a:lnTo>
                <a:lnTo>
                  <a:pt x="7475450" y="1747534"/>
                </a:lnTo>
                <a:cubicBezTo>
                  <a:pt x="7474399" y="1754869"/>
                  <a:pt x="7478380" y="1762077"/>
                  <a:pt x="7485929" y="1766412"/>
                </a:cubicBezTo>
                <a:lnTo>
                  <a:pt x="7338012" y="1939918"/>
                </a:lnTo>
                <a:close/>
                <a:moveTo>
                  <a:pt x="7488127" y="1767798"/>
                </a:moveTo>
                <a:lnTo>
                  <a:pt x="7488828" y="1768101"/>
                </a:lnTo>
                <a:cubicBezTo>
                  <a:pt x="7493605" y="1770117"/>
                  <a:pt x="7499020" y="1770924"/>
                  <a:pt x="7504371" y="1770419"/>
                </a:cubicBezTo>
                <a:lnTo>
                  <a:pt x="7363843" y="1952772"/>
                </a:lnTo>
                <a:lnTo>
                  <a:pt x="7340432" y="1940976"/>
                </a:lnTo>
                <a:close/>
                <a:moveTo>
                  <a:pt x="7506601" y="1772587"/>
                </a:moveTo>
                <a:lnTo>
                  <a:pt x="7592185" y="2068157"/>
                </a:lnTo>
                <a:lnTo>
                  <a:pt x="7366615" y="1954183"/>
                </a:lnTo>
                <a:close/>
                <a:moveTo>
                  <a:pt x="7508862" y="1769890"/>
                </a:moveTo>
                <a:cubicBezTo>
                  <a:pt x="7512812" y="1768983"/>
                  <a:pt x="7516474" y="1767370"/>
                  <a:pt x="7519501" y="1765177"/>
                </a:cubicBezTo>
                <a:lnTo>
                  <a:pt x="7636554" y="1855433"/>
                </a:lnTo>
                <a:lnTo>
                  <a:pt x="7666654" y="2105913"/>
                </a:lnTo>
                <a:lnTo>
                  <a:pt x="7595625" y="2070047"/>
                </a:lnTo>
                <a:close/>
                <a:moveTo>
                  <a:pt x="7521443" y="1763514"/>
                </a:moveTo>
                <a:cubicBezTo>
                  <a:pt x="7522749" y="1762379"/>
                  <a:pt x="7523896" y="1761119"/>
                  <a:pt x="7524820" y="1759758"/>
                </a:cubicBezTo>
                <a:cubicBezTo>
                  <a:pt x="7527782" y="1755448"/>
                  <a:pt x="7528674" y="1750433"/>
                  <a:pt x="7527368" y="1745644"/>
                </a:cubicBezTo>
                <a:lnTo>
                  <a:pt x="7610404" y="1637946"/>
                </a:lnTo>
                <a:lnTo>
                  <a:pt x="7636140" y="1851955"/>
                </a:lnTo>
                <a:close/>
                <a:moveTo>
                  <a:pt x="7604002" y="1559587"/>
                </a:moveTo>
                <a:lnTo>
                  <a:pt x="7624451" y="1520999"/>
                </a:lnTo>
                <a:lnTo>
                  <a:pt x="7693090" y="1525384"/>
                </a:lnTo>
                <a:lnTo>
                  <a:pt x="7612506" y="1630083"/>
                </a:lnTo>
                <a:close/>
                <a:moveTo>
                  <a:pt x="7625501" y="1518730"/>
                </a:moveTo>
                <a:lnTo>
                  <a:pt x="7653117" y="1466810"/>
                </a:lnTo>
                <a:lnTo>
                  <a:pt x="7701339" y="1514698"/>
                </a:lnTo>
                <a:lnTo>
                  <a:pt x="7694810" y="1523166"/>
                </a:lnTo>
                <a:close/>
                <a:moveTo>
                  <a:pt x="7703664" y="1516891"/>
                </a:moveTo>
                <a:lnTo>
                  <a:pt x="7710990" y="1524175"/>
                </a:lnTo>
                <a:lnTo>
                  <a:pt x="7698632" y="1523393"/>
                </a:lnTo>
                <a:close/>
                <a:moveTo>
                  <a:pt x="7705161" y="1514647"/>
                </a:moveTo>
                <a:lnTo>
                  <a:pt x="7761889" y="1441102"/>
                </a:lnTo>
                <a:lnTo>
                  <a:pt x="8224879" y="1557041"/>
                </a:lnTo>
                <a:lnTo>
                  <a:pt x="7715035" y="1524401"/>
                </a:lnTo>
                <a:close/>
                <a:moveTo>
                  <a:pt x="7763704" y="1438884"/>
                </a:moveTo>
                <a:lnTo>
                  <a:pt x="7767399" y="1434070"/>
                </a:lnTo>
                <a:lnTo>
                  <a:pt x="8263801" y="1494938"/>
                </a:lnTo>
                <a:lnTo>
                  <a:pt x="8235612" y="1557041"/>
                </a:lnTo>
                <a:close/>
                <a:moveTo>
                  <a:pt x="8353303" y="1330884"/>
                </a:moveTo>
                <a:lnTo>
                  <a:pt x="8343047" y="1327935"/>
                </a:lnTo>
                <a:lnTo>
                  <a:pt x="8350500" y="1311603"/>
                </a:lnTo>
                <a:close/>
                <a:moveTo>
                  <a:pt x="8331453" y="1160327"/>
                </a:moveTo>
                <a:lnTo>
                  <a:pt x="8385918" y="1225732"/>
                </a:lnTo>
                <a:lnTo>
                  <a:pt x="8352061" y="1300487"/>
                </a:lnTo>
                <a:close/>
                <a:moveTo>
                  <a:pt x="8353749" y="1333581"/>
                </a:moveTo>
                <a:lnTo>
                  <a:pt x="8365598" y="1414688"/>
                </a:lnTo>
                <a:lnTo>
                  <a:pt x="8311450" y="1397045"/>
                </a:lnTo>
                <a:lnTo>
                  <a:pt x="8341869" y="1330203"/>
                </a:lnTo>
                <a:close/>
                <a:moveTo>
                  <a:pt x="8366011" y="1417485"/>
                </a:moveTo>
                <a:lnTo>
                  <a:pt x="8379071" y="1506708"/>
                </a:lnTo>
                <a:lnTo>
                  <a:pt x="8267942" y="1493098"/>
                </a:lnTo>
                <a:lnTo>
                  <a:pt x="8310463" y="1399389"/>
                </a:lnTo>
                <a:close/>
                <a:moveTo>
                  <a:pt x="8264757" y="1492695"/>
                </a:moveTo>
                <a:lnTo>
                  <a:pt x="7769183" y="1431902"/>
                </a:lnTo>
                <a:lnTo>
                  <a:pt x="7883847" y="1283197"/>
                </a:lnTo>
                <a:cubicBezTo>
                  <a:pt x="7897639" y="1288843"/>
                  <a:pt x="7914583" y="1284583"/>
                  <a:pt x="7921718" y="1273670"/>
                </a:cubicBezTo>
                <a:cubicBezTo>
                  <a:pt x="7921845" y="1273494"/>
                  <a:pt x="7921941" y="1273317"/>
                  <a:pt x="7922069" y="1273116"/>
                </a:cubicBezTo>
                <a:lnTo>
                  <a:pt x="8307469" y="1398481"/>
                </a:lnTo>
                <a:close/>
                <a:moveTo>
                  <a:pt x="8266922" y="1495215"/>
                </a:moveTo>
                <a:lnTo>
                  <a:pt x="8379358" y="1509002"/>
                </a:lnTo>
                <a:lnTo>
                  <a:pt x="8388021" y="1567223"/>
                </a:lnTo>
                <a:lnTo>
                  <a:pt x="8239276" y="1557722"/>
                </a:lnTo>
                <a:lnTo>
                  <a:pt x="8238606" y="1557570"/>
                </a:lnTo>
                <a:close/>
                <a:moveTo>
                  <a:pt x="8369102" y="1418367"/>
                </a:moveTo>
                <a:lnTo>
                  <a:pt x="8528963" y="1470490"/>
                </a:lnTo>
                <a:lnTo>
                  <a:pt x="8478001" y="1518630"/>
                </a:lnTo>
                <a:lnTo>
                  <a:pt x="8381969" y="1506834"/>
                </a:lnTo>
                <a:close/>
                <a:moveTo>
                  <a:pt x="8368687" y="1415545"/>
                </a:moveTo>
                <a:lnTo>
                  <a:pt x="8356807" y="1334362"/>
                </a:lnTo>
                <a:lnTo>
                  <a:pt x="8513578" y="1379452"/>
                </a:lnTo>
                <a:lnTo>
                  <a:pt x="8562566" y="1438405"/>
                </a:lnTo>
                <a:lnTo>
                  <a:pt x="8531001" y="1468650"/>
                </a:lnTo>
                <a:close/>
                <a:moveTo>
                  <a:pt x="8356488" y="1331741"/>
                </a:moveTo>
                <a:lnTo>
                  <a:pt x="8352793" y="1306310"/>
                </a:lnTo>
                <a:lnTo>
                  <a:pt x="8388180" y="1228529"/>
                </a:lnTo>
                <a:lnTo>
                  <a:pt x="8510808" y="1376125"/>
                </a:lnTo>
                <a:close/>
                <a:moveTo>
                  <a:pt x="8387225" y="1222884"/>
                </a:moveTo>
                <a:lnTo>
                  <a:pt x="8330593" y="1154832"/>
                </a:lnTo>
                <a:lnTo>
                  <a:pt x="8311833" y="1026568"/>
                </a:lnTo>
                <a:lnTo>
                  <a:pt x="8351901" y="1003582"/>
                </a:lnTo>
                <a:lnTo>
                  <a:pt x="8457743" y="1067374"/>
                </a:lnTo>
                <a:close/>
                <a:moveTo>
                  <a:pt x="8163533" y="843838"/>
                </a:moveTo>
                <a:lnTo>
                  <a:pt x="8291894" y="911385"/>
                </a:lnTo>
                <a:lnTo>
                  <a:pt x="8300462" y="969657"/>
                </a:lnTo>
                <a:lnTo>
                  <a:pt x="8121744" y="861934"/>
                </a:lnTo>
                <a:close/>
                <a:moveTo>
                  <a:pt x="8118942" y="860220"/>
                </a:moveTo>
                <a:lnTo>
                  <a:pt x="8052659" y="820322"/>
                </a:lnTo>
                <a:lnTo>
                  <a:pt x="8020808" y="782138"/>
                </a:lnTo>
                <a:cubicBezTo>
                  <a:pt x="8024661" y="779970"/>
                  <a:pt x="8028070" y="777324"/>
                  <a:pt x="8030809" y="774274"/>
                </a:cubicBezTo>
                <a:lnTo>
                  <a:pt x="8160348" y="842502"/>
                </a:lnTo>
                <a:close/>
                <a:moveTo>
                  <a:pt x="8295174" y="913149"/>
                </a:moveTo>
                <a:lnTo>
                  <a:pt x="8404138" y="970489"/>
                </a:lnTo>
                <a:lnTo>
                  <a:pt x="8351615" y="1000558"/>
                </a:lnTo>
                <a:lnTo>
                  <a:pt x="8303838" y="971749"/>
                </a:lnTo>
                <a:close/>
                <a:moveTo>
                  <a:pt x="8349131" y="1001969"/>
                </a:moveTo>
                <a:lnTo>
                  <a:pt x="8311355" y="1023569"/>
                </a:lnTo>
                <a:lnTo>
                  <a:pt x="8304220" y="974875"/>
                </a:lnTo>
                <a:close/>
                <a:moveTo>
                  <a:pt x="8326835" y="1150396"/>
                </a:moveTo>
                <a:lnTo>
                  <a:pt x="8252239" y="1060720"/>
                </a:lnTo>
                <a:lnTo>
                  <a:pt x="8309062" y="1028282"/>
                </a:lnTo>
                <a:close/>
                <a:moveTo>
                  <a:pt x="8354258" y="1002221"/>
                </a:moveTo>
                <a:lnTo>
                  <a:pt x="8406908" y="971976"/>
                </a:lnTo>
                <a:lnTo>
                  <a:pt x="8482810" y="1011925"/>
                </a:lnTo>
                <a:lnTo>
                  <a:pt x="8458699" y="1065131"/>
                </a:lnTo>
                <a:close/>
                <a:moveTo>
                  <a:pt x="8406685" y="969128"/>
                </a:moveTo>
                <a:lnTo>
                  <a:pt x="8294728" y="910251"/>
                </a:lnTo>
                <a:lnTo>
                  <a:pt x="8285364" y="846409"/>
                </a:lnTo>
                <a:lnTo>
                  <a:pt x="8435479" y="952695"/>
                </a:lnTo>
                <a:close/>
                <a:moveTo>
                  <a:pt x="8291543" y="908537"/>
                </a:moveTo>
                <a:lnTo>
                  <a:pt x="8166687" y="842855"/>
                </a:lnTo>
                <a:lnTo>
                  <a:pt x="8237173" y="812308"/>
                </a:lnTo>
                <a:lnTo>
                  <a:pt x="8282084" y="844090"/>
                </a:lnTo>
                <a:close/>
                <a:moveTo>
                  <a:pt x="8240008" y="811072"/>
                </a:moveTo>
                <a:lnTo>
                  <a:pt x="8275045" y="795950"/>
                </a:lnTo>
                <a:lnTo>
                  <a:pt x="8281605" y="840712"/>
                </a:lnTo>
                <a:close/>
                <a:moveTo>
                  <a:pt x="8237269" y="809157"/>
                </a:moveTo>
                <a:lnTo>
                  <a:pt x="8105882" y="716103"/>
                </a:lnTo>
                <a:lnTo>
                  <a:pt x="8255583" y="662998"/>
                </a:lnTo>
                <a:lnTo>
                  <a:pt x="8274694" y="792951"/>
                </a:lnTo>
                <a:close/>
                <a:moveTo>
                  <a:pt x="8234466" y="810367"/>
                </a:moveTo>
                <a:lnTo>
                  <a:pt x="8163597" y="840990"/>
                </a:lnTo>
                <a:lnTo>
                  <a:pt x="8032688" y="772157"/>
                </a:lnTo>
                <a:cubicBezTo>
                  <a:pt x="8039250" y="764041"/>
                  <a:pt x="8041160" y="754111"/>
                  <a:pt x="8037912" y="744811"/>
                </a:cubicBezTo>
                <a:cubicBezTo>
                  <a:pt x="8037466" y="743450"/>
                  <a:pt x="8036829" y="742139"/>
                  <a:pt x="8036033" y="740879"/>
                </a:cubicBezTo>
                <a:lnTo>
                  <a:pt x="8102920" y="717187"/>
                </a:lnTo>
                <a:close/>
                <a:moveTo>
                  <a:pt x="8034822" y="738535"/>
                </a:moveTo>
                <a:cubicBezTo>
                  <a:pt x="8030076" y="731150"/>
                  <a:pt x="8022177" y="725353"/>
                  <a:pt x="8012526" y="722177"/>
                </a:cubicBezTo>
                <a:lnTo>
                  <a:pt x="8037147" y="670635"/>
                </a:lnTo>
                <a:lnTo>
                  <a:pt x="8100244" y="715347"/>
                </a:lnTo>
                <a:close/>
                <a:moveTo>
                  <a:pt x="8018291" y="783524"/>
                </a:moveTo>
                <a:lnTo>
                  <a:pt x="8045142" y="815785"/>
                </a:lnTo>
                <a:lnTo>
                  <a:pt x="7999563" y="788313"/>
                </a:lnTo>
                <a:cubicBezTo>
                  <a:pt x="8002238" y="788137"/>
                  <a:pt x="8004850" y="787784"/>
                  <a:pt x="8007430" y="787229"/>
                </a:cubicBezTo>
                <a:cubicBezTo>
                  <a:pt x="8011252" y="786398"/>
                  <a:pt x="8014883" y="785163"/>
                  <a:pt x="8018259" y="783524"/>
                </a:cubicBezTo>
                <a:close/>
                <a:moveTo>
                  <a:pt x="8050142" y="821633"/>
                </a:moveTo>
                <a:lnTo>
                  <a:pt x="8092218" y="872192"/>
                </a:lnTo>
                <a:lnTo>
                  <a:pt x="7803710" y="996903"/>
                </a:lnTo>
                <a:cubicBezTo>
                  <a:pt x="7801894" y="994584"/>
                  <a:pt x="7799537" y="992568"/>
                  <a:pt x="7796734" y="990955"/>
                </a:cubicBezTo>
                <a:lnTo>
                  <a:pt x="7973063" y="783272"/>
                </a:lnTo>
                <a:cubicBezTo>
                  <a:pt x="7979656" y="786574"/>
                  <a:pt x="7987268" y="788388"/>
                  <a:pt x="7995072" y="788464"/>
                </a:cubicBezTo>
                <a:close/>
                <a:moveTo>
                  <a:pt x="8057628" y="826145"/>
                </a:moveTo>
                <a:lnTo>
                  <a:pt x="8116361" y="861430"/>
                </a:lnTo>
                <a:lnTo>
                  <a:pt x="8094798" y="870705"/>
                </a:lnTo>
                <a:close/>
                <a:moveTo>
                  <a:pt x="8119133" y="863195"/>
                </a:moveTo>
                <a:lnTo>
                  <a:pt x="8301099" y="972833"/>
                </a:lnTo>
                <a:lnTo>
                  <a:pt x="8308743" y="1025182"/>
                </a:lnTo>
                <a:lnTo>
                  <a:pt x="8250519" y="1058527"/>
                </a:lnTo>
                <a:lnTo>
                  <a:pt x="8096422" y="873050"/>
                </a:lnTo>
                <a:close/>
                <a:moveTo>
                  <a:pt x="8327885" y="1155841"/>
                </a:moveTo>
                <a:lnTo>
                  <a:pt x="8349736" y="1305579"/>
                </a:lnTo>
                <a:lnTo>
                  <a:pt x="8340180" y="1327002"/>
                </a:lnTo>
                <a:lnTo>
                  <a:pt x="7972680" y="1221321"/>
                </a:lnTo>
                <a:lnTo>
                  <a:pt x="8250137" y="1062333"/>
                </a:lnTo>
                <a:close/>
                <a:moveTo>
                  <a:pt x="8338970" y="1329245"/>
                </a:moveTo>
                <a:lnTo>
                  <a:pt x="8308584" y="1396062"/>
                </a:lnTo>
                <a:lnTo>
                  <a:pt x="7923184" y="1270646"/>
                </a:lnTo>
                <a:cubicBezTo>
                  <a:pt x="7925126" y="1266411"/>
                  <a:pt x="7925381" y="1261799"/>
                  <a:pt x="7923916" y="1257439"/>
                </a:cubicBezTo>
                <a:cubicBezTo>
                  <a:pt x="7923184" y="1255246"/>
                  <a:pt x="7921941" y="1253179"/>
                  <a:pt x="7920253" y="1251364"/>
                </a:cubicBezTo>
                <a:lnTo>
                  <a:pt x="7969814" y="1222959"/>
                </a:lnTo>
                <a:close/>
                <a:moveTo>
                  <a:pt x="7918342" y="1249247"/>
                </a:moveTo>
                <a:cubicBezTo>
                  <a:pt x="7911208" y="1242467"/>
                  <a:pt x="7899709" y="1239594"/>
                  <a:pt x="7888944" y="1241938"/>
                </a:cubicBezTo>
                <a:cubicBezTo>
                  <a:pt x="7883592" y="1243022"/>
                  <a:pt x="7878814" y="1245366"/>
                  <a:pt x="7875216" y="1248693"/>
                </a:cubicBezTo>
                <a:lnTo>
                  <a:pt x="7794664" y="1199671"/>
                </a:lnTo>
                <a:lnTo>
                  <a:pt x="7796734" y="1195764"/>
                </a:lnTo>
                <a:cubicBezTo>
                  <a:pt x="7808901" y="1199217"/>
                  <a:pt x="7822438" y="1195134"/>
                  <a:pt x="7828585" y="1186136"/>
                </a:cubicBezTo>
                <a:cubicBezTo>
                  <a:pt x="7829254" y="1185103"/>
                  <a:pt x="7829828" y="1184019"/>
                  <a:pt x="7830273" y="1182910"/>
                </a:cubicBezTo>
                <a:lnTo>
                  <a:pt x="7965641" y="1221876"/>
                </a:lnTo>
                <a:close/>
                <a:moveTo>
                  <a:pt x="7873368" y="1250734"/>
                </a:moveTo>
                <a:cubicBezTo>
                  <a:pt x="7868590" y="1256179"/>
                  <a:pt x="7867093" y="1263034"/>
                  <a:pt x="7869227" y="1269436"/>
                </a:cubicBezTo>
                <a:cubicBezTo>
                  <a:pt x="7871075" y="1274628"/>
                  <a:pt x="7875279" y="1279114"/>
                  <a:pt x="7881013" y="1282038"/>
                </a:cubicBezTo>
                <a:lnTo>
                  <a:pt x="7765584" y="1431549"/>
                </a:lnTo>
                <a:lnTo>
                  <a:pt x="7704588" y="1423988"/>
                </a:lnTo>
                <a:lnTo>
                  <a:pt x="7679107" y="1417636"/>
                </a:lnTo>
                <a:lnTo>
                  <a:pt x="7793326" y="1202166"/>
                </a:lnTo>
                <a:close/>
                <a:moveTo>
                  <a:pt x="7792434" y="1198184"/>
                </a:moveTo>
                <a:lnTo>
                  <a:pt x="7768800" y="1183767"/>
                </a:lnTo>
                <a:lnTo>
                  <a:pt x="7780299" y="1181246"/>
                </a:lnTo>
                <a:cubicBezTo>
                  <a:pt x="7781955" y="1186892"/>
                  <a:pt x="7786605" y="1191681"/>
                  <a:pt x="7793039" y="1194428"/>
                </a:cubicBezTo>
                <a:cubicBezTo>
                  <a:pt x="7793390" y="1194655"/>
                  <a:pt x="7793804" y="1194756"/>
                  <a:pt x="7794250" y="1194756"/>
                </a:cubicBezTo>
                <a:close/>
                <a:moveTo>
                  <a:pt x="7761665" y="1182759"/>
                </a:moveTo>
                <a:lnTo>
                  <a:pt x="7684044" y="1199343"/>
                </a:lnTo>
                <a:lnTo>
                  <a:pt x="7698791" y="1170409"/>
                </a:lnTo>
                <a:lnTo>
                  <a:pt x="7745262" y="1172778"/>
                </a:lnTo>
                <a:close/>
                <a:moveTo>
                  <a:pt x="7699938" y="1168191"/>
                </a:moveTo>
                <a:lnTo>
                  <a:pt x="7708888" y="1150548"/>
                </a:lnTo>
                <a:lnTo>
                  <a:pt x="7741153" y="1170182"/>
                </a:lnTo>
                <a:close/>
                <a:moveTo>
                  <a:pt x="7707773" y="1146641"/>
                </a:moveTo>
                <a:lnTo>
                  <a:pt x="7660315" y="1117807"/>
                </a:lnTo>
                <a:lnTo>
                  <a:pt x="7762876" y="1026216"/>
                </a:lnTo>
                <a:cubicBezTo>
                  <a:pt x="7763513" y="1026745"/>
                  <a:pt x="7764245" y="1027198"/>
                  <a:pt x="7765042" y="1027551"/>
                </a:cubicBezTo>
                <a:lnTo>
                  <a:pt x="7766253" y="1032038"/>
                </a:lnTo>
                <a:close/>
                <a:moveTo>
                  <a:pt x="7706531" y="1149161"/>
                </a:moveTo>
                <a:lnTo>
                  <a:pt x="7696976" y="1168165"/>
                </a:lnTo>
                <a:lnTo>
                  <a:pt x="7609002" y="1163704"/>
                </a:lnTo>
                <a:lnTo>
                  <a:pt x="7658244" y="1119647"/>
                </a:lnTo>
                <a:close/>
                <a:moveTo>
                  <a:pt x="7604989" y="1163503"/>
                </a:moveTo>
                <a:lnTo>
                  <a:pt x="7554378" y="1160982"/>
                </a:lnTo>
                <a:lnTo>
                  <a:pt x="7539885" y="1047967"/>
                </a:lnTo>
                <a:lnTo>
                  <a:pt x="7655537" y="1118211"/>
                </a:lnTo>
                <a:close/>
                <a:moveTo>
                  <a:pt x="7551161" y="1160806"/>
                </a:moveTo>
                <a:lnTo>
                  <a:pt x="7505868" y="1158512"/>
                </a:lnTo>
                <a:lnTo>
                  <a:pt x="7451721" y="994105"/>
                </a:lnTo>
                <a:lnTo>
                  <a:pt x="7536509" y="1045648"/>
                </a:lnTo>
                <a:close/>
                <a:moveTo>
                  <a:pt x="7450574" y="990199"/>
                </a:moveTo>
                <a:lnTo>
                  <a:pt x="7431272" y="931498"/>
                </a:lnTo>
                <a:lnTo>
                  <a:pt x="7510550" y="843611"/>
                </a:lnTo>
                <a:lnTo>
                  <a:pt x="7536031" y="1042296"/>
                </a:lnTo>
                <a:close/>
                <a:moveTo>
                  <a:pt x="7446402" y="987678"/>
                </a:moveTo>
                <a:lnTo>
                  <a:pt x="7403912" y="961743"/>
                </a:lnTo>
                <a:lnTo>
                  <a:pt x="7428820" y="934145"/>
                </a:lnTo>
                <a:close/>
                <a:moveTo>
                  <a:pt x="7447772" y="991535"/>
                </a:moveTo>
                <a:lnTo>
                  <a:pt x="7502588" y="1158235"/>
                </a:lnTo>
                <a:lnTo>
                  <a:pt x="7374641" y="1151783"/>
                </a:lnTo>
                <a:lnTo>
                  <a:pt x="7305906" y="1070373"/>
                </a:lnTo>
                <a:lnTo>
                  <a:pt x="7402129" y="963734"/>
                </a:lnTo>
                <a:close/>
                <a:moveTo>
                  <a:pt x="7370691" y="1151581"/>
                </a:moveTo>
                <a:lnTo>
                  <a:pt x="7246025" y="1145280"/>
                </a:lnTo>
                <a:lnTo>
                  <a:pt x="7243605" y="1139433"/>
                </a:lnTo>
                <a:lnTo>
                  <a:pt x="7303963" y="1072541"/>
                </a:lnTo>
                <a:close/>
                <a:moveTo>
                  <a:pt x="7242299" y="1136786"/>
                </a:moveTo>
                <a:lnTo>
                  <a:pt x="7180125" y="990350"/>
                </a:lnTo>
                <a:lnTo>
                  <a:pt x="7214397" y="966431"/>
                </a:lnTo>
                <a:lnTo>
                  <a:pt x="7302179" y="1070423"/>
                </a:lnTo>
                <a:close/>
                <a:moveTo>
                  <a:pt x="7178915" y="988082"/>
                </a:moveTo>
                <a:lnTo>
                  <a:pt x="7124767" y="860271"/>
                </a:lnTo>
                <a:lnTo>
                  <a:pt x="7212773" y="964515"/>
                </a:lnTo>
                <a:close/>
                <a:moveTo>
                  <a:pt x="7176653" y="989795"/>
                </a:moveTo>
                <a:lnTo>
                  <a:pt x="7017397" y="1100896"/>
                </a:lnTo>
                <a:lnTo>
                  <a:pt x="7121550" y="860523"/>
                </a:lnTo>
                <a:close/>
                <a:moveTo>
                  <a:pt x="6905504" y="1089705"/>
                </a:moveTo>
                <a:lnTo>
                  <a:pt x="6921238" y="1036524"/>
                </a:lnTo>
                <a:lnTo>
                  <a:pt x="7055363" y="897901"/>
                </a:lnTo>
                <a:close/>
                <a:moveTo>
                  <a:pt x="6900184" y="1096359"/>
                </a:moveTo>
                <a:lnTo>
                  <a:pt x="6876551" y="1126604"/>
                </a:lnTo>
                <a:lnTo>
                  <a:pt x="6836068" y="1124537"/>
                </a:lnTo>
                <a:lnTo>
                  <a:pt x="6916429" y="1041540"/>
                </a:lnTo>
                <a:close/>
                <a:moveTo>
                  <a:pt x="6874703" y="1128796"/>
                </a:moveTo>
                <a:lnTo>
                  <a:pt x="6751343" y="1286398"/>
                </a:lnTo>
                <a:lnTo>
                  <a:pt x="6725862" y="1304041"/>
                </a:lnTo>
                <a:lnTo>
                  <a:pt x="6668913" y="1297085"/>
                </a:lnTo>
                <a:lnTo>
                  <a:pt x="6833807" y="1126629"/>
                </a:lnTo>
                <a:close/>
                <a:moveTo>
                  <a:pt x="6665664" y="1296732"/>
                </a:moveTo>
                <a:lnTo>
                  <a:pt x="6626901" y="1291994"/>
                </a:lnTo>
                <a:lnTo>
                  <a:pt x="6739973" y="1121991"/>
                </a:lnTo>
                <a:lnTo>
                  <a:pt x="6830303" y="1126604"/>
                </a:lnTo>
                <a:close/>
                <a:moveTo>
                  <a:pt x="6738189" y="1119572"/>
                </a:moveTo>
                <a:lnTo>
                  <a:pt x="6731277" y="1119244"/>
                </a:lnTo>
                <a:lnTo>
                  <a:pt x="6832214" y="978100"/>
                </a:lnTo>
                <a:close/>
                <a:moveTo>
                  <a:pt x="6736660" y="1121815"/>
                </a:moveTo>
                <a:lnTo>
                  <a:pt x="6623843" y="1291490"/>
                </a:lnTo>
                <a:lnTo>
                  <a:pt x="6609319" y="1289700"/>
                </a:lnTo>
                <a:lnTo>
                  <a:pt x="6729652" y="1121487"/>
                </a:lnTo>
                <a:close/>
                <a:moveTo>
                  <a:pt x="6606070" y="1289297"/>
                </a:moveTo>
                <a:lnTo>
                  <a:pt x="6570110" y="1284861"/>
                </a:lnTo>
                <a:lnTo>
                  <a:pt x="6620371" y="1115993"/>
                </a:lnTo>
                <a:lnTo>
                  <a:pt x="6726277" y="1121336"/>
                </a:lnTo>
                <a:close/>
                <a:moveTo>
                  <a:pt x="6567116" y="1284609"/>
                </a:moveTo>
                <a:lnTo>
                  <a:pt x="6321287" y="1254364"/>
                </a:lnTo>
                <a:lnTo>
                  <a:pt x="6415280" y="1105457"/>
                </a:lnTo>
                <a:lnTo>
                  <a:pt x="6617409" y="1115539"/>
                </a:lnTo>
                <a:close/>
                <a:moveTo>
                  <a:pt x="6566606" y="1286877"/>
                </a:moveTo>
                <a:lnTo>
                  <a:pt x="6537239" y="1385526"/>
                </a:lnTo>
                <a:lnTo>
                  <a:pt x="6502903" y="1433414"/>
                </a:lnTo>
                <a:cubicBezTo>
                  <a:pt x="6500323" y="1435078"/>
                  <a:pt x="6498158" y="1437119"/>
                  <a:pt x="6496533" y="1439413"/>
                </a:cubicBezTo>
                <a:lnTo>
                  <a:pt x="6261566" y="1349560"/>
                </a:lnTo>
                <a:lnTo>
                  <a:pt x="6320046" y="1256582"/>
                </a:lnTo>
                <a:close/>
                <a:moveTo>
                  <a:pt x="6258796" y="1348653"/>
                </a:moveTo>
                <a:lnTo>
                  <a:pt x="5901806" y="1212197"/>
                </a:lnTo>
                <a:cubicBezTo>
                  <a:pt x="5902921" y="1210105"/>
                  <a:pt x="5903590" y="1207887"/>
                  <a:pt x="5903845" y="1205619"/>
                </a:cubicBezTo>
                <a:lnTo>
                  <a:pt x="6316765" y="1256179"/>
                </a:lnTo>
                <a:close/>
                <a:moveTo>
                  <a:pt x="6260101" y="1351702"/>
                </a:moveTo>
                <a:lnTo>
                  <a:pt x="6495419" y="1441505"/>
                </a:lnTo>
                <a:cubicBezTo>
                  <a:pt x="6494527" y="1443118"/>
                  <a:pt x="6493922" y="1444807"/>
                  <a:pt x="6493667" y="1446546"/>
                </a:cubicBezTo>
                <a:lnTo>
                  <a:pt x="6493316" y="1447025"/>
                </a:lnTo>
                <a:lnTo>
                  <a:pt x="6206655" y="1436691"/>
                </a:lnTo>
                <a:close/>
                <a:moveTo>
                  <a:pt x="6491660" y="1449243"/>
                </a:moveTo>
                <a:lnTo>
                  <a:pt x="6481882" y="1462878"/>
                </a:lnTo>
                <a:lnTo>
                  <a:pt x="6114796" y="1605257"/>
                </a:lnTo>
                <a:cubicBezTo>
                  <a:pt x="6112598" y="1602056"/>
                  <a:pt x="6109286" y="1599434"/>
                  <a:pt x="6105241" y="1597695"/>
                </a:cubicBezTo>
                <a:lnTo>
                  <a:pt x="6205349" y="1438909"/>
                </a:lnTo>
                <a:close/>
                <a:moveTo>
                  <a:pt x="6102724" y="1596485"/>
                </a:moveTo>
                <a:cubicBezTo>
                  <a:pt x="6096418" y="1594217"/>
                  <a:pt x="6089219" y="1593990"/>
                  <a:pt x="6082690" y="1595830"/>
                </a:cubicBezTo>
                <a:lnTo>
                  <a:pt x="5992455" y="1430869"/>
                </a:lnTo>
                <a:lnTo>
                  <a:pt x="6202164" y="1438581"/>
                </a:lnTo>
                <a:close/>
                <a:moveTo>
                  <a:pt x="6079918" y="1596788"/>
                </a:moveTo>
                <a:cubicBezTo>
                  <a:pt x="6076988" y="1597947"/>
                  <a:pt x="6074376" y="1599535"/>
                  <a:pt x="6072211" y="1601476"/>
                </a:cubicBezTo>
                <a:lnTo>
                  <a:pt x="5793035" y="1423862"/>
                </a:lnTo>
                <a:lnTo>
                  <a:pt x="5989429" y="1430919"/>
                </a:lnTo>
                <a:close/>
                <a:moveTo>
                  <a:pt x="5488632" y="1459551"/>
                </a:moveTo>
                <a:lnTo>
                  <a:pt x="5290421" y="1408865"/>
                </a:lnTo>
                <a:cubicBezTo>
                  <a:pt x="5290963" y="1407681"/>
                  <a:pt x="5291250" y="1406446"/>
                  <a:pt x="5291345" y="1405211"/>
                </a:cubicBezTo>
                <a:lnTo>
                  <a:pt x="5552939" y="1414814"/>
                </a:lnTo>
                <a:close/>
                <a:moveTo>
                  <a:pt x="5489396" y="1462248"/>
                </a:moveTo>
                <a:lnTo>
                  <a:pt x="6066445" y="1609894"/>
                </a:lnTo>
                <a:cubicBezTo>
                  <a:pt x="6065267" y="1613171"/>
                  <a:pt x="6065172" y="1616649"/>
                  <a:pt x="6066095" y="1619976"/>
                </a:cubicBezTo>
                <a:lnTo>
                  <a:pt x="5358997" y="1778082"/>
                </a:lnTo>
                <a:lnTo>
                  <a:pt x="5311029" y="1586530"/>
                </a:lnTo>
                <a:close/>
                <a:moveTo>
                  <a:pt x="5356194" y="1778838"/>
                </a:moveTo>
                <a:lnTo>
                  <a:pt x="5179993" y="1818232"/>
                </a:lnTo>
                <a:lnTo>
                  <a:pt x="5214170" y="1654405"/>
                </a:lnTo>
                <a:lnTo>
                  <a:pt x="5308672" y="1588445"/>
                </a:lnTo>
                <a:close/>
                <a:moveTo>
                  <a:pt x="5176903" y="1818887"/>
                </a:moveTo>
                <a:lnTo>
                  <a:pt x="5002932" y="1857929"/>
                </a:lnTo>
                <a:lnTo>
                  <a:pt x="4971845" y="1823474"/>
                </a:lnTo>
                <a:lnTo>
                  <a:pt x="5210729" y="1656497"/>
                </a:lnTo>
                <a:close/>
                <a:moveTo>
                  <a:pt x="4999651" y="1858685"/>
                </a:moveTo>
                <a:lnTo>
                  <a:pt x="4912251" y="1878344"/>
                </a:lnTo>
                <a:cubicBezTo>
                  <a:pt x="4910691" y="1875118"/>
                  <a:pt x="4908556" y="1872093"/>
                  <a:pt x="4905881" y="1869371"/>
                </a:cubicBezTo>
                <a:lnTo>
                  <a:pt x="4969456" y="1824735"/>
                </a:lnTo>
                <a:close/>
                <a:moveTo>
                  <a:pt x="4903874" y="1867632"/>
                </a:moveTo>
                <a:cubicBezTo>
                  <a:pt x="4901900" y="1866019"/>
                  <a:pt x="4899797" y="1864532"/>
                  <a:pt x="4897504" y="1863221"/>
                </a:cubicBezTo>
                <a:lnTo>
                  <a:pt x="4947893" y="1800412"/>
                </a:lnTo>
                <a:lnTo>
                  <a:pt x="4967864" y="1823096"/>
                </a:lnTo>
                <a:close/>
                <a:moveTo>
                  <a:pt x="4894861" y="1862062"/>
                </a:moveTo>
                <a:lnTo>
                  <a:pt x="4893618" y="1861558"/>
                </a:lnTo>
                <a:cubicBezTo>
                  <a:pt x="4891612" y="1860600"/>
                  <a:pt x="4889477" y="1859819"/>
                  <a:pt x="4887248" y="1859214"/>
                </a:cubicBezTo>
                <a:lnTo>
                  <a:pt x="4920755" y="1770067"/>
                </a:lnTo>
                <a:lnTo>
                  <a:pt x="4945981" y="1798547"/>
                </a:lnTo>
                <a:close/>
                <a:moveTo>
                  <a:pt x="4884286" y="1858735"/>
                </a:moveTo>
                <a:cubicBezTo>
                  <a:pt x="4866322" y="1854853"/>
                  <a:pt x="4847370" y="1861230"/>
                  <a:pt x="4838420" y="1874135"/>
                </a:cubicBezTo>
                <a:lnTo>
                  <a:pt x="4646389" y="1797539"/>
                </a:lnTo>
                <a:lnTo>
                  <a:pt x="4780164" y="1612843"/>
                </a:lnTo>
                <a:lnTo>
                  <a:pt x="4918367" y="1767874"/>
                </a:lnTo>
                <a:close/>
                <a:moveTo>
                  <a:pt x="4837114" y="1876579"/>
                </a:moveTo>
                <a:lnTo>
                  <a:pt x="4836923" y="1876907"/>
                </a:lnTo>
                <a:lnTo>
                  <a:pt x="4629508" y="1820828"/>
                </a:lnTo>
                <a:lnTo>
                  <a:pt x="4644987" y="1799556"/>
                </a:lnTo>
                <a:close/>
                <a:moveTo>
                  <a:pt x="5067686" y="2373279"/>
                </a:moveTo>
                <a:lnTo>
                  <a:pt x="5100715" y="2729565"/>
                </a:lnTo>
                <a:lnTo>
                  <a:pt x="4769844" y="2845782"/>
                </a:lnTo>
                <a:cubicBezTo>
                  <a:pt x="4766372" y="2839859"/>
                  <a:pt x="4760543" y="2835020"/>
                  <a:pt x="4753250" y="2831969"/>
                </a:cubicBezTo>
                <a:lnTo>
                  <a:pt x="5056251" y="2371439"/>
                </a:lnTo>
                <a:cubicBezTo>
                  <a:pt x="5059787" y="2372901"/>
                  <a:pt x="5063768" y="2373531"/>
                  <a:pt x="5067718" y="2373279"/>
                </a:cubicBezTo>
                <a:close/>
                <a:moveTo>
                  <a:pt x="4769048" y="2875598"/>
                </a:moveTo>
                <a:cubicBezTo>
                  <a:pt x="4772647" y="2870456"/>
                  <a:pt x="4774399" y="2864635"/>
                  <a:pt x="4774112" y="2858762"/>
                </a:cubicBezTo>
                <a:lnTo>
                  <a:pt x="5112246" y="2850772"/>
                </a:lnTo>
                <a:lnTo>
                  <a:pt x="5136262" y="3111283"/>
                </a:lnTo>
                <a:lnTo>
                  <a:pt x="5068259" y="3199497"/>
                </a:lnTo>
                <a:lnTo>
                  <a:pt x="4760607" y="2884092"/>
                </a:lnTo>
                <a:cubicBezTo>
                  <a:pt x="4763984" y="2881647"/>
                  <a:pt x="4766850" y="2878774"/>
                  <a:pt x="4769080" y="2875598"/>
                </a:cubicBezTo>
                <a:close/>
                <a:moveTo>
                  <a:pt x="5136739" y="3115189"/>
                </a:moveTo>
                <a:lnTo>
                  <a:pt x="5152665" y="3286023"/>
                </a:lnTo>
                <a:lnTo>
                  <a:pt x="5069851" y="3201488"/>
                </a:lnTo>
                <a:close/>
                <a:moveTo>
                  <a:pt x="5139383" y="3111786"/>
                </a:moveTo>
                <a:lnTo>
                  <a:pt x="5345078" y="2845504"/>
                </a:lnTo>
                <a:lnTo>
                  <a:pt x="5470954" y="2842404"/>
                </a:lnTo>
                <a:lnTo>
                  <a:pt x="5453213" y="2900551"/>
                </a:lnTo>
                <a:lnTo>
                  <a:pt x="5166934" y="3300541"/>
                </a:lnTo>
                <a:lnTo>
                  <a:pt x="5155914" y="3289199"/>
                </a:lnTo>
                <a:close/>
                <a:moveTo>
                  <a:pt x="5156169" y="3324611"/>
                </a:moveTo>
                <a:lnTo>
                  <a:pt x="5123775" y="3366021"/>
                </a:lnTo>
                <a:lnTo>
                  <a:pt x="5155850" y="3321183"/>
                </a:lnTo>
                <a:close/>
                <a:moveTo>
                  <a:pt x="5156550" y="3328517"/>
                </a:moveTo>
                <a:lnTo>
                  <a:pt x="5158398" y="3348479"/>
                </a:lnTo>
                <a:lnTo>
                  <a:pt x="5111481" y="3390368"/>
                </a:lnTo>
                <a:lnTo>
                  <a:pt x="5106321" y="3394553"/>
                </a:lnTo>
                <a:cubicBezTo>
                  <a:pt x="5105939" y="3394427"/>
                  <a:pt x="5105588" y="3394225"/>
                  <a:pt x="5105333" y="3393948"/>
                </a:cubicBezTo>
                <a:close/>
                <a:moveTo>
                  <a:pt x="5158175" y="3312866"/>
                </a:moveTo>
                <a:lnTo>
                  <a:pt x="5156359" y="3293559"/>
                </a:lnTo>
                <a:lnTo>
                  <a:pt x="5165373" y="3302784"/>
                </a:lnTo>
                <a:close/>
                <a:moveTo>
                  <a:pt x="5167475" y="3304952"/>
                </a:moveTo>
                <a:lnTo>
                  <a:pt x="5169768" y="3307270"/>
                </a:lnTo>
                <a:lnTo>
                  <a:pt x="5158907" y="3321133"/>
                </a:lnTo>
                <a:lnTo>
                  <a:pt x="5158589" y="3317377"/>
                </a:lnTo>
                <a:close/>
                <a:moveTo>
                  <a:pt x="5171648" y="3309211"/>
                </a:moveTo>
                <a:lnTo>
                  <a:pt x="5185949" y="3323880"/>
                </a:lnTo>
                <a:lnTo>
                  <a:pt x="5161232" y="3345984"/>
                </a:lnTo>
                <a:lnTo>
                  <a:pt x="5159290" y="3325014"/>
                </a:lnTo>
                <a:close/>
                <a:moveTo>
                  <a:pt x="5187988" y="3325947"/>
                </a:moveTo>
                <a:lnTo>
                  <a:pt x="5189485" y="3327484"/>
                </a:lnTo>
                <a:lnTo>
                  <a:pt x="5161583" y="3350017"/>
                </a:lnTo>
                <a:lnTo>
                  <a:pt x="5161583" y="3349588"/>
                </a:lnTo>
                <a:close/>
                <a:moveTo>
                  <a:pt x="5187988" y="3322065"/>
                </a:moveTo>
                <a:lnTo>
                  <a:pt x="5173336" y="3306943"/>
                </a:lnTo>
                <a:lnTo>
                  <a:pt x="5428751" y="2980599"/>
                </a:lnTo>
                <a:lnTo>
                  <a:pt x="5375847" y="3154205"/>
                </a:lnTo>
                <a:close/>
                <a:moveTo>
                  <a:pt x="5378458" y="3155843"/>
                </a:moveTo>
                <a:lnTo>
                  <a:pt x="5604156" y="2954210"/>
                </a:lnTo>
                <a:lnTo>
                  <a:pt x="5608647" y="2988715"/>
                </a:lnTo>
                <a:lnTo>
                  <a:pt x="5370782" y="3180998"/>
                </a:lnTo>
                <a:close/>
                <a:moveTo>
                  <a:pt x="5606927" y="2951689"/>
                </a:moveTo>
                <a:lnTo>
                  <a:pt x="5736467" y="2836002"/>
                </a:lnTo>
                <a:lnTo>
                  <a:pt x="5799373" y="2834591"/>
                </a:lnTo>
                <a:lnTo>
                  <a:pt x="5611450" y="2986421"/>
                </a:lnTo>
                <a:close/>
                <a:moveTo>
                  <a:pt x="5845334" y="2800868"/>
                </a:moveTo>
                <a:lnTo>
                  <a:pt x="5883556" y="2769968"/>
                </a:lnTo>
                <a:lnTo>
                  <a:pt x="5875688" y="2813848"/>
                </a:lnTo>
                <a:cubicBezTo>
                  <a:pt x="5870083" y="2813470"/>
                  <a:pt x="5864477" y="2814604"/>
                  <a:pt x="5859763" y="2817049"/>
                </a:cubicBezTo>
                <a:close/>
                <a:moveTo>
                  <a:pt x="5887028" y="2767170"/>
                </a:moveTo>
                <a:lnTo>
                  <a:pt x="6019624" y="2660027"/>
                </a:lnTo>
                <a:lnTo>
                  <a:pt x="6010069" y="2802758"/>
                </a:lnTo>
                <a:lnTo>
                  <a:pt x="5898749" y="2827735"/>
                </a:lnTo>
                <a:cubicBezTo>
                  <a:pt x="5896551" y="2822846"/>
                  <a:pt x="5892155" y="2818788"/>
                  <a:pt x="5886422" y="2816267"/>
                </a:cubicBezTo>
                <a:cubicBezTo>
                  <a:pt x="5884001" y="2815234"/>
                  <a:pt x="5881390" y="2814528"/>
                  <a:pt x="5878682" y="2814176"/>
                </a:cubicBezTo>
                <a:close/>
                <a:moveTo>
                  <a:pt x="5896869" y="2844748"/>
                </a:moveTo>
                <a:cubicBezTo>
                  <a:pt x="5899959" y="2840312"/>
                  <a:pt x="5900851" y="2835120"/>
                  <a:pt x="5899322" y="2830205"/>
                </a:cubicBezTo>
                <a:lnTo>
                  <a:pt x="6009814" y="2805279"/>
                </a:lnTo>
                <a:lnTo>
                  <a:pt x="6003730" y="2897652"/>
                </a:lnTo>
                <a:lnTo>
                  <a:pt x="5896805" y="2844723"/>
                </a:lnTo>
                <a:close/>
                <a:moveTo>
                  <a:pt x="6006342" y="2901887"/>
                </a:moveTo>
                <a:lnTo>
                  <a:pt x="6220892" y="3008071"/>
                </a:lnTo>
                <a:lnTo>
                  <a:pt x="6004303" y="3161237"/>
                </a:lnTo>
                <a:cubicBezTo>
                  <a:pt x="6002711" y="3159674"/>
                  <a:pt x="6000737" y="3158414"/>
                  <a:pt x="5998507" y="3157482"/>
                </a:cubicBezTo>
                <a:cubicBezTo>
                  <a:pt x="5995576" y="3156297"/>
                  <a:pt x="5992423" y="3155466"/>
                  <a:pt x="5989206" y="3154962"/>
                </a:cubicBezTo>
                <a:close/>
                <a:moveTo>
                  <a:pt x="6257680" y="3275463"/>
                </a:moveTo>
                <a:lnTo>
                  <a:pt x="6310171" y="3294417"/>
                </a:lnTo>
                <a:lnTo>
                  <a:pt x="6213631" y="3438760"/>
                </a:lnTo>
                <a:cubicBezTo>
                  <a:pt x="6212101" y="3438383"/>
                  <a:pt x="6210955" y="3438030"/>
                  <a:pt x="6209649" y="3437626"/>
                </a:cubicBezTo>
                <a:close/>
                <a:moveTo>
                  <a:pt x="6312943" y="3295424"/>
                </a:moveTo>
                <a:lnTo>
                  <a:pt x="6325492" y="3299961"/>
                </a:lnTo>
                <a:lnTo>
                  <a:pt x="6217198" y="3440500"/>
                </a:lnTo>
                <a:cubicBezTo>
                  <a:pt x="6216974" y="3440147"/>
                  <a:pt x="6216625" y="3440222"/>
                  <a:pt x="6216338" y="3439870"/>
                </a:cubicBezTo>
                <a:close/>
                <a:moveTo>
                  <a:pt x="6314376" y="3293307"/>
                </a:moveTo>
                <a:lnTo>
                  <a:pt x="6434678" y="3113450"/>
                </a:lnTo>
                <a:lnTo>
                  <a:pt x="6459713" y="3125800"/>
                </a:lnTo>
                <a:lnTo>
                  <a:pt x="6327085" y="3297894"/>
                </a:lnTo>
                <a:close/>
                <a:moveTo>
                  <a:pt x="6436016" y="3111434"/>
                </a:moveTo>
                <a:lnTo>
                  <a:pt x="6544310" y="2949522"/>
                </a:lnTo>
                <a:lnTo>
                  <a:pt x="6560013" y="2995646"/>
                </a:lnTo>
                <a:lnTo>
                  <a:pt x="6461274" y="3123859"/>
                </a:lnTo>
                <a:close/>
                <a:moveTo>
                  <a:pt x="6500961" y="2812739"/>
                </a:moveTo>
                <a:lnTo>
                  <a:pt x="6714364" y="2661514"/>
                </a:lnTo>
                <a:cubicBezTo>
                  <a:pt x="6717135" y="2663959"/>
                  <a:pt x="6720448" y="2666000"/>
                  <a:pt x="6724142" y="2667538"/>
                </a:cubicBezTo>
                <a:cubicBezTo>
                  <a:pt x="6725576" y="2668117"/>
                  <a:pt x="6727073" y="2668647"/>
                  <a:pt x="6728602" y="2669100"/>
                </a:cubicBezTo>
                <a:lnTo>
                  <a:pt x="6545425" y="2942969"/>
                </a:lnTo>
                <a:close/>
                <a:moveTo>
                  <a:pt x="6726627" y="2609795"/>
                </a:moveTo>
                <a:lnTo>
                  <a:pt x="6541093" y="2318233"/>
                </a:lnTo>
                <a:lnTo>
                  <a:pt x="6572148" y="2213383"/>
                </a:lnTo>
                <a:lnTo>
                  <a:pt x="6760326" y="2061402"/>
                </a:lnTo>
                <a:lnTo>
                  <a:pt x="6743444" y="2606770"/>
                </a:lnTo>
                <a:cubicBezTo>
                  <a:pt x="6737615" y="2606896"/>
                  <a:pt x="6731914" y="2607955"/>
                  <a:pt x="6726627" y="2609870"/>
                </a:cubicBezTo>
                <a:close/>
                <a:moveTo>
                  <a:pt x="6763447" y="2058882"/>
                </a:moveTo>
                <a:lnTo>
                  <a:pt x="6921461" y="1931273"/>
                </a:lnTo>
                <a:lnTo>
                  <a:pt x="6941718" y="1938985"/>
                </a:lnTo>
                <a:lnTo>
                  <a:pt x="7071035" y="2157077"/>
                </a:lnTo>
                <a:lnTo>
                  <a:pt x="6772907" y="2602738"/>
                </a:lnTo>
                <a:lnTo>
                  <a:pt x="6765231" y="2611736"/>
                </a:lnTo>
                <a:lnTo>
                  <a:pt x="6763192" y="2610879"/>
                </a:lnTo>
                <a:cubicBezTo>
                  <a:pt x="6758000" y="2608585"/>
                  <a:pt x="6752299" y="2607149"/>
                  <a:pt x="6746374" y="2606695"/>
                </a:cubicBezTo>
                <a:close/>
                <a:moveTo>
                  <a:pt x="7072627" y="2159698"/>
                </a:moveTo>
                <a:lnTo>
                  <a:pt x="7104479" y="2213560"/>
                </a:lnTo>
                <a:lnTo>
                  <a:pt x="6788673" y="2584061"/>
                </a:lnTo>
                <a:close/>
                <a:moveTo>
                  <a:pt x="7074379" y="2157178"/>
                </a:moveTo>
                <a:lnTo>
                  <a:pt x="7163849" y="2023444"/>
                </a:lnTo>
                <a:lnTo>
                  <a:pt x="7241407" y="2052933"/>
                </a:lnTo>
                <a:lnTo>
                  <a:pt x="7106485" y="2211266"/>
                </a:lnTo>
                <a:close/>
                <a:moveTo>
                  <a:pt x="7244178" y="2054068"/>
                </a:moveTo>
                <a:lnTo>
                  <a:pt x="7276284" y="2066266"/>
                </a:lnTo>
                <a:lnTo>
                  <a:pt x="7131616" y="2254038"/>
                </a:lnTo>
                <a:lnTo>
                  <a:pt x="7107791" y="2213938"/>
                </a:lnTo>
                <a:close/>
                <a:moveTo>
                  <a:pt x="7245834" y="2052051"/>
                </a:moveTo>
                <a:lnTo>
                  <a:pt x="7338808" y="1942841"/>
                </a:lnTo>
                <a:lnTo>
                  <a:pt x="7362283" y="1954712"/>
                </a:lnTo>
                <a:lnTo>
                  <a:pt x="7277877" y="2064250"/>
                </a:lnTo>
                <a:close/>
                <a:moveTo>
                  <a:pt x="7365085" y="1956124"/>
                </a:moveTo>
                <a:lnTo>
                  <a:pt x="7593013" y="2071458"/>
                </a:lnTo>
                <a:lnTo>
                  <a:pt x="7629610" y="2198235"/>
                </a:lnTo>
                <a:lnTo>
                  <a:pt x="7280839" y="2065384"/>
                </a:lnTo>
                <a:close/>
                <a:moveTo>
                  <a:pt x="7596581" y="2073122"/>
                </a:moveTo>
                <a:lnTo>
                  <a:pt x="7666972" y="2108685"/>
                </a:lnTo>
                <a:lnTo>
                  <a:pt x="7679999" y="2217063"/>
                </a:lnTo>
                <a:lnTo>
                  <a:pt x="7633178" y="2199244"/>
                </a:lnTo>
                <a:close/>
                <a:moveTo>
                  <a:pt x="7680350" y="2220037"/>
                </a:moveTo>
                <a:lnTo>
                  <a:pt x="7709685" y="2464140"/>
                </a:lnTo>
                <a:lnTo>
                  <a:pt x="7633974" y="2202419"/>
                </a:lnTo>
                <a:close/>
                <a:moveTo>
                  <a:pt x="7670157" y="2110298"/>
                </a:moveTo>
                <a:lnTo>
                  <a:pt x="7958570" y="2256054"/>
                </a:lnTo>
                <a:lnTo>
                  <a:pt x="7938217" y="2315410"/>
                </a:lnTo>
                <a:lnTo>
                  <a:pt x="7683152" y="2218374"/>
                </a:lnTo>
                <a:close/>
                <a:moveTo>
                  <a:pt x="7961342" y="2257465"/>
                </a:moveTo>
                <a:lnTo>
                  <a:pt x="8495901" y="2527604"/>
                </a:lnTo>
                <a:lnTo>
                  <a:pt x="7941179" y="2316544"/>
                </a:lnTo>
                <a:close/>
                <a:moveTo>
                  <a:pt x="7959366" y="2253760"/>
                </a:moveTo>
                <a:lnTo>
                  <a:pt x="7669807" y="2107576"/>
                </a:lnTo>
                <a:lnTo>
                  <a:pt x="7639834" y="1858054"/>
                </a:lnTo>
                <a:lnTo>
                  <a:pt x="7999754" y="2135704"/>
                </a:lnTo>
                <a:close/>
                <a:moveTo>
                  <a:pt x="7639421" y="1854476"/>
                </a:moveTo>
                <a:lnTo>
                  <a:pt x="7612952" y="1634317"/>
                </a:lnTo>
                <a:lnTo>
                  <a:pt x="7696880" y="1525586"/>
                </a:lnTo>
                <a:lnTo>
                  <a:pt x="7713475" y="1526645"/>
                </a:lnTo>
                <a:lnTo>
                  <a:pt x="8056449" y="1866901"/>
                </a:lnTo>
                <a:cubicBezTo>
                  <a:pt x="8043486" y="1875496"/>
                  <a:pt x="8038071" y="1889308"/>
                  <a:pt x="8042658" y="1902187"/>
                </a:cubicBezTo>
                <a:cubicBezTo>
                  <a:pt x="8046639" y="1913478"/>
                  <a:pt x="8057564" y="1922401"/>
                  <a:pt x="8071706" y="1925929"/>
                </a:cubicBezTo>
                <a:lnTo>
                  <a:pt x="8000741" y="2132982"/>
                </a:lnTo>
                <a:close/>
                <a:moveTo>
                  <a:pt x="8058774" y="1865213"/>
                </a:moveTo>
                <a:lnTo>
                  <a:pt x="7717520" y="1526897"/>
                </a:lnTo>
                <a:lnTo>
                  <a:pt x="8234370" y="1559939"/>
                </a:lnTo>
                <a:lnTo>
                  <a:pt x="8097856" y="1860020"/>
                </a:lnTo>
                <a:cubicBezTo>
                  <a:pt x="8089797" y="1857954"/>
                  <a:pt x="8081134" y="1857878"/>
                  <a:pt x="8073011" y="1859819"/>
                </a:cubicBezTo>
                <a:cubicBezTo>
                  <a:pt x="8067916" y="1860928"/>
                  <a:pt x="8063074" y="1862768"/>
                  <a:pt x="8058774" y="1865213"/>
                </a:cubicBezTo>
                <a:close/>
                <a:moveTo>
                  <a:pt x="8237460" y="1560242"/>
                </a:moveTo>
                <a:lnTo>
                  <a:pt x="8392703" y="1599081"/>
                </a:lnTo>
                <a:lnTo>
                  <a:pt x="8392703" y="1599686"/>
                </a:lnTo>
                <a:lnTo>
                  <a:pt x="8111297" y="1865893"/>
                </a:lnTo>
                <a:cubicBezTo>
                  <a:pt x="8108207" y="1863877"/>
                  <a:pt x="8104736" y="1862238"/>
                  <a:pt x="8101009" y="1861054"/>
                </a:cubicBezTo>
                <a:close/>
                <a:moveTo>
                  <a:pt x="8252175" y="1561175"/>
                </a:moveTo>
                <a:lnTo>
                  <a:pt x="8388435" y="1569870"/>
                </a:lnTo>
                <a:lnTo>
                  <a:pt x="8392320" y="1596385"/>
                </a:lnTo>
                <a:close/>
                <a:moveTo>
                  <a:pt x="8382765" y="1509531"/>
                </a:moveTo>
                <a:lnTo>
                  <a:pt x="8476025" y="1520974"/>
                </a:lnTo>
                <a:lnTo>
                  <a:pt x="8424458" y="1569769"/>
                </a:lnTo>
                <a:lnTo>
                  <a:pt x="8391174" y="1567652"/>
                </a:lnTo>
                <a:close/>
                <a:moveTo>
                  <a:pt x="8479657" y="1521427"/>
                </a:moveTo>
                <a:lnTo>
                  <a:pt x="8648723" y="1542170"/>
                </a:lnTo>
                <a:lnTo>
                  <a:pt x="8685543" y="1586404"/>
                </a:lnTo>
                <a:lnTo>
                  <a:pt x="8428408" y="1570021"/>
                </a:lnTo>
                <a:close/>
                <a:moveTo>
                  <a:pt x="8616617" y="1499248"/>
                </a:moveTo>
                <a:lnTo>
                  <a:pt x="8797023" y="1557923"/>
                </a:lnTo>
                <a:lnTo>
                  <a:pt x="8650507" y="1539952"/>
                </a:lnTo>
                <a:close/>
                <a:moveTo>
                  <a:pt x="8646302" y="1539574"/>
                </a:moveTo>
                <a:lnTo>
                  <a:pt x="8481791" y="1519411"/>
                </a:lnTo>
                <a:lnTo>
                  <a:pt x="8532020" y="1471750"/>
                </a:lnTo>
                <a:lnTo>
                  <a:pt x="8611393" y="1497609"/>
                </a:lnTo>
                <a:close/>
                <a:moveTo>
                  <a:pt x="8534090" y="1469356"/>
                </a:moveTo>
                <a:lnTo>
                  <a:pt x="8564540" y="1440623"/>
                </a:lnTo>
                <a:lnTo>
                  <a:pt x="8608272" y="1493551"/>
                </a:lnTo>
                <a:close/>
                <a:moveTo>
                  <a:pt x="8518675" y="1380914"/>
                </a:moveTo>
                <a:lnTo>
                  <a:pt x="8598876" y="1403976"/>
                </a:lnTo>
                <a:lnTo>
                  <a:pt x="8564700" y="1436338"/>
                </a:lnTo>
                <a:close/>
                <a:moveTo>
                  <a:pt x="8515903" y="1377587"/>
                </a:moveTo>
                <a:lnTo>
                  <a:pt x="8389518" y="1225429"/>
                </a:lnTo>
                <a:lnTo>
                  <a:pt x="8460514" y="1069012"/>
                </a:lnTo>
                <a:lnTo>
                  <a:pt x="8761349" y="1250306"/>
                </a:lnTo>
                <a:lnTo>
                  <a:pt x="8600946" y="1402035"/>
                </a:lnTo>
                <a:close/>
                <a:moveTo>
                  <a:pt x="8461534" y="1066769"/>
                </a:moveTo>
                <a:lnTo>
                  <a:pt x="8485740" y="1013412"/>
                </a:lnTo>
                <a:lnTo>
                  <a:pt x="8624740" y="1086504"/>
                </a:lnTo>
                <a:lnTo>
                  <a:pt x="8801864" y="1211920"/>
                </a:lnTo>
                <a:lnTo>
                  <a:pt x="8763197" y="1248491"/>
                </a:lnTo>
                <a:close/>
                <a:moveTo>
                  <a:pt x="8804317" y="1213709"/>
                </a:moveTo>
                <a:lnTo>
                  <a:pt x="9369485" y="1613876"/>
                </a:lnTo>
                <a:lnTo>
                  <a:pt x="8765840" y="1250129"/>
                </a:lnTo>
                <a:close/>
                <a:moveTo>
                  <a:pt x="8803807" y="1210105"/>
                </a:moveTo>
                <a:lnTo>
                  <a:pt x="8642480" y="1095880"/>
                </a:lnTo>
                <a:lnTo>
                  <a:pt x="8823746" y="1191278"/>
                </a:lnTo>
                <a:close/>
                <a:moveTo>
                  <a:pt x="8625981" y="1084084"/>
                </a:moveTo>
                <a:lnTo>
                  <a:pt x="8495391" y="991660"/>
                </a:lnTo>
                <a:lnTo>
                  <a:pt x="8538932" y="896288"/>
                </a:lnTo>
                <a:lnTo>
                  <a:pt x="8570369" y="878267"/>
                </a:lnTo>
                <a:lnTo>
                  <a:pt x="8867510" y="1149666"/>
                </a:lnTo>
                <a:lnTo>
                  <a:pt x="8825784" y="1189160"/>
                </a:lnTo>
                <a:close/>
                <a:moveTo>
                  <a:pt x="8540907" y="892230"/>
                </a:moveTo>
                <a:lnTo>
                  <a:pt x="8554029" y="863270"/>
                </a:lnTo>
                <a:lnTo>
                  <a:pt x="8568458" y="876427"/>
                </a:lnTo>
                <a:close/>
                <a:moveTo>
                  <a:pt x="8536161" y="894750"/>
                </a:moveTo>
                <a:lnTo>
                  <a:pt x="8438059" y="951006"/>
                </a:lnTo>
                <a:lnTo>
                  <a:pt x="8284982" y="842628"/>
                </a:lnTo>
                <a:lnTo>
                  <a:pt x="8277911" y="794387"/>
                </a:lnTo>
                <a:lnTo>
                  <a:pt x="8414043" y="735384"/>
                </a:lnTo>
                <a:lnTo>
                  <a:pt x="8551514" y="860951"/>
                </a:lnTo>
                <a:close/>
                <a:moveTo>
                  <a:pt x="8315241" y="641650"/>
                </a:moveTo>
                <a:lnTo>
                  <a:pt x="8682836" y="511596"/>
                </a:lnTo>
                <a:lnTo>
                  <a:pt x="8685639" y="510613"/>
                </a:lnTo>
                <a:lnTo>
                  <a:pt x="8715484" y="500002"/>
                </a:lnTo>
                <a:lnTo>
                  <a:pt x="8719401" y="498767"/>
                </a:lnTo>
                <a:lnTo>
                  <a:pt x="10025813" y="35489"/>
                </a:lnTo>
                <a:lnTo>
                  <a:pt x="8737812" y="592502"/>
                </a:lnTo>
                <a:lnTo>
                  <a:pt x="8735104" y="593661"/>
                </a:lnTo>
                <a:lnTo>
                  <a:pt x="8661846" y="625343"/>
                </a:lnTo>
                <a:lnTo>
                  <a:pt x="8657833" y="627359"/>
                </a:lnTo>
                <a:lnTo>
                  <a:pt x="8414489" y="732536"/>
                </a:lnTo>
                <a:close/>
                <a:moveTo>
                  <a:pt x="8411877" y="733418"/>
                </a:moveTo>
                <a:lnTo>
                  <a:pt x="8277497" y="791514"/>
                </a:lnTo>
                <a:lnTo>
                  <a:pt x="8258386" y="661763"/>
                </a:lnTo>
                <a:lnTo>
                  <a:pt x="8312534" y="642608"/>
                </a:lnTo>
                <a:close/>
                <a:moveTo>
                  <a:pt x="8258100" y="659192"/>
                </a:moveTo>
                <a:lnTo>
                  <a:pt x="8246952" y="582924"/>
                </a:lnTo>
                <a:lnTo>
                  <a:pt x="8310431" y="640894"/>
                </a:lnTo>
                <a:close/>
                <a:moveTo>
                  <a:pt x="8035714" y="666199"/>
                </a:moveTo>
                <a:lnTo>
                  <a:pt x="7999404" y="640516"/>
                </a:lnTo>
                <a:lnTo>
                  <a:pt x="8108526" y="456323"/>
                </a:lnTo>
                <a:lnTo>
                  <a:pt x="8127637" y="473714"/>
                </a:lnTo>
                <a:close/>
                <a:moveTo>
                  <a:pt x="8034599" y="668568"/>
                </a:moveTo>
                <a:lnTo>
                  <a:pt x="8009628" y="720841"/>
                </a:lnTo>
                <a:cubicBezTo>
                  <a:pt x="8001346" y="718749"/>
                  <a:pt x="7992492" y="718649"/>
                  <a:pt x="7984147" y="720514"/>
                </a:cubicBezTo>
                <a:cubicBezTo>
                  <a:pt x="7982937" y="720741"/>
                  <a:pt x="7981630" y="721043"/>
                  <a:pt x="7980580" y="721270"/>
                </a:cubicBezTo>
                <a:lnTo>
                  <a:pt x="7966979" y="695335"/>
                </a:lnTo>
                <a:lnTo>
                  <a:pt x="7998161" y="642734"/>
                </a:lnTo>
                <a:close/>
                <a:moveTo>
                  <a:pt x="7965323" y="692260"/>
                </a:moveTo>
                <a:lnTo>
                  <a:pt x="7905379" y="577051"/>
                </a:lnTo>
                <a:lnTo>
                  <a:pt x="7995709" y="641020"/>
                </a:lnTo>
                <a:close/>
                <a:moveTo>
                  <a:pt x="7977681" y="722303"/>
                </a:moveTo>
                <a:cubicBezTo>
                  <a:pt x="7975420" y="723210"/>
                  <a:pt x="7973413" y="724042"/>
                  <a:pt x="7971311" y="724975"/>
                </a:cubicBezTo>
                <a:lnTo>
                  <a:pt x="7957965" y="710231"/>
                </a:lnTo>
                <a:lnTo>
                  <a:pt x="7965004" y="698259"/>
                </a:lnTo>
                <a:close/>
                <a:moveTo>
                  <a:pt x="7968890" y="726361"/>
                </a:moveTo>
                <a:cubicBezTo>
                  <a:pt x="7965928" y="728201"/>
                  <a:pt x="7963316" y="730369"/>
                  <a:pt x="7961182" y="732813"/>
                </a:cubicBezTo>
                <a:lnTo>
                  <a:pt x="7948697" y="725731"/>
                </a:lnTo>
                <a:lnTo>
                  <a:pt x="7956659" y="712650"/>
                </a:lnTo>
                <a:close/>
                <a:moveTo>
                  <a:pt x="7959334" y="734830"/>
                </a:moveTo>
                <a:cubicBezTo>
                  <a:pt x="7953124" y="742189"/>
                  <a:pt x="7950767" y="751162"/>
                  <a:pt x="7952773" y="759883"/>
                </a:cubicBezTo>
                <a:lnTo>
                  <a:pt x="7934969" y="749146"/>
                </a:lnTo>
                <a:lnTo>
                  <a:pt x="7947550" y="728352"/>
                </a:lnTo>
                <a:close/>
                <a:moveTo>
                  <a:pt x="7932293" y="747432"/>
                </a:moveTo>
                <a:lnTo>
                  <a:pt x="7746409" y="635374"/>
                </a:lnTo>
                <a:cubicBezTo>
                  <a:pt x="7747078" y="634416"/>
                  <a:pt x="7748160" y="633433"/>
                  <a:pt x="7748925" y="632299"/>
                </a:cubicBezTo>
                <a:cubicBezTo>
                  <a:pt x="7751282" y="628871"/>
                  <a:pt x="7752843" y="625141"/>
                  <a:pt x="7753480" y="621285"/>
                </a:cubicBezTo>
                <a:lnTo>
                  <a:pt x="7944588" y="726512"/>
                </a:lnTo>
                <a:close/>
                <a:moveTo>
                  <a:pt x="7933694" y="751212"/>
                </a:moveTo>
                <a:lnTo>
                  <a:pt x="7953920" y="763638"/>
                </a:lnTo>
                <a:cubicBezTo>
                  <a:pt x="7956628" y="771073"/>
                  <a:pt x="7962488" y="777526"/>
                  <a:pt x="7970514" y="781936"/>
                </a:cubicBezTo>
                <a:lnTo>
                  <a:pt x="7794250" y="989392"/>
                </a:lnTo>
                <a:cubicBezTo>
                  <a:pt x="7793835" y="989216"/>
                  <a:pt x="7793454" y="988989"/>
                  <a:pt x="7793103" y="988712"/>
                </a:cubicBezTo>
                <a:close/>
                <a:moveTo>
                  <a:pt x="7806831" y="1002296"/>
                </a:moveTo>
                <a:cubicBezTo>
                  <a:pt x="7806385" y="1001061"/>
                  <a:pt x="7805812" y="999877"/>
                  <a:pt x="7805079" y="998743"/>
                </a:cubicBezTo>
                <a:lnTo>
                  <a:pt x="8093747" y="873680"/>
                </a:lnTo>
                <a:lnTo>
                  <a:pt x="8248257" y="1059712"/>
                </a:lnTo>
                <a:lnTo>
                  <a:pt x="7968699" y="1219935"/>
                </a:lnTo>
                <a:lnTo>
                  <a:pt x="7831229" y="1180415"/>
                </a:lnTo>
                <a:cubicBezTo>
                  <a:pt x="7833873" y="1171316"/>
                  <a:pt x="7828521" y="1161965"/>
                  <a:pt x="7818169" y="1157504"/>
                </a:cubicBezTo>
                <a:cubicBezTo>
                  <a:pt x="7813966" y="1155664"/>
                  <a:pt x="7809188" y="1154782"/>
                  <a:pt x="7804378" y="1154984"/>
                </a:cubicBezTo>
                <a:lnTo>
                  <a:pt x="7783548" y="1030349"/>
                </a:lnTo>
                <a:cubicBezTo>
                  <a:pt x="7784757" y="1030223"/>
                  <a:pt x="7785936" y="1030046"/>
                  <a:pt x="7787114" y="1029820"/>
                </a:cubicBezTo>
                <a:cubicBezTo>
                  <a:pt x="7801894" y="1026467"/>
                  <a:pt x="7810621" y="1014445"/>
                  <a:pt x="7806831" y="1002649"/>
                </a:cubicBezTo>
                <a:close/>
                <a:moveTo>
                  <a:pt x="7800301" y="1147246"/>
                </a:moveTo>
                <a:lnTo>
                  <a:pt x="7769342" y="1031836"/>
                </a:lnTo>
                <a:lnTo>
                  <a:pt x="7770584" y="1029316"/>
                </a:lnTo>
                <a:cubicBezTo>
                  <a:pt x="7773865" y="1030172"/>
                  <a:pt x="7777305" y="1030576"/>
                  <a:pt x="7780744" y="1030500"/>
                </a:cubicBezTo>
                <a:close/>
                <a:moveTo>
                  <a:pt x="7799282" y="1155563"/>
                </a:moveTo>
                <a:cubicBezTo>
                  <a:pt x="7792147" y="1156899"/>
                  <a:pt x="7786064" y="1160554"/>
                  <a:pt x="7782528" y="1165645"/>
                </a:cubicBezTo>
                <a:cubicBezTo>
                  <a:pt x="7781191" y="1167561"/>
                  <a:pt x="7780299" y="1169627"/>
                  <a:pt x="7779853" y="1171795"/>
                </a:cubicBezTo>
                <a:lnTo>
                  <a:pt x="7747014" y="1170131"/>
                </a:lnTo>
                <a:lnTo>
                  <a:pt x="7710290" y="1147725"/>
                </a:lnTo>
                <a:lnTo>
                  <a:pt x="7767239" y="1035869"/>
                </a:lnTo>
                <a:close/>
                <a:moveTo>
                  <a:pt x="7758958" y="993097"/>
                </a:moveTo>
                <a:lnTo>
                  <a:pt x="7749689" y="958618"/>
                </a:lnTo>
                <a:lnTo>
                  <a:pt x="7766666" y="988359"/>
                </a:lnTo>
                <a:cubicBezTo>
                  <a:pt x="7763736" y="989694"/>
                  <a:pt x="7761124" y="991408"/>
                  <a:pt x="7758958" y="993450"/>
                </a:cubicBezTo>
                <a:close/>
                <a:moveTo>
                  <a:pt x="7756442" y="995618"/>
                </a:moveTo>
                <a:cubicBezTo>
                  <a:pt x="7751696" y="1001036"/>
                  <a:pt x="7750263" y="1007867"/>
                  <a:pt x="7752493" y="1014218"/>
                </a:cubicBezTo>
                <a:cubicBezTo>
                  <a:pt x="7753926" y="1018074"/>
                  <a:pt x="7756601" y="1021552"/>
                  <a:pt x="7760296" y="1024300"/>
                </a:cubicBezTo>
                <a:lnTo>
                  <a:pt x="7657703" y="1116497"/>
                </a:lnTo>
                <a:lnTo>
                  <a:pt x="7539280" y="1044236"/>
                </a:lnTo>
                <a:lnTo>
                  <a:pt x="7513162" y="840561"/>
                </a:lnTo>
                <a:lnTo>
                  <a:pt x="7616742" y="725731"/>
                </a:lnTo>
                <a:lnTo>
                  <a:pt x="7743702" y="948385"/>
                </a:lnTo>
                <a:close/>
                <a:moveTo>
                  <a:pt x="7618685" y="723311"/>
                </a:moveTo>
                <a:lnTo>
                  <a:pt x="7668564" y="668038"/>
                </a:lnTo>
                <a:lnTo>
                  <a:pt x="7740803" y="937547"/>
                </a:lnTo>
                <a:close/>
                <a:moveTo>
                  <a:pt x="7617316" y="720791"/>
                </a:moveTo>
                <a:lnTo>
                  <a:pt x="7602632" y="695058"/>
                </a:lnTo>
                <a:lnTo>
                  <a:pt x="7664360" y="651983"/>
                </a:lnTo>
                <a:lnTo>
                  <a:pt x="7667768" y="664888"/>
                </a:lnTo>
                <a:close/>
                <a:moveTo>
                  <a:pt x="7615277" y="723059"/>
                </a:moveTo>
                <a:lnTo>
                  <a:pt x="7512652" y="836806"/>
                </a:lnTo>
                <a:lnTo>
                  <a:pt x="7503352" y="764369"/>
                </a:lnTo>
                <a:lnTo>
                  <a:pt x="7600243" y="696721"/>
                </a:lnTo>
                <a:close/>
                <a:moveTo>
                  <a:pt x="7509945" y="839780"/>
                </a:moveTo>
                <a:lnTo>
                  <a:pt x="7430158" y="928222"/>
                </a:lnTo>
                <a:lnTo>
                  <a:pt x="7399995" y="836529"/>
                </a:lnTo>
                <a:lnTo>
                  <a:pt x="7500485" y="766360"/>
                </a:lnTo>
                <a:close/>
                <a:moveTo>
                  <a:pt x="7427673" y="930944"/>
                </a:moveTo>
                <a:lnTo>
                  <a:pt x="7401396" y="960079"/>
                </a:lnTo>
                <a:lnTo>
                  <a:pt x="7306192" y="902110"/>
                </a:lnTo>
                <a:lnTo>
                  <a:pt x="7397255" y="838520"/>
                </a:lnTo>
                <a:close/>
                <a:moveTo>
                  <a:pt x="7399708" y="962247"/>
                </a:moveTo>
                <a:lnTo>
                  <a:pt x="7304154" y="1068256"/>
                </a:lnTo>
                <a:lnTo>
                  <a:pt x="7216786" y="964742"/>
                </a:lnTo>
                <a:lnTo>
                  <a:pt x="7303963" y="903874"/>
                </a:lnTo>
                <a:close/>
                <a:moveTo>
                  <a:pt x="7214971" y="962726"/>
                </a:moveTo>
                <a:lnTo>
                  <a:pt x="7123971" y="854928"/>
                </a:lnTo>
                <a:lnTo>
                  <a:pt x="7144706" y="807040"/>
                </a:lnTo>
                <a:lnTo>
                  <a:pt x="7301446" y="902538"/>
                </a:lnTo>
                <a:close/>
                <a:moveTo>
                  <a:pt x="7121806" y="852382"/>
                </a:moveTo>
                <a:lnTo>
                  <a:pt x="7120564" y="850895"/>
                </a:lnTo>
                <a:lnTo>
                  <a:pt x="7114543" y="836579"/>
                </a:lnTo>
                <a:lnTo>
                  <a:pt x="7140311" y="809913"/>
                </a:lnTo>
                <a:close/>
                <a:moveTo>
                  <a:pt x="7114639" y="843863"/>
                </a:moveTo>
                <a:lnTo>
                  <a:pt x="7111454" y="839982"/>
                </a:lnTo>
                <a:lnTo>
                  <a:pt x="7112569" y="838797"/>
                </a:lnTo>
                <a:close/>
                <a:moveTo>
                  <a:pt x="7110626" y="827077"/>
                </a:moveTo>
                <a:lnTo>
                  <a:pt x="7103555" y="810619"/>
                </a:lnTo>
                <a:lnTo>
                  <a:pt x="7130501" y="802175"/>
                </a:lnTo>
                <a:close/>
                <a:moveTo>
                  <a:pt x="7108460" y="829799"/>
                </a:moveTo>
                <a:lnTo>
                  <a:pt x="7105816" y="833126"/>
                </a:lnTo>
                <a:lnTo>
                  <a:pt x="7090241" y="814702"/>
                </a:lnTo>
                <a:lnTo>
                  <a:pt x="7100657" y="811450"/>
                </a:lnTo>
                <a:close/>
                <a:moveTo>
                  <a:pt x="7103905" y="835672"/>
                </a:moveTo>
                <a:lnTo>
                  <a:pt x="7071449" y="877183"/>
                </a:lnTo>
                <a:lnTo>
                  <a:pt x="6922735" y="1030803"/>
                </a:lnTo>
                <a:lnTo>
                  <a:pt x="6975990" y="850719"/>
                </a:lnTo>
                <a:lnTo>
                  <a:pt x="7086992" y="815735"/>
                </a:lnTo>
                <a:close/>
                <a:moveTo>
                  <a:pt x="6917926" y="1035843"/>
                </a:moveTo>
                <a:lnTo>
                  <a:pt x="6832310" y="1124335"/>
                </a:lnTo>
                <a:lnTo>
                  <a:pt x="6741247" y="1119622"/>
                </a:lnTo>
                <a:lnTo>
                  <a:pt x="6880087" y="911057"/>
                </a:lnTo>
                <a:lnTo>
                  <a:pt x="6907861" y="872268"/>
                </a:lnTo>
                <a:lnTo>
                  <a:pt x="6972392" y="851928"/>
                </a:lnTo>
                <a:close/>
                <a:moveTo>
                  <a:pt x="6877888" y="909243"/>
                </a:moveTo>
                <a:lnTo>
                  <a:pt x="6727806" y="1119017"/>
                </a:lnTo>
                <a:lnTo>
                  <a:pt x="6621136" y="1113573"/>
                </a:lnTo>
                <a:lnTo>
                  <a:pt x="6670505" y="946797"/>
                </a:lnTo>
                <a:lnTo>
                  <a:pt x="6901108" y="874285"/>
                </a:lnTo>
                <a:close/>
                <a:moveTo>
                  <a:pt x="6618046" y="1113397"/>
                </a:moveTo>
                <a:lnTo>
                  <a:pt x="6416555" y="1103113"/>
                </a:lnTo>
                <a:lnTo>
                  <a:pt x="6476722" y="1007741"/>
                </a:lnTo>
                <a:lnTo>
                  <a:pt x="6667352" y="947830"/>
                </a:lnTo>
                <a:close/>
                <a:moveTo>
                  <a:pt x="6413274" y="1102937"/>
                </a:moveTo>
                <a:lnTo>
                  <a:pt x="6207037" y="1092654"/>
                </a:lnTo>
                <a:lnTo>
                  <a:pt x="6472453" y="1009001"/>
                </a:lnTo>
                <a:close/>
                <a:moveTo>
                  <a:pt x="6411936" y="1105256"/>
                </a:moveTo>
                <a:lnTo>
                  <a:pt x="6318357" y="1253961"/>
                </a:lnTo>
                <a:lnTo>
                  <a:pt x="5904291" y="1203250"/>
                </a:lnTo>
                <a:cubicBezTo>
                  <a:pt x="5904768" y="1198259"/>
                  <a:pt x="5903845" y="1193218"/>
                  <a:pt x="5901551" y="1188556"/>
                </a:cubicBezTo>
                <a:lnTo>
                  <a:pt x="6200348" y="1094619"/>
                </a:lnTo>
                <a:close/>
                <a:moveTo>
                  <a:pt x="6257426" y="1350417"/>
                </a:moveTo>
                <a:lnTo>
                  <a:pt x="6203279" y="1436262"/>
                </a:lnTo>
                <a:lnTo>
                  <a:pt x="5990958" y="1428701"/>
                </a:lnTo>
                <a:lnTo>
                  <a:pt x="5882122" y="1229588"/>
                </a:lnTo>
                <a:cubicBezTo>
                  <a:pt x="5889448" y="1226538"/>
                  <a:pt x="5895532" y="1221876"/>
                  <a:pt x="5899577" y="1216154"/>
                </a:cubicBezTo>
                <a:cubicBezTo>
                  <a:pt x="5899991" y="1215625"/>
                  <a:pt x="5900246" y="1215045"/>
                  <a:pt x="5900341" y="1214440"/>
                </a:cubicBezTo>
                <a:close/>
                <a:moveTo>
                  <a:pt x="5987869" y="1428348"/>
                </a:moveTo>
                <a:lnTo>
                  <a:pt x="5789021" y="1421064"/>
                </a:lnTo>
                <a:lnTo>
                  <a:pt x="5663113" y="1340990"/>
                </a:lnTo>
                <a:lnTo>
                  <a:pt x="5833486" y="1222228"/>
                </a:lnTo>
                <a:cubicBezTo>
                  <a:pt x="5836447" y="1224824"/>
                  <a:pt x="5839951" y="1227042"/>
                  <a:pt x="5843805" y="1228756"/>
                </a:cubicBezTo>
                <a:cubicBezTo>
                  <a:pt x="5854762" y="1233520"/>
                  <a:pt x="5867885" y="1234074"/>
                  <a:pt x="5879415" y="1230243"/>
                </a:cubicBezTo>
                <a:close/>
                <a:moveTo>
                  <a:pt x="5660629" y="1339453"/>
                </a:moveTo>
                <a:lnTo>
                  <a:pt x="5588804" y="1294085"/>
                </a:lnTo>
                <a:lnTo>
                  <a:pt x="5825778" y="1212777"/>
                </a:lnTo>
                <a:cubicBezTo>
                  <a:pt x="5827243" y="1215499"/>
                  <a:pt x="5829153" y="1218045"/>
                  <a:pt x="5831478" y="1220338"/>
                </a:cubicBezTo>
                <a:close/>
                <a:moveTo>
                  <a:pt x="5658431" y="1341117"/>
                </a:moveTo>
                <a:lnTo>
                  <a:pt x="5555965" y="1412545"/>
                </a:lnTo>
                <a:lnTo>
                  <a:pt x="5291186" y="1403018"/>
                </a:lnTo>
                <a:cubicBezTo>
                  <a:pt x="5291090" y="1400800"/>
                  <a:pt x="5290581" y="1398607"/>
                  <a:pt x="5289625" y="1396515"/>
                </a:cubicBezTo>
                <a:lnTo>
                  <a:pt x="5585842" y="1294993"/>
                </a:lnTo>
                <a:close/>
                <a:moveTo>
                  <a:pt x="5485860" y="1461517"/>
                </a:moveTo>
                <a:lnTo>
                  <a:pt x="5310328" y="1583757"/>
                </a:lnTo>
                <a:lnTo>
                  <a:pt x="5270769" y="1423988"/>
                </a:lnTo>
                <a:cubicBezTo>
                  <a:pt x="5278222" y="1422728"/>
                  <a:pt x="5284592" y="1418922"/>
                  <a:pt x="5288192" y="1413629"/>
                </a:cubicBezTo>
                <a:cubicBezTo>
                  <a:pt x="5288669" y="1412923"/>
                  <a:pt x="5289084" y="1411940"/>
                  <a:pt x="5289657" y="1411109"/>
                </a:cubicBezTo>
                <a:close/>
                <a:moveTo>
                  <a:pt x="5307812" y="1585496"/>
                </a:moveTo>
                <a:lnTo>
                  <a:pt x="5214902" y="1650347"/>
                </a:lnTo>
                <a:lnTo>
                  <a:pt x="5262010" y="1424492"/>
                </a:lnTo>
                <a:cubicBezTo>
                  <a:pt x="5263921" y="1424568"/>
                  <a:pt x="5265832" y="1424568"/>
                  <a:pt x="5267743" y="1424492"/>
                </a:cubicBezTo>
                <a:close/>
                <a:moveTo>
                  <a:pt x="5211143" y="1653094"/>
                </a:moveTo>
                <a:lnTo>
                  <a:pt x="4969870" y="1821433"/>
                </a:lnTo>
                <a:lnTo>
                  <a:pt x="4949453" y="1798346"/>
                </a:lnTo>
                <a:lnTo>
                  <a:pt x="5251881" y="1421871"/>
                </a:lnTo>
                <a:lnTo>
                  <a:pt x="5252168" y="1421871"/>
                </a:lnTo>
                <a:cubicBezTo>
                  <a:pt x="5254397" y="1422829"/>
                  <a:pt x="5256786" y="1423459"/>
                  <a:pt x="5259271" y="1423786"/>
                </a:cubicBezTo>
                <a:close/>
                <a:moveTo>
                  <a:pt x="4919354" y="1764925"/>
                </a:moveTo>
                <a:lnTo>
                  <a:pt x="4781693" y="1610423"/>
                </a:lnTo>
                <a:lnTo>
                  <a:pt x="4856767" y="1506758"/>
                </a:lnTo>
                <a:lnTo>
                  <a:pt x="5032203" y="1462954"/>
                </a:lnTo>
                <a:close/>
                <a:moveTo>
                  <a:pt x="4779718" y="1608331"/>
                </a:moveTo>
                <a:lnTo>
                  <a:pt x="4719200" y="1540784"/>
                </a:lnTo>
                <a:lnTo>
                  <a:pt x="4852690" y="1507691"/>
                </a:lnTo>
                <a:close/>
                <a:moveTo>
                  <a:pt x="4642280" y="1798422"/>
                </a:moveTo>
                <a:lnTo>
                  <a:pt x="4626578" y="1819996"/>
                </a:lnTo>
                <a:lnTo>
                  <a:pt x="4291534" y="1729261"/>
                </a:lnTo>
                <a:lnTo>
                  <a:pt x="4280131" y="1670888"/>
                </a:lnTo>
                <a:cubicBezTo>
                  <a:pt x="4287489" y="1669653"/>
                  <a:pt x="4293827" y="1665973"/>
                  <a:pt x="4297522" y="1660806"/>
                </a:cubicBezTo>
                <a:close/>
                <a:moveTo>
                  <a:pt x="4288221" y="1728530"/>
                </a:moveTo>
                <a:lnTo>
                  <a:pt x="4186584" y="1700957"/>
                </a:lnTo>
                <a:lnTo>
                  <a:pt x="4254140" y="1663151"/>
                </a:lnTo>
                <a:cubicBezTo>
                  <a:pt x="4256179" y="1665419"/>
                  <a:pt x="4258822" y="1667309"/>
                  <a:pt x="4261880" y="1668695"/>
                </a:cubicBezTo>
                <a:cubicBezTo>
                  <a:pt x="4266626" y="1670636"/>
                  <a:pt x="4271977" y="1671468"/>
                  <a:pt x="4277296" y="1671090"/>
                </a:cubicBezTo>
                <a:close/>
                <a:moveTo>
                  <a:pt x="4288922" y="1731051"/>
                </a:moveTo>
                <a:lnTo>
                  <a:pt x="4333131" y="1961820"/>
                </a:lnTo>
                <a:lnTo>
                  <a:pt x="4017804" y="1795069"/>
                </a:lnTo>
                <a:lnTo>
                  <a:pt x="4183430" y="1702671"/>
                </a:lnTo>
                <a:close/>
                <a:moveTo>
                  <a:pt x="4015479" y="1793733"/>
                </a:moveTo>
                <a:lnTo>
                  <a:pt x="3936647" y="1751920"/>
                </a:lnTo>
                <a:lnTo>
                  <a:pt x="3939832" y="1637064"/>
                </a:lnTo>
                <a:lnTo>
                  <a:pt x="4179863" y="1701788"/>
                </a:lnTo>
                <a:close/>
                <a:moveTo>
                  <a:pt x="4012803" y="1795094"/>
                </a:moveTo>
                <a:lnTo>
                  <a:pt x="3953401" y="1828490"/>
                </a:lnTo>
                <a:cubicBezTo>
                  <a:pt x="3951075" y="1826322"/>
                  <a:pt x="3948304" y="1824483"/>
                  <a:pt x="3945215" y="1823046"/>
                </a:cubicBezTo>
                <a:cubicBezTo>
                  <a:pt x="3941998" y="1821760"/>
                  <a:pt x="3938558" y="1820904"/>
                  <a:pt x="3934990" y="1820525"/>
                </a:cubicBezTo>
                <a:lnTo>
                  <a:pt x="3936647" y="1754994"/>
                </a:lnTo>
                <a:close/>
                <a:moveTo>
                  <a:pt x="3937475" y="1862138"/>
                </a:moveTo>
                <a:lnTo>
                  <a:pt x="4058510" y="2249703"/>
                </a:lnTo>
                <a:lnTo>
                  <a:pt x="3879601" y="2022058"/>
                </a:lnTo>
                <a:lnTo>
                  <a:pt x="3927537" y="1862062"/>
                </a:lnTo>
                <a:cubicBezTo>
                  <a:pt x="3930818" y="1862440"/>
                  <a:pt x="3934162" y="1862465"/>
                  <a:pt x="3937475" y="1862138"/>
                </a:cubicBezTo>
                <a:close/>
                <a:moveTo>
                  <a:pt x="3931805" y="1820374"/>
                </a:moveTo>
                <a:cubicBezTo>
                  <a:pt x="3925244" y="1820828"/>
                  <a:pt x="3919033" y="1823021"/>
                  <a:pt x="3914223" y="1826600"/>
                </a:cubicBezTo>
                <a:lnTo>
                  <a:pt x="3628231" y="1619320"/>
                </a:lnTo>
                <a:lnTo>
                  <a:pt x="3640972" y="1598225"/>
                </a:lnTo>
                <a:lnTo>
                  <a:pt x="3933780" y="1753256"/>
                </a:lnTo>
                <a:close/>
                <a:moveTo>
                  <a:pt x="3912280" y="1828263"/>
                </a:moveTo>
                <a:cubicBezTo>
                  <a:pt x="3911261" y="1829297"/>
                  <a:pt x="3910338" y="1830406"/>
                  <a:pt x="3909509" y="1831540"/>
                </a:cubicBezTo>
                <a:cubicBezTo>
                  <a:pt x="3905592" y="1837110"/>
                  <a:pt x="3905241" y="1843814"/>
                  <a:pt x="3908554" y="1849636"/>
                </a:cubicBezTo>
                <a:lnTo>
                  <a:pt x="3782455" y="1898457"/>
                </a:lnTo>
                <a:lnTo>
                  <a:pt x="3599851" y="1666100"/>
                </a:lnTo>
                <a:lnTo>
                  <a:pt x="3626861" y="1621337"/>
                </a:lnTo>
                <a:close/>
                <a:moveTo>
                  <a:pt x="3780098" y="1899415"/>
                </a:moveTo>
                <a:lnTo>
                  <a:pt x="3393837" y="2049581"/>
                </a:lnTo>
                <a:cubicBezTo>
                  <a:pt x="3390015" y="2044062"/>
                  <a:pt x="3384219" y="2039550"/>
                  <a:pt x="3377179" y="2036651"/>
                </a:cubicBezTo>
                <a:lnTo>
                  <a:pt x="3376574" y="2036399"/>
                </a:lnTo>
                <a:lnTo>
                  <a:pt x="3598482" y="1668620"/>
                </a:lnTo>
                <a:close/>
                <a:moveTo>
                  <a:pt x="3382339" y="2090740"/>
                </a:moveTo>
                <a:lnTo>
                  <a:pt x="3748629" y="2446724"/>
                </a:lnTo>
                <a:lnTo>
                  <a:pt x="3684926" y="2658993"/>
                </a:lnTo>
                <a:lnTo>
                  <a:pt x="3363802" y="2495670"/>
                </a:lnTo>
                <a:lnTo>
                  <a:pt x="3359820" y="2097066"/>
                </a:lnTo>
                <a:cubicBezTo>
                  <a:pt x="3367911" y="2096789"/>
                  <a:pt x="3375714" y="2094596"/>
                  <a:pt x="3382212" y="2090740"/>
                </a:cubicBezTo>
                <a:close/>
                <a:moveTo>
                  <a:pt x="3360712" y="2494259"/>
                </a:moveTo>
                <a:lnTo>
                  <a:pt x="3204482" y="2415118"/>
                </a:lnTo>
                <a:lnTo>
                  <a:pt x="3345838" y="2095831"/>
                </a:lnTo>
                <a:cubicBezTo>
                  <a:pt x="3349277" y="2096764"/>
                  <a:pt x="3352908" y="2097242"/>
                  <a:pt x="3356540" y="2097268"/>
                </a:cubicBezTo>
                <a:close/>
                <a:moveTo>
                  <a:pt x="3202125" y="2413605"/>
                </a:moveTo>
                <a:lnTo>
                  <a:pt x="3177312" y="2401230"/>
                </a:lnTo>
                <a:lnTo>
                  <a:pt x="3277549" y="2103443"/>
                </a:lnTo>
                <a:lnTo>
                  <a:pt x="3323191" y="2082120"/>
                </a:lnTo>
                <a:cubicBezTo>
                  <a:pt x="3326854" y="2086783"/>
                  <a:pt x="3331982" y="2090614"/>
                  <a:pt x="3338066" y="2093260"/>
                </a:cubicBezTo>
                <a:cubicBezTo>
                  <a:pt x="3339627" y="2093991"/>
                  <a:pt x="3341283" y="2094596"/>
                  <a:pt x="3343003" y="2095075"/>
                </a:cubicBezTo>
                <a:close/>
                <a:moveTo>
                  <a:pt x="3077491" y="2195589"/>
                </a:moveTo>
                <a:lnTo>
                  <a:pt x="3273726" y="2104854"/>
                </a:lnTo>
                <a:lnTo>
                  <a:pt x="3174701" y="2399516"/>
                </a:lnTo>
                <a:lnTo>
                  <a:pt x="3008055" y="2314906"/>
                </a:lnTo>
                <a:close/>
                <a:moveTo>
                  <a:pt x="3005475" y="2313696"/>
                </a:moveTo>
                <a:lnTo>
                  <a:pt x="2917534" y="2269286"/>
                </a:lnTo>
                <a:lnTo>
                  <a:pt x="3072777" y="2197706"/>
                </a:lnTo>
                <a:close/>
                <a:moveTo>
                  <a:pt x="3278217" y="2100242"/>
                </a:moveTo>
                <a:lnTo>
                  <a:pt x="3286690" y="2075642"/>
                </a:lnTo>
                <a:lnTo>
                  <a:pt x="3317554" y="2071660"/>
                </a:lnTo>
                <a:cubicBezTo>
                  <a:pt x="3318477" y="2074634"/>
                  <a:pt x="3319847" y="2077533"/>
                  <a:pt x="3321599" y="2080255"/>
                </a:cubicBezTo>
                <a:close/>
                <a:moveTo>
                  <a:pt x="3317108" y="2069266"/>
                </a:moveTo>
                <a:lnTo>
                  <a:pt x="3287677" y="2073072"/>
                </a:lnTo>
                <a:lnTo>
                  <a:pt x="3292327" y="2058554"/>
                </a:lnTo>
                <a:lnTo>
                  <a:pt x="3317140" y="2060848"/>
                </a:lnTo>
                <a:cubicBezTo>
                  <a:pt x="3316694" y="2063620"/>
                  <a:pt x="3316694" y="2066443"/>
                  <a:pt x="3317108" y="2069215"/>
                </a:cubicBezTo>
                <a:close/>
                <a:moveTo>
                  <a:pt x="3284237" y="2073651"/>
                </a:moveTo>
                <a:lnTo>
                  <a:pt x="3136670" y="2093134"/>
                </a:lnTo>
                <a:lnTo>
                  <a:pt x="3164126" y="2046204"/>
                </a:lnTo>
                <a:lnTo>
                  <a:pt x="3289493" y="2058252"/>
                </a:lnTo>
                <a:close/>
                <a:moveTo>
                  <a:pt x="3283505" y="2076020"/>
                </a:moveTo>
                <a:lnTo>
                  <a:pt x="3274714" y="2101855"/>
                </a:lnTo>
                <a:lnTo>
                  <a:pt x="3079434" y="2191859"/>
                </a:lnTo>
                <a:lnTo>
                  <a:pt x="3135109" y="2095579"/>
                </a:lnTo>
                <a:close/>
                <a:moveTo>
                  <a:pt x="2912055" y="2268883"/>
                </a:moveTo>
                <a:lnTo>
                  <a:pt x="2630585" y="2398811"/>
                </a:lnTo>
                <a:lnTo>
                  <a:pt x="2677439" y="2199546"/>
                </a:lnTo>
                <a:cubicBezTo>
                  <a:pt x="2700117" y="2202319"/>
                  <a:pt x="2722795" y="2194556"/>
                  <a:pt x="2735758" y="2179585"/>
                </a:cubicBezTo>
                <a:close/>
                <a:moveTo>
                  <a:pt x="2627432" y="2400146"/>
                </a:moveTo>
                <a:lnTo>
                  <a:pt x="2612653" y="2407052"/>
                </a:lnTo>
                <a:lnTo>
                  <a:pt x="2524775" y="2349889"/>
                </a:lnTo>
                <a:lnTo>
                  <a:pt x="2655557" y="2193195"/>
                </a:lnTo>
                <a:lnTo>
                  <a:pt x="2658169" y="2194329"/>
                </a:lnTo>
                <a:cubicBezTo>
                  <a:pt x="2663297" y="2196522"/>
                  <a:pt x="2668775" y="2198135"/>
                  <a:pt x="2674445" y="2199093"/>
                </a:cubicBezTo>
                <a:close/>
                <a:moveTo>
                  <a:pt x="2626668" y="2403347"/>
                </a:moveTo>
                <a:lnTo>
                  <a:pt x="2623992" y="2414236"/>
                </a:lnTo>
                <a:lnTo>
                  <a:pt x="2615074" y="2408514"/>
                </a:lnTo>
                <a:close/>
                <a:moveTo>
                  <a:pt x="2522578" y="2348503"/>
                </a:moveTo>
                <a:lnTo>
                  <a:pt x="2426037" y="2285971"/>
                </a:lnTo>
                <a:lnTo>
                  <a:pt x="2637338" y="2179080"/>
                </a:lnTo>
                <a:cubicBezTo>
                  <a:pt x="2641288" y="2184222"/>
                  <a:pt x="2646766" y="2188557"/>
                  <a:pt x="2653264" y="2191682"/>
                </a:cubicBezTo>
                <a:close/>
                <a:moveTo>
                  <a:pt x="2523024" y="2352233"/>
                </a:moveTo>
                <a:lnTo>
                  <a:pt x="2609946" y="2408161"/>
                </a:lnTo>
                <a:lnTo>
                  <a:pt x="2421737" y="2495166"/>
                </a:lnTo>
                <a:cubicBezTo>
                  <a:pt x="2419220" y="2491638"/>
                  <a:pt x="2415685" y="2488613"/>
                  <a:pt x="2411417" y="2486345"/>
                </a:cubicBezTo>
                <a:close/>
                <a:moveTo>
                  <a:pt x="2423393" y="2528234"/>
                </a:moveTo>
                <a:cubicBezTo>
                  <a:pt x="2430114" y="2518480"/>
                  <a:pt x="2430114" y="2506659"/>
                  <a:pt x="2423393" y="2496905"/>
                </a:cubicBezTo>
                <a:lnTo>
                  <a:pt x="2612144" y="2409900"/>
                </a:lnTo>
                <a:lnTo>
                  <a:pt x="2623355" y="2417033"/>
                </a:lnTo>
                <a:lnTo>
                  <a:pt x="2554716" y="2708847"/>
                </a:lnTo>
                <a:lnTo>
                  <a:pt x="2412691" y="2538240"/>
                </a:lnTo>
                <a:cubicBezTo>
                  <a:pt x="2417055" y="2535468"/>
                  <a:pt x="2420686" y="2532040"/>
                  <a:pt x="2423393" y="2528184"/>
                </a:cubicBezTo>
                <a:close/>
                <a:moveTo>
                  <a:pt x="2625935" y="2418621"/>
                </a:moveTo>
                <a:lnTo>
                  <a:pt x="2857526" y="2568561"/>
                </a:lnTo>
                <a:lnTo>
                  <a:pt x="2685338" y="2865113"/>
                </a:lnTo>
                <a:lnTo>
                  <a:pt x="2557391" y="2711368"/>
                </a:lnTo>
                <a:close/>
                <a:moveTo>
                  <a:pt x="2626636" y="2416101"/>
                </a:moveTo>
                <a:lnTo>
                  <a:pt x="2630140" y="2401684"/>
                </a:lnTo>
                <a:lnTo>
                  <a:pt x="2914763" y="2270446"/>
                </a:lnTo>
                <a:lnTo>
                  <a:pt x="3004137" y="2315813"/>
                </a:lnTo>
                <a:lnTo>
                  <a:pt x="2858768" y="2566393"/>
                </a:lnTo>
                <a:close/>
                <a:moveTo>
                  <a:pt x="3006590" y="2317174"/>
                </a:moveTo>
                <a:lnTo>
                  <a:pt x="3173713" y="2402087"/>
                </a:lnTo>
                <a:lnTo>
                  <a:pt x="3078159" y="2686517"/>
                </a:lnTo>
                <a:cubicBezTo>
                  <a:pt x="3069209" y="2685282"/>
                  <a:pt x="3060100" y="2687701"/>
                  <a:pt x="3053889" y="2692943"/>
                </a:cubicBezTo>
                <a:lnTo>
                  <a:pt x="2861093" y="2567830"/>
                </a:lnTo>
                <a:close/>
                <a:moveTo>
                  <a:pt x="3176516" y="2403297"/>
                </a:moveTo>
                <a:lnTo>
                  <a:pt x="3200914" y="2415899"/>
                </a:lnTo>
                <a:lnTo>
                  <a:pt x="3081090" y="2686491"/>
                </a:lnTo>
                <a:close/>
                <a:moveTo>
                  <a:pt x="3363547" y="2498392"/>
                </a:moveTo>
                <a:lnTo>
                  <a:pt x="3684035" y="2661514"/>
                </a:lnTo>
                <a:lnTo>
                  <a:pt x="3547361" y="3114610"/>
                </a:lnTo>
                <a:lnTo>
                  <a:pt x="3368229" y="2959528"/>
                </a:lnTo>
                <a:close/>
                <a:moveTo>
                  <a:pt x="3686423" y="2662900"/>
                </a:moveTo>
                <a:lnTo>
                  <a:pt x="3959102" y="2801296"/>
                </a:lnTo>
                <a:lnTo>
                  <a:pt x="3679002" y="3227776"/>
                </a:lnTo>
                <a:lnTo>
                  <a:pt x="3549940" y="3116475"/>
                </a:lnTo>
                <a:close/>
                <a:moveTo>
                  <a:pt x="3961746" y="2802430"/>
                </a:moveTo>
                <a:lnTo>
                  <a:pt x="4084851" y="2865088"/>
                </a:lnTo>
                <a:lnTo>
                  <a:pt x="3733181" y="3274808"/>
                </a:lnTo>
                <a:lnTo>
                  <a:pt x="3681040" y="3229591"/>
                </a:lnTo>
                <a:close/>
                <a:moveTo>
                  <a:pt x="4087271" y="2866550"/>
                </a:moveTo>
                <a:lnTo>
                  <a:pt x="4259778" y="2954110"/>
                </a:lnTo>
                <a:lnTo>
                  <a:pt x="4259555" y="2954437"/>
                </a:lnTo>
                <a:cubicBezTo>
                  <a:pt x="4254236" y="2962200"/>
                  <a:pt x="4255733" y="2971803"/>
                  <a:pt x="4263282" y="2978305"/>
                </a:cubicBezTo>
                <a:lnTo>
                  <a:pt x="3811216" y="3341850"/>
                </a:lnTo>
                <a:lnTo>
                  <a:pt x="3735379" y="3276496"/>
                </a:lnTo>
                <a:close/>
                <a:moveTo>
                  <a:pt x="4261402" y="2952118"/>
                </a:moveTo>
                <a:lnTo>
                  <a:pt x="4088928" y="2864559"/>
                </a:lnTo>
                <a:lnTo>
                  <a:pt x="4129697" y="2817150"/>
                </a:lnTo>
                <a:lnTo>
                  <a:pt x="4264970" y="2948867"/>
                </a:lnTo>
                <a:cubicBezTo>
                  <a:pt x="4263696" y="2949875"/>
                  <a:pt x="4262517" y="2950959"/>
                  <a:pt x="4261402" y="2952093"/>
                </a:cubicBezTo>
                <a:close/>
                <a:moveTo>
                  <a:pt x="4131545" y="2815259"/>
                </a:moveTo>
                <a:lnTo>
                  <a:pt x="4207287" y="2727045"/>
                </a:lnTo>
                <a:lnTo>
                  <a:pt x="4275003" y="2944380"/>
                </a:lnTo>
                <a:cubicBezTo>
                  <a:pt x="4272232" y="2945162"/>
                  <a:pt x="4269620" y="2946246"/>
                  <a:pt x="4267263" y="2947607"/>
                </a:cubicBezTo>
                <a:close/>
                <a:moveTo>
                  <a:pt x="4209294" y="2724272"/>
                </a:moveTo>
                <a:lnTo>
                  <a:pt x="4309689" y="2607552"/>
                </a:lnTo>
                <a:lnTo>
                  <a:pt x="4310485" y="2607904"/>
                </a:lnTo>
                <a:cubicBezTo>
                  <a:pt x="4313416" y="2609064"/>
                  <a:pt x="4316569" y="2609820"/>
                  <a:pt x="4319818" y="2610173"/>
                </a:cubicBezTo>
                <a:lnTo>
                  <a:pt x="4283571" y="2943649"/>
                </a:lnTo>
                <a:cubicBezTo>
                  <a:pt x="4281660" y="2943498"/>
                  <a:pt x="4279749" y="2943498"/>
                  <a:pt x="4277838" y="2943649"/>
                </a:cubicBezTo>
                <a:close/>
                <a:moveTo>
                  <a:pt x="4322653" y="2610249"/>
                </a:moveTo>
                <a:cubicBezTo>
                  <a:pt x="4337240" y="2610576"/>
                  <a:pt x="4349408" y="2601452"/>
                  <a:pt x="4349821" y="2589909"/>
                </a:cubicBezTo>
                <a:cubicBezTo>
                  <a:pt x="4349885" y="2587489"/>
                  <a:pt x="4349440" y="2585070"/>
                  <a:pt x="4348484" y="2582776"/>
                </a:cubicBezTo>
                <a:lnTo>
                  <a:pt x="4553606" y="2517245"/>
                </a:lnTo>
                <a:lnTo>
                  <a:pt x="4639987" y="2683971"/>
                </a:lnTo>
                <a:lnTo>
                  <a:pt x="4300325" y="2948993"/>
                </a:lnTo>
                <a:cubicBezTo>
                  <a:pt x="4298827" y="2947834"/>
                  <a:pt x="4297140" y="2946825"/>
                  <a:pt x="4295324" y="2945994"/>
                </a:cubicBezTo>
                <a:cubicBezTo>
                  <a:pt x="4292489" y="2944935"/>
                  <a:pt x="4289527" y="2944128"/>
                  <a:pt x="4286469" y="2943599"/>
                </a:cubicBezTo>
                <a:close/>
                <a:moveTo>
                  <a:pt x="4305771" y="2974449"/>
                </a:moveTo>
                <a:cubicBezTo>
                  <a:pt x="4308988" y="2969938"/>
                  <a:pt x="4309912" y="2964645"/>
                  <a:pt x="4308415" y="2959604"/>
                </a:cubicBezTo>
                <a:lnTo>
                  <a:pt x="4694484" y="2870280"/>
                </a:lnTo>
                <a:cubicBezTo>
                  <a:pt x="4695695" y="2873153"/>
                  <a:pt x="4697383" y="2875876"/>
                  <a:pt x="4699517" y="2878396"/>
                </a:cubicBezTo>
                <a:lnTo>
                  <a:pt x="4317747" y="3113097"/>
                </a:lnTo>
                <a:lnTo>
                  <a:pt x="4288763" y="2984556"/>
                </a:lnTo>
                <a:cubicBezTo>
                  <a:pt x="4296025" y="2983270"/>
                  <a:pt x="4302204" y="2979565"/>
                  <a:pt x="4305771" y="2974398"/>
                </a:cubicBezTo>
                <a:close/>
                <a:moveTo>
                  <a:pt x="4697287" y="2844572"/>
                </a:moveTo>
                <a:cubicBezTo>
                  <a:pt x="4692318" y="2851705"/>
                  <a:pt x="4691044" y="2860098"/>
                  <a:pt x="4693719" y="2867961"/>
                </a:cubicBezTo>
                <a:lnTo>
                  <a:pt x="4307523" y="2957461"/>
                </a:lnTo>
                <a:cubicBezTo>
                  <a:pt x="4306568" y="2954865"/>
                  <a:pt x="4304816" y="2952521"/>
                  <a:pt x="4302427" y="2950581"/>
                </a:cubicBezTo>
                <a:lnTo>
                  <a:pt x="4641388" y="2686289"/>
                </a:lnTo>
                <a:lnTo>
                  <a:pt x="4716589" y="2830382"/>
                </a:lnTo>
                <a:cubicBezTo>
                  <a:pt x="4708371" y="2833280"/>
                  <a:pt x="4701587" y="2838246"/>
                  <a:pt x="4697287" y="2844522"/>
                </a:cubicBezTo>
                <a:close/>
                <a:moveTo>
                  <a:pt x="4643490" y="2684676"/>
                </a:moveTo>
                <a:lnTo>
                  <a:pt x="5049498" y="2368137"/>
                </a:lnTo>
                <a:cubicBezTo>
                  <a:pt x="5050581" y="2369019"/>
                  <a:pt x="5052206" y="2369725"/>
                  <a:pt x="5053416" y="2370657"/>
                </a:cubicBezTo>
                <a:lnTo>
                  <a:pt x="4750638" y="2830861"/>
                </a:lnTo>
                <a:cubicBezTo>
                  <a:pt x="4740828" y="2827080"/>
                  <a:pt x="4729456" y="2826627"/>
                  <a:pt x="4719200" y="2829600"/>
                </a:cubicBezTo>
                <a:close/>
                <a:moveTo>
                  <a:pt x="4758155" y="2885604"/>
                </a:moveTo>
                <a:lnTo>
                  <a:pt x="5066507" y="3201514"/>
                </a:lnTo>
                <a:lnTo>
                  <a:pt x="4975317" y="3319746"/>
                </a:lnTo>
                <a:lnTo>
                  <a:pt x="4750065" y="2889284"/>
                </a:lnTo>
                <a:cubicBezTo>
                  <a:pt x="4753027" y="2888377"/>
                  <a:pt x="4755798" y="2887117"/>
                  <a:pt x="4758250" y="2885554"/>
                </a:cubicBezTo>
                <a:close/>
                <a:moveTo>
                  <a:pt x="5068450" y="3203606"/>
                </a:moveTo>
                <a:lnTo>
                  <a:pt x="5152888" y="3290157"/>
                </a:lnTo>
                <a:lnTo>
                  <a:pt x="5155340" y="3316697"/>
                </a:lnTo>
                <a:lnTo>
                  <a:pt x="5101193" y="3392309"/>
                </a:lnTo>
                <a:cubicBezTo>
                  <a:pt x="5095077" y="3390016"/>
                  <a:pt x="5088102" y="3389487"/>
                  <a:pt x="5081541" y="3390872"/>
                </a:cubicBezTo>
                <a:cubicBezTo>
                  <a:pt x="5066507" y="3394376"/>
                  <a:pt x="5057907" y="3406877"/>
                  <a:pt x="5062366" y="3418774"/>
                </a:cubicBezTo>
                <a:cubicBezTo>
                  <a:pt x="5066698" y="3430393"/>
                  <a:pt x="5081891" y="3437198"/>
                  <a:pt x="5096702" y="3434148"/>
                </a:cubicBezTo>
                <a:cubicBezTo>
                  <a:pt x="5111672" y="3430720"/>
                  <a:pt x="5120431" y="3418472"/>
                  <a:pt x="5116449" y="3406550"/>
                </a:cubicBezTo>
                <a:cubicBezTo>
                  <a:pt x="5115112" y="3402744"/>
                  <a:pt x="5112436" y="3399291"/>
                  <a:pt x="5108742" y="3396619"/>
                </a:cubicBezTo>
                <a:lnTo>
                  <a:pt x="5113679" y="3392208"/>
                </a:lnTo>
                <a:lnTo>
                  <a:pt x="5158844" y="3355687"/>
                </a:lnTo>
                <a:lnTo>
                  <a:pt x="5180375" y="3587415"/>
                </a:lnTo>
                <a:lnTo>
                  <a:pt x="5128967" y="3613905"/>
                </a:lnTo>
                <a:lnTo>
                  <a:pt x="4976591" y="3322393"/>
                </a:lnTo>
                <a:close/>
                <a:moveTo>
                  <a:pt x="5161806" y="3353318"/>
                </a:moveTo>
                <a:lnTo>
                  <a:pt x="5191268" y="3329501"/>
                </a:lnTo>
                <a:lnTo>
                  <a:pt x="5291154" y="3431754"/>
                </a:lnTo>
                <a:lnTo>
                  <a:pt x="5255481" y="3548752"/>
                </a:lnTo>
                <a:lnTo>
                  <a:pt x="5183337" y="3585802"/>
                </a:lnTo>
                <a:close/>
                <a:moveTo>
                  <a:pt x="5293351" y="3434325"/>
                </a:moveTo>
                <a:lnTo>
                  <a:pt x="5355207" y="3497587"/>
                </a:lnTo>
                <a:lnTo>
                  <a:pt x="5259303" y="3546811"/>
                </a:lnTo>
                <a:close/>
                <a:moveTo>
                  <a:pt x="5294371" y="3431325"/>
                </a:moveTo>
                <a:lnTo>
                  <a:pt x="5369285" y="3185660"/>
                </a:lnTo>
                <a:lnTo>
                  <a:pt x="5608966" y="2991966"/>
                </a:lnTo>
                <a:lnTo>
                  <a:pt x="5630784" y="3159398"/>
                </a:lnTo>
                <a:lnTo>
                  <a:pt x="5394639" y="3477449"/>
                </a:lnTo>
                <a:lnTo>
                  <a:pt x="5357628" y="3496352"/>
                </a:lnTo>
                <a:close/>
                <a:moveTo>
                  <a:pt x="5391422" y="3481885"/>
                </a:moveTo>
                <a:lnTo>
                  <a:pt x="5370591" y="3509610"/>
                </a:lnTo>
                <a:lnTo>
                  <a:pt x="5359507" y="3498243"/>
                </a:lnTo>
                <a:close/>
                <a:moveTo>
                  <a:pt x="5370973" y="3513768"/>
                </a:moveTo>
                <a:lnTo>
                  <a:pt x="5431013" y="3575317"/>
                </a:lnTo>
                <a:lnTo>
                  <a:pt x="5226050" y="3723392"/>
                </a:lnTo>
                <a:cubicBezTo>
                  <a:pt x="5223821" y="3721628"/>
                  <a:pt x="5221304" y="3720065"/>
                  <a:pt x="5218629" y="3718729"/>
                </a:cubicBezTo>
                <a:close/>
                <a:moveTo>
                  <a:pt x="5372566" y="3511651"/>
                </a:moveTo>
                <a:lnTo>
                  <a:pt x="5396614" y="3479112"/>
                </a:lnTo>
                <a:lnTo>
                  <a:pt x="5655310" y="3346211"/>
                </a:lnTo>
                <a:lnTo>
                  <a:pt x="5663400" y="3407507"/>
                </a:lnTo>
                <a:lnTo>
                  <a:pt x="5433275" y="3573578"/>
                </a:lnTo>
                <a:close/>
                <a:moveTo>
                  <a:pt x="5663814" y="3410305"/>
                </a:moveTo>
                <a:lnTo>
                  <a:pt x="5724331" y="3872097"/>
                </a:lnTo>
                <a:lnTo>
                  <a:pt x="5434898" y="3575493"/>
                </a:lnTo>
                <a:close/>
                <a:moveTo>
                  <a:pt x="5658080" y="3344774"/>
                </a:moveTo>
                <a:lnTo>
                  <a:pt x="5964203" y="3187702"/>
                </a:lnTo>
                <a:cubicBezTo>
                  <a:pt x="5964458" y="3188206"/>
                  <a:pt x="5964872" y="3188684"/>
                  <a:pt x="5965381" y="3189063"/>
                </a:cubicBezTo>
                <a:lnTo>
                  <a:pt x="5665979" y="3405340"/>
                </a:lnTo>
                <a:close/>
                <a:moveTo>
                  <a:pt x="5962643" y="3166026"/>
                </a:moveTo>
                <a:cubicBezTo>
                  <a:pt x="5958406" y="3172101"/>
                  <a:pt x="5958406" y="3179460"/>
                  <a:pt x="5962643" y="3185534"/>
                </a:cubicBezTo>
                <a:lnTo>
                  <a:pt x="5657794" y="3342254"/>
                </a:lnTo>
                <a:lnTo>
                  <a:pt x="5633906" y="3159775"/>
                </a:lnTo>
                <a:lnTo>
                  <a:pt x="5861483" y="2853393"/>
                </a:lnTo>
                <a:cubicBezTo>
                  <a:pt x="5873076" y="2857955"/>
                  <a:pt x="5887091" y="2855259"/>
                  <a:pt x="5894767" y="2847017"/>
                </a:cubicBezTo>
                <a:lnTo>
                  <a:pt x="6003253" y="2900626"/>
                </a:lnTo>
                <a:lnTo>
                  <a:pt x="5986340" y="3155062"/>
                </a:lnTo>
                <a:cubicBezTo>
                  <a:pt x="5976529" y="3155088"/>
                  <a:pt x="5967516" y="3159322"/>
                  <a:pt x="5962738" y="3166102"/>
                </a:cubicBezTo>
                <a:close/>
                <a:moveTo>
                  <a:pt x="5998443" y="3194406"/>
                </a:moveTo>
                <a:cubicBezTo>
                  <a:pt x="6002870" y="3192465"/>
                  <a:pt x="6006534" y="3189567"/>
                  <a:pt x="6008954" y="3186064"/>
                </a:cubicBezTo>
                <a:lnTo>
                  <a:pt x="6009177" y="3185761"/>
                </a:lnTo>
                <a:lnTo>
                  <a:pt x="6254750" y="3274480"/>
                </a:lnTo>
                <a:lnTo>
                  <a:pt x="6206559" y="3437198"/>
                </a:lnTo>
                <a:cubicBezTo>
                  <a:pt x="6202451" y="3436568"/>
                  <a:pt x="6198246" y="3436745"/>
                  <a:pt x="6194233" y="3437677"/>
                </a:cubicBezTo>
                <a:cubicBezTo>
                  <a:pt x="6179136" y="3440726"/>
                  <a:pt x="6169994" y="3452875"/>
                  <a:pt x="6173848" y="3464822"/>
                </a:cubicBezTo>
                <a:cubicBezTo>
                  <a:pt x="6177702" y="3476769"/>
                  <a:pt x="6193054" y="3484002"/>
                  <a:pt x="6208152" y="3480953"/>
                </a:cubicBezTo>
                <a:cubicBezTo>
                  <a:pt x="6208534" y="3480877"/>
                  <a:pt x="6208948" y="3480801"/>
                  <a:pt x="6209330" y="3480701"/>
                </a:cubicBezTo>
                <a:cubicBezTo>
                  <a:pt x="6224428" y="3477373"/>
                  <a:pt x="6233251" y="3464973"/>
                  <a:pt x="6229046" y="3453026"/>
                </a:cubicBezTo>
                <a:cubicBezTo>
                  <a:pt x="6229014" y="3453001"/>
                  <a:pt x="6229014" y="3453001"/>
                  <a:pt x="6229014" y="3452976"/>
                </a:cubicBezTo>
                <a:cubicBezTo>
                  <a:pt x="6227390" y="3448565"/>
                  <a:pt x="6224141" y="3444633"/>
                  <a:pt x="6219682" y="3441684"/>
                </a:cubicBezTo>
                <a:lnTo>
                  <a:pt x="6328200" y="3300894"/>
                </a:lnTo>
                <a:lnTo>
                  <a:pt x="6710860" y="3439164"/>
                </a:lnTo>
                <a:lnTo>
                  <a:pt x="6819155" y="3757216"/>
                </a:lnTo>
                <a:lnTo>
                  <a:pt x="6286793" y="3678352"/>
                </a:lnTo>
                <a:close/>
                <a:moveTo>
                  <a:pt x="6329697" y="3298978"/>
                </a:moveTo>
                <a:lnTo>
                  <a:pt x="6462134" y="3127161"/>
                </a:lnTo>
                <a:lnTo>
                  <a:pt x="6633494" y="3211747"/>
                </a:lnTo>
                <a:lnTo>
                  <a:pt x="6709745" y="3436240"/>
                </a:lnTo>
                <a:close/>
                <a:moveTo>
                  <a:pt x="6463631" y="3125221"/>
                </a:moveTo>
                <a:lnTo>
                  <a:pt x="6560936" y="2998998"/>
                </a:lnTo>
                <a:lnTo>
                  <a:pt x="6632284" y="3208546"/>
                </a:lnTo>
                <a:close/>
                <a:moveTo>
                  <a:pt x="6546285" y="2946271"/>
                </a:moveTo>
                <a:lnTo>
                  <a:pt x="6731182" y="2669857"/>
                </a:lnTo>
                <a:cubicBezTo>
                  <a:pt x="6743985" y="2673057"/>
                  <a:pt x="6757969" y="2671192"/>
                  <a:pt x="6768702" y="2664816"/>
                </a:cubicBezTo>
                <a:lnTo>
                  <a:pt x="6795426" y="2690020"/>
                </a:lnTo>
                <a:lnTo>
                  <a:pt x="6562083" y="2992772"/>
                </a:lnTo>
                <a:close/>
                <a:moveTo>
                  <a:pt x="6770996" y="2663102"/>
                </a:moveTo>
                <a:cubicBezTo>
                  <a:pt x="6774404" y="2660707"/>
                  <a:pt x="6777303" y="2657885"/>
                  <a:pt x="6779532" y="2654759"/>
                </a:cubicBezTo>
                <a:cubicBezTo>
                  <a:pt x="6783099" y="2649718"/>
                  <a:pt x="6784755" y="2643947"/>
                  <a:pt x="6784278" y="2638175"/>
                </a:cubicBezTo>
                <a:lnTo>
                  <a:pt x="6837437" y="2635377"/>
                </a:lnTo>
                <a:lnTo>
                  <a:pt x="6797114" y="2687726"/>
                </a:lnTo>
                <a:close/>
                <a:moveTo>
                  <a:pt x="6784469" y="2635654"/>
                </a:moveTo>
                <a:cubicBezTo>
                  <a:pt x="6783099" y="2626984"/>
                  <a:pt x="6777366" y="2619121"/>
                  <a:pt x="6768543" y="2613853"/>
                </a:cubicBezTo>
                <a:lnTo>
                  <a:pt x="6775168" y="2603948"/>
                </a:lnTo>
                <a:lnTo>
                  <a:pt x="7105752" y="2215954"/>
                </a:lnTo>
                <a:lnTo>
                  <a:pt x="7129577" y="2256281"/>
                </a:lnTo>
                <a:lnTo>
                  <a:pt x="6839349" y="2632907"/>
                </a:lnTo>
                <a:close/>
                <a:moveTo>
                  <a:pt x="7131329" y="2258953"/>
                </a:moveTo>
                <a:lnTo>
                  <a:pt x="7337534" y="2606770"/>
                </a:lnTo>
                <a:lnTo>
                  <a:pt x="6843330" y="2632680"/>
                </a:lnTo>
                <a:close/>
                <a:moveTo>
                  <a:pt x="7133081" y="2256684"/>
                </a:moveTo>
                <a:lnTo>
                  <a:pt x="7279087" y="2067274"/>
                </a:lnTo>
                <a:lnTo>
                  <a:pt x="7630438" y="2200857"/>
                </a:lnTo>
                <a:lnTo>
                  <a:pt x="7711563" y="2481128"/>
                </a:lnTo>
                <a:lnTo>
                  <a:pt x="7724304" y="2586078"/>
                </a:lnTo>
                <a:lnTo>
                  <a:pt x="7340942" y="2606241"/>
                </a:lnTo>
                <a:close/>
                <a:moveTo>
                  <a:pt x="7716692" y="2498922"/>
                </a:moveTo>
                <a:lnTo>
                  <a:pt x="7741663" y="2585145"/>
                </a:lnTo>
                <a:lnTo>
                  <a:pt x="7727139" y="2585926"/>
                </a:lnTo>
                <a:close/>
                <a:moveTo>
                  <a:pt x="7742173" y="2587615"/>
                </a:moveTo>
                <a:lnTo>
                  <a:pt x="7789026" y="2749653"/>
                </a:lnTo>
                <a:lnTo>
                  <a:pt x="7762876" y="2825946"/>
                </a:lnTo>
                <a:cubicBezTo>
                  <a:pt x="7760551" y="2825719"/>
                  <a:pt x="7758194" y="2825593"/>
                  <a:pt x="7755837" y="2825568"/>
                </a:cubicBezTo>
                <a:lnTo>
                  <a:pt x="7727330" y="2588396"/>
                </a:lnTo>
                <a:close/>
                <a:moveTo>
                  <a:pt x="7790491" y="2754694"/>
                </a:moveTo>
                <a:lnTo>
                  <a:pt x="7812022" y="2829248"/>
                </a:lnTo>
                <a:lnTo>
                  <a:pt x="7782560" y="2838397"/>
                </a:lnTo>
                <a:cubicBezTo>
                  <a:pt x="7779279" y="2832801"/>
                  <a:pt x="7773228" y="2828492"/>
                  <a:pt x="7765870" y="2826475"/>
                </a:cubicBezTo>
                <a:close/>
                <a:moveTo>
                  <a:pt x="7745007" y="2587489"/>
                </a:moveTo>
                <a:lnTo>
                  <a:pt x="7846454" y="2582121"/>
                </a:lnTo>
                <a:lnTo>
                  <a:pt x="7790587" y="2745091"/>
                </a:lnTo>
                <a:close/>
                <a:moveTo>
                  <a:pt x="7744402" y="2585145"/>
                </a:moveTo>
                <a:lnTo>
                  <a:pt x="7714526" y="2481808"/>
                </a:lnTo>
                <a:lnTo>
                  <a:pt x="7683184" y="2221096"/>
                </a:lnTo>
                <a:lnTo>
                  <a:pt x="7937102" y="2317653"/>
                </a:lnTo>
                <a:lnTo>
                  <a:pt x="7847282" y="2579777"/>
                </a:lnTo>
                <a:close/>
                <a:moveTo>
                  <a:pt x="7939969" y="2318762"/>
                </a:moveTo>
                <a:lnTo>
                  <a:pt x="8508864" y="2535064"/>
                </a:lnTo>
                <a:cubicBezTo>
                  <a:pt x="8506890" y="2538089"/>
                  <a:pt x="8505902" y="2541416"/>
                  <a:pt x="8505934" y="2544818"/>
                </a:cubicBezTo>
                <a:lnTo>
                  <a:pt x="7850531" y="2579525"/>
                </a:lnTo>
                <a:close/>
                <a:moveTo>
                  <a:pt x="7961787" y="2255021"/>
                </a:moveTo>
                <a:lnTo>
                  <a:pt x="8002111" y="2137418"/>
                </a:lnTo>
                <a:lnTo>
                  <a:pt x="8512400" y="2530906"/>
                </a:lnTo>
                <a:cubicBezTo>
                  <a:pt x="8511986" y="2531460"/>
                  <a:pt x="8511444" y="2531964"/>
                  <a:pt x="8510839" y="2532393"/>
                </a:cubicBezTo>
                <a:close/>
                <a:moveTo>
                  <a:pt x="8002971" y="2134973"/>
                </a:moveTo>
                <a:lnTo>
                  <a:pt x="8074414" y="1926585"/>
                </a:lnTo>
                <a:cubicBezTo>
                  <a:pt x="8081548" y="1927870"/>
                  <a:pt x="8088969" y="1927744"/>
                  <a:pt x="8096009" y="1926181"/>
                </a:cubicBezTo>
                <a:cubicBezTo>
                  <a:pt x="8107762" y="1923686"/>
                  <a:pt x="8117635" y="1917310"/>
                  <a:pt x="8123114" y="1908715"/>
                </a:cubicBezTo>
                <a:lnTo>
                  <a:pt x="8455896" y="2033173"/>
                </a:lnTo>
                <a:lnTo>
                  <a:pt x="8527688" y="2524000"/>
                </a:lnTo>
                <a:cubicBezTo>
                  <a:pt x="8522688" y="2524731"/>
                  <a:pt x="8518038" y="2526596"/>
                  <a:pt x="8514374" y="2529368"/>
                </a:cubicBezTo>
                <a:close/>
                <a:moveTo>
                  <a:pt x="8124420" y="1906598"/>
                </a:moveTo>
                <a:cubicBezTo>
                  <a:pt x="8128497" y="1899389"/>
                  <a:pt x="8129261" y="1891274"/>
                  <a:pt x="8126586" y="1883662"/>
                </a:cubicBezTo>
                <a:cubicBezTo>
                  <a:pt x="8124292" y="1877285"/>
                  <a:pt x="8119802" y="1871564"/>
                  <a:pt x="8113622" y="1867103"/>
                </a:cubicBezTo>
                <a:lnTo>
                  <a:pt x="8392958" y="1602635"/>
                </a:lnTo>
                <a:lnTo>
                  <a:pt x="8455513" y="2030426"/>
                </a:lnTo>
                <a:close/>
                <a:moveTo>
                  <a:pt x="8391110" y="1569668"/>
                </a:moveTo>
                <a:lnTo>
                  <a:pt x="8421751" y="1571609"/>
                </a:lnTo>
                <a:lnTo>
                  <a:pt x="8395092" y="1596813"/>
                </a:lnTo>
                <a:close/>
                <a:moveTo>
                  <a:pt x="8425732" y="1571861"/>
                </a:moveTo>
                <a:lnTo>
                  <a:pt x="8686913" y="1588521"/>
                </a:lnTo>
                <a:lnTo>
                  <a:pt x="8772338" y="1691228"/>
                </a:lnTo>
                <a:lnTo>
                  <a:pt x="8398754" y="1597897"/>
                </a:lnTo>
                <a:close/>
                <a:moveTo>
                  <a:pt x="8652322" y="1542422"/>
                </a:moveTo>
                <a:lnTo>
                  <a:pt x="8808807" y="1561603"/>
                </a:lnTo>
                <a:lnTo>
                  <a:pt x="8932741" y="1601929"/>
                </a:lnTo>
                <a:lnTo>
                  <a:pt x="8688824" y="1586404"/>
                </a:lnTo>
                <a:close/>
                <a:moveTo>
                  <a:pt x="8822249" y="1563266"/>
                </a:moveTo>
                <a:lnTo>
                  <a:pt x="9358561" y="1629175"/>
                </a:lnTo>
                <a:lnTo>
                  <a:pt x="8943507" y="1602736"/>
                </a:lnTo>
                <a:close/>
                <a:moveTo>
                  <a:pt x="8810178" y="1559334"/>
                </a:moveTo>
                <a:lnTo>
                  <a:pt x="8613177" y="1495240"/>
                </a:lnTo>
                <a:lnTo>
                  <a:pt x="8566260" y="1438808"/>
                </a:lnTo>
                <a:lnTo>
                  <a:pt x="8602029" y="1404933"/>
                </a:lnTo>
                <a:lnTo>
                  <a:pt x="9372830" y="1626579"/>
                </a:lnTo>
                <a:lnTo>
                  <a:pt x="9372448" y="1628293"/>
                </a:lnTo>
                <a:close/>
                <a:moveTo>
                  <a:pt x="8604099" y="1403068"/>
                </a:moveTo>
                <a:lnTo>
                  <a:pt x="8763674" y="1251843"/>
                </a:lnTo>
                <a:lnTo>
                  <a:pt x="9376238" y="1621059"/>
                </a:lnTo>
                <a:cubicBezTo>
                  <a:pt x="9375919" y="1621538"/>
                  <a:pt x="9375283" y="1622093"/>
                  <a:pt x="9374932" y="1622572"/>
                </a:cubicBezTo>
                <a:cubicBezTo>
                  <a:pt x="9374582" y="1623051"/>
                  <a:pt x="9374263" y="1623933"/>
                  <a:pt x="9373913" y="1624412"/>
                </a:cubicBezTo>
                <a:close/>
                <a:moveTo>
                  <a:pt x="9025906" y="1294690"/>
                </a:moveTo>
                <a:lnTo>
                  <a:pt x="8828078" y="1190622"/>
                </a:lnTo>
                <a:lnTo>
                  <a:pt x="8869293" y="1151631"/>
                </a:lnTo>
                <a:close/>
                <a:moveTo>
                  <a:pt x="10042471" y="37757"/>
                </a:moveTo>
                <a:lnTo>
                  <a:pt x="9008005" y="1016940"/>
                </a:lnTo>
                <a:lnTo>
                  <a:pt x="9005872" y="1018931"/>
                </a:lnTo>
                <a:lnTo>
                  <a:pt x="8869516" y="1148002"/>
                </a:lnTo>
                <a:lnTo>
                  <a:pt x="8572822" y="877057"/>
                </a:lnTo>
                <a:lnTo>
                  <a:pt x="8823873" y="733015"/>
                </a:lnTo>
                <a:lnTo>
                  <a:pt x="8826357" y="731578"/>
                </a:lnTo>
                <a:lnTo>
                  <a:pt x="10039605" y="35413"/>
                </a:lnTo>
                <a:cubicBezTo>
                  <a:pt x="10040465" y="36268"/>
                  <a:pt x="10041420" y="37054"/>
                  <a:pt x="10042471" y="37757"/>
                </a:cubicBezTo>
                <a:close/>
                <a:moveTo>
                  <a:pt x="10037948" y="33599"/>
                </a:moveTo>
                <a:lnTo>
                  <a:pt x="8824988" y="729461"/>
                </a:lnTo>
                <a:lnTo>
                  <a:pt x="8822504" y="730898"/>
                </a:lnTo>
                <a:lnTo>
                  <a:pt x="8570879" y="875268"/>
                </a:lnTo>
                <a:lnTo>
                  <a:pt x="8555208" y="860977"/>
                </a:lnTo>
                <a:lnTo>
                  <a:pt x="8552692" y="858658"/>
                </a:lnTo>
                <a:lnTo>
                  <a:pt x="8416687" y="734502"/>
                </a:lnTo>
                <a:lnTo>
                  <a:pt x="8656113" y="630736"/>
                </a:lnTo>
                <a:lnTo>
                  <a:pt x="8660381" y="628997"/>
                </a:lnTo>
                <a:lnTo>
                  <a:pt x="8736633" y="596005"/>
                </a:lnTo>
                <a:lnTo>
                  <a:pt x="8739340" y="594846"/>
                </a:lnTo>
                <a:lnTo>
                  <a:pt x="10037821" y="33221"/>
                </a:lnTo>
                <a:close/>
                <a:moveTo>
                  <a:pt x="8256507" y="211666"/>
                </a:moveTo>
                <a:cubicBezTo>
                  <a:pt x="8261508" y="212775"/>
                  <a:pt x="8266763" y="212775"/>
                  <a:pt x="8271764" y="211666"/>
                </a:cubicBezTo>
                <a:cubicBezTo>
                  <a:pt x="8283708" y="208843"/>
                  <a:pt x="8291989" y="200249"/>
                  <a:pt x="8292244" y="190369"/>
                </a:cubicBezTo>
                <a:lnTo>
                  <a:pt x="8468126" y="173709"/>
                </a:lnTo>
                <a:lnTo>
                  <a:pt x="8471311" y="173406"/>
                </a:lnTo>
                <a:lnTo>
                  <a:pt x="8881684" y="134542"/>
                </a:lnTo>
                <a:lnTo>
                  <a:pt x="8885187" y="134290"/>
                </a:lnTo>
                <a:lnTo>
                  <a:pt x="10034285" y="25332"/>
                </a:lnTo>
                <a:cubicBezTo>
                  <a:pt x="10034253" y="26060"/>
                  <a:pt x="10034317" y="26791"/>
                  <a:pt x="10034540" y="27499"/>
                </a:cubicBezTo>
                <a:cubicBezTo>
                  <a:pt x="10034827" y="28157"/>
                  <a:pt x="10035209" y="28785"/>
                  <a:pt x="10035687" y="29364"/>
                </a:cubicBezTo>
                <a:lnTo>
                  <a:pt x="8313362" y="639911"/>
                </a:lnTo>
                <a:lnTo>
                  <a:pt x="8246474" y="578866"/>
                </a:lnTo>
                <a:lnTo>
                  <a:pt x="8207679" y="313995"/>
                </a:lnTo>
                <a:close/>
                <a:moveTo>
                  <a:pt x="8206755" y="308375"/>
                </a:moveTo>
                <a:lnTo>
                  <a:pt x="8204525" y="313063"/>
                </a:lnTo>
                <a:lnTo>
                  <a:pt x="8128879" y="471572"/>
                </a:lnTo>
                <a:lnTo>
                  <a:pt x="8109991" y="454332"/>
                </a:lnTo>
                <a:lnTo>
                  <a:pt x="8202360" y="298369"/>
                </a:lnTo>
                <a:lnTo>
                  <a:pt x="8204685" y="294437"/>
                </a:lnTo>
                <a:lnTo>
                  <a:pt x="8249532" y="218824"/>
                </a:lnTo>
                <a:close/>
                <a:moveTo>
                  <a:pt x="8196149" y="255748"/>
                </a:moveTo>
                <a:lnTo>
                  <a:pt x="8198729" y="253732"/>
                </a:lnTo>
                <a:lnTo>
                  <a:pt x="8247079" y="217438"/>
                </a:lnTo>
                <a:lnTo>
                  <a:pt x="8204080" y="290001"/>
                </a:lnTo>
                <a:lnTo>
                  <a:pt x="8201723" y="293908"/>
                </a:lnTo>
                <a:lnTo>
                  <a:pt x="8107825" y="452341"/>
                </a:lnTo>
                <a:lnTo>
                  <a:pt x="8029630" y="380963"/>
                </a:lnTo>
                <a:close/>
                <a:moveTo>
                  <a:pt x="8027337" y="382526"/>
                </a:moveTo>
                <a:lnTo>
                  <a:pt x="8106329" y="454610"/>
                </a:lnTo>
                <a:lnTo>
                  <a:pt x="7996983" y="639079"/>
                </a:lnTo>
                <a:lnTo>
                  <a:pt x="7902958" y="572363"/>
                </a:lnTo>
                <a:lnTo>
                  <a:pt x="7866870" y="503052"/>
                </a:lnTo>
                <a:close/>
                <a:moveTo>
                  <a:pt x="7897575" y="568709"/>
                </a:moveTo>
                <a:lnTo>
                  <a:pt x="7892542" y="565130"/>
                </a:lnTo>
                <a:lnTo>
                  <a:pt x="7895314" y="564323"/>
                </a:lnTo>
                <a:close/>
                <a:moveTo>
                  <a:pt x="7864354" y="504841"/>
                </a:moveTo>
                <a:lnTo>
                  <a:pt x="7894167" y="562131"/>
                </a:lnTo>
                <a:lnTo>
                  <a:pt x="7889962" y="563391"/>
                </a:lnTo>
                <a:lnTo>
                  <a:pt x="7836707" y="525585"/>
                </a:lnTo>
                <a:close/>
                <a:moveTo>
                  <a:pt x="7834478" y="527324"/>
                </a:moveTo>
                <a:lnTo>
                  <a:pt x="7886905" y="564349"/>
                </a:lnTo>
                <a:lnTo>
                  <a:pt x="7889517" y="566113"/>
                </a:lnTo>
                <a:lnTo>
                  <a:pt x="7900123" y="573674"/>
                </a:lnTo>
                <a:lnTo>
                  <a:pt x="7963507" y="695511"/>
                </a:lnTo>
                <a:lnTo>
                  <a:pt x="7956022" y="708390"/>
                </a:lnTo>
                <a:lnTo>
                  <a:pt x="7809889" y="545874"/>
                </a:lnTo>
                <a:close/>
                <a:moveTo>
                  <a:pt x="7807723" y="547487"/>
                </a:moveTo>
                <a:lnTo>
                  <a:pt x="7954493" y="710508"/>
                </a:lnTo>
                <a:lnTo>
                  <a:pt x="7946085" y="724496"/>
                </a:lnTo>
                <a:lnTo>
                  <a:pt x="7753798" y="618638"/>
                </a:lnTo>
                <a:cubicBezTo>
                  <a:pt x="7753989" y="614631"/>
                  <a:pt x="7753161" y="610624"/>
                  <a:pt x="7751441" y="606868"/>
                </a:cubicBezTo>
                <a:lnTo>
                  <a:pt x="7750423" y="604549"/>
                </a:lnTo>
                <a:cubicBezTo>
                  <a:pt x="7748830" y="601348"/>
                  <a:pt x="7746473" y="598425"/>
                  <a:pt x="7743478" y="595929"/>
                </a:cubicBezTo>
                <a:close/>
                <a:moveTo>
                  <a:pt x="7744562" y="637617"/>
                </a:moveTo>
                <a:lnTo>
                  <a:pt x="7931019" y="749952"/>
                </a:lnTo>
                <a:lnTo>
                  <a:pt x="7790141" y="987804"/>
                </a:lnTo>
                <a:cubicBezTo>
                  <a:pt x="7785649" y="986519"/>
                  <a:pt x="7780872" y="986015"/>
                  <a:pt x="7776126" y="986368"/>
                </a:cubicBezTo>
                <a:lnTo>
                  <a:pt x="7719686" y="648909"/>
                </a:lnTo>
                <a:cubicBezTo>
                  <a:pt x="7729464" y="647699"/>
                  <a:pt x="7738319" y="643666"/>
                  <a:pt x="7744562" y="637617"/>
                </a:cubicBezTo>
                <a:close/>
                <a:moveTo>
                  <a:pt x="7693153" y="645506"/>
                </a:moveTo>
                <a:cubicBezTo>
                  <a:pt x="7700384" y="648606"/>
                  <a:pt x="7708601" y="649942"/>
                  <a:pt x="7716787" y="649312"/>
                </a:cubicBezTo>
                <a:lnTo>
                  <a:pt x="7773355" y="986771"/>
                </a:lnTo>
                <a:cubicBezTo>
                  <a:pt x="7772877" y="986771"/>
                  <a:pt x="7772400" y="986771"/>
                  <a:pt x="7771954" y="986947"/>
                </a:cubicBezTo>
                <a:cubicBezTo>
                  <a:pt x="7771508" y="987124"/>
                  <a:pt x="7770456" y="987779"/>
                  <a:pt x="7769501" y="988006"/>
                </a:cubicBezTo>
                <a:lnTo>
                  <a:pt x="7746823" y="948234"/>
                </a:lnTo>
                <a:lnTo>
                  <a:pt x="7670953" y="665342"/>
                </a:lnTo>
                <a:lnTo>
                  <a:pt x="7690542" y="644070"/>
                </a:lnTo>
                <a:cubicBezTo>
                  <a:pt x="7691338" y="644523"/>
                  <a:pt x="7692135" y="645178"/>
                  <a:pt x="7693153" y="645506"/>
                </a:cubicBezTo>
                <a:close/>
                <a:moveTo>
                  <a:pt x="7688121" y="642708"/>
                </a:moveTo>
                <a:lnTo>
                  <a:pt x="7670189" y="662393"/>
                </a:lnTo>
                <a:lnTo>
                  <a:pt x="7667003" y="650371"/>
                </a:lnTo>
                <a:lnTo>
                  <a:pt x="7683089" y="639255"/>
                </a:lnTo>
                <a:cubicBezTo>
                  <a:pt x="7684585" y="640541"/>
                  <a:pt x="7686274" y="641675"/>
                  <a:pt x="7688121" y="642658"/>
                </a:cubicBezTo>
                <a:close/>
                <a:moveTo>
                  <a:pt x="7675699" y="630484"/>
                </a:moveTo>
                <a:cubicBezTo>
                  <a:pt x="7677069" y="633005"/>
                  <a:pt x="7678916" y="635323"/>
                  <a:pt x="7681146" y="637416"/>
                </a:cubicBezTo>
                <a:lnTo>
                  <a:pt x="7666335" y="647825"/>
                </a:lnTo>
                <a:lnTo>
                  <a:pt x="7662608" y="634593"/>
                </a:lnTo>
                <a:close/>
                <a:moveTo>
                  <a:pt x="7659773" y="635525"/>
                </a:moveTo>
                <a:lnTo>
                  <a:pt x="7663660" y="649690"/>
                </a:lnTo>
                <a:lnTo>
                  <a:pt x="7601422" y="693066"/>
                </a:lnTo>
                <a:lnTo>
                  <a:pt x="7582470" y="659772"/>
                </a:lnTo>
                <a:close/>
                <a:moveTo>
                  <a:pt x="7579508" y="660729"/>
                </a:moveTo>
                <a:lnTo>
                  <a:pt x="7598938" y="694780"/>
                </a:lnTo>
                <a:lnTo>
                  <a:pt x="7502906" y="761773"/>
                </a:lnTo>
                <a:lnTo>
                  <a:pt x="7493350" y="687824"/>
                </a:lnTo>
                <a:close/>
                <a:moveTo>
                  <a:pt x="7490325" y="688757"/>
                </a:moveTo>
                <a:lnTo>
                  <a:pt x="7499880" y="763764"/>
                </a:lnTo>
                <a:lnTo>
                  <a:pt x="7398880" y="834336"/>
                </a:lnTo>
                <a:lnTo>
                  <a:pt x="7364098" y="728478"/>
                </a:lnTo>
                <a:close/>
                <a:moveTo>
                  <a:pt x="7155122" y="794186"/>
                </a:moveTo>
                <a:lnTo>
                  <a:pt x="7361199" y="729386"/>
                </a:lnTo>
                <a:lnTo>
                  <a:pt x="7396236" y="836100"/>
                </a:lnTo>
                <a:lnTo>
                  <a:pt x="7303581" y="900724"/>
                </a:lnTo>
                <a:lnTo>
                  <a:pt x="7145566" y="804318"/>
                </a:lnTo>
                <a:lnTo>
                  <a:pt x="7145566" y="804040"/>
                </a:lnTo>
                <a:close/>
                <a:moveTo>
                  <a:pt x="7145566" y="797361"/>
                </a:moveTo>
                <a:lnTo>
                  <a:pt x="7143082" y="802806"/>
                </a:lnTo>
                <a:lnTo>
                  <a:pt x="7138018" y="799705"/>
                </a:lnTo>
                <a:close/>
                <a:moveTo>
                  <a:pt x="7134610" y="800940"/>
                </a:moveTo>
                <a:lnTo>
                  <a:pt x="7140980" y="804897"/>
                </a:lnTo>
                <a:lnTo>
                  <a:pt x="7113110" y="833857"/>
                </a:lnTo>
                <a:lnTo>
                  <a:pt x="7111581" y="830278"/>
                </a:lnTo>
                <a:close/>
                <a:moveTo>
                  <a:pt x="7131648" y="799100"/>
                </a:moveTo>
                <a:lnTo>
                  <a:pt x="7102249" y="808325"/>
                </a:lnTo>
                <a:lnTo>
                  <a:pt x="7086578" y="771477"/>
                </a:lnTo>
                <a:close/>
                <a:moveTo>
                  <a:pt x="7032909" y="738610"/>
                </a:moveTo>
                <a:lnTo>
                  <a:pt x="7082278" y="768855"/>
                </a:lnTo>
                <a:lnTo>
                  <a:pt x="7099446" y="809182"/>
                </a:lnTo>
                <a:lnTo>
                  <a:pt x="7088234" y="812736"/>
                </a:lnTo>
                <a:lnTo>
                  <a:pt x="7028513" y="742164"/>
                </a:lnTo>
                <a:cubicBezTo>
                  <a:pt x="7030297" y="741181"/>
                  <a:pt x="7031858" y="739997"/>
                  <a:pt x="7033163" y="738635"/>
                </a:cubicBezTo>
                <a:close/>
                <a:moveTo>
                  <a:pt x="7019117" y="745869"/>
                </a:moveTo>
                <a:cubicBezTo>
                  <a:pt x="7021506" y="745264"/>
                  <a:pt x="7023799" y="744508"/>
                  <a:pt x="7025965" y="743550"/>
                </a:cubicBezTo>
                <a:lnTo>
                  <a:pt x="7085049" y="813719"/>
                </a:lnTo>
                <a:lnTo>
                  <a:pt x="6976595" y="847795"/>
                </a:lnTo>
                <a:lnTo>
                  <a:pt x="7006664" y="746096"/>
                </a:lnTo>
                <a:cubicBezTo>
                  <a:pt x="7010835" y="746978"/>
                  <a:pt x="7015231" y="746953"/>
                  <a:pt x="7019372" y="745995"/>
                </a:cubicBezTo>
                <a:close/>
                <a:moveTo>
                  <a:pt x="6999114" y="744206"/>
                </a:moveTo>
                <a:cubicBezTo>
                  <a:pt x="7000516" y="744811"/>
                  <a:pt x="7002044" y="745239"/>
                  <a:pt x="7003637" y="745441"/>
                </a:cubicBezTo>
                <a:lnTo>
                  <a:pt x="6972965" y="848929"/>
                </a:lnTo>
                <a:lnTo>
                  <a:pt x="6910026" y="868714"/>
                </a:lnTo>
                <a:close/>
                <a:moveTo>
                  <a:pt x="6923945" y="844392"/>
                </a:moveTo>
                <a:lnTo>
                  <a:pt x="6992808" y="740828"/>
                </a:lnTo>
                <a:cubicBezTo>
                  <a:pt x="6993955" y="741635"/>
                  <a:pt x="6995165" y="742391"/>
                  <a:pt x="6996439" y="743071"/>
                </a:cubicBezTo>
                <a:close/>
                <a:moveTo>
                  <a:pt x="6803580" y="498793"/>
                </a:moveTo>
                <a:cubicBezTo>
                  <a:pt x="6810204" y="499725"/>
                  <a:pt x="6817053" y="498616"/>
                  <a:pt x="6822691" y="495692"/>
                </a:cubicBezTo>
                <a:lnTo>
                  <a:pt x="6994910" y="706273"/>
                </a:lnTo>
                <a:cubicBezTo>
                  <a:pt x="6985291" y="711718"/>
                  <a:pt x="6980991" y="721345"/>
                  <a:pt x="6984176" y="730369"/>
                </a:cubicBezTo>
                <a:cubicBezTo>
                  <a:pt x="6985418" y="733620"/>
                  <a:pt x="6987585" y="736619"/>
                  <a:pt x="6990547" y="739089"/>
                </a:cubicBezTo>
                <a:lnTo>
                  <a:pt x="6902956" y="870957"/>
                </a:lnTo>
                <a:lnTo>
                  <a:pt x="6670951" y="944050"/>
                </a:lnTo>
                <a:close/>
                <a:moveTo>
                  <a:pt x="6797655" y="497482"/>
                </a:moveTo>
                <a:cubicBezTo>
                  <a:pt x="6798802" y="497759"/>
                  <a:pt x="6799598" y="498112"/>
                  <a:pt x="6800840" y="498389"/>
                </a:cubicBezTo>
                <a:lnTo>
                  <a:pt x="6667989" y="945108"/>
                </a:lnTo>
                <a:lnTo>
                  <a:pt x="6478537" y="1004666"/>
                </a:lnTo>
                <a:close/>
                <a:moveTo>
                  <a:pt x="6790107" y="493575"/>
                </a:moveTo>
                <a:cubicBezTo>
                  <a:pt x="6791572" y="494684"/>
                  <a:pt x="6793196" y="495667"/>
                  <a:pt x="6794916" y="496499"/>
                </a:cubicBezTo>
                <a:lnTo>
                  <a:pt x="6474301" y="1005926"/>
                </a:lnTo>
                <a:lnTo>
                  <a:pt x="6199807" y="1092099"/>
                </a:lnTo>
                <a:lnTo>
                  <a:pt x="6017363" y="1082975"/>
                </a:lnTo>
                <a:close/>
                <a:moveTo>
                  <a:pt x="6014623" y="1085244"/>
                </a:moveTo>
                <a:lnTo>
                  <a:pt x="6193660" y="1094141"/>
                </a:lnTo>
                <a:lnTo>
                  <a:pt x="5900628" y="1186388"/>
                </a:lnTo>
                <a:cubicBezTo>
                  <a:pt x="5898717" y="1183263"/>
                  <a:pt x="5896169" y="1180389"/>
                  <a:pt x="5893079" y="1177919"/>
                </a:cubicBezTo>
                <a:close/>
                <a:moveTo>
                  <a:pt x="5217355" y="1044917"/>
                </a:moveTo>
                <a:lnTo>
                  <a:pt x="6010610" y="1084865"/>
                </a:lnTo>
                <a:lnTo>
                  <a:pt x="5890913" y="1176281"/>
                </a:lnTo>
                <a:cubicBezTo>
                  <a:pt x="5888525" y="1174567"/>
                  <a:pt x="5885881" y="1173105"/>
                  <a:pt x="5883078" y="1171870"/>
                </a:cubicBezTo>
                <a:cubicBezTo>
                  <a:pt x="5863330" y="1163301"/>
                  <a:pt x="5838518" y="1169022"/>
                  <a:pt x="5827688" y="1184674"/>
                </a:cubicBezTo>
                <a:cubicBezTo>
                  <a:pt x="5827688" y="1184674"/>
                  <a:pt x="5827688" y="1184674"/>
                  <a:pt x="5827688" y="1184674"/>
                </a:cubicBezTo>
                <a:cubicBezTo>
                  <a:pt x="5826796" y="1185985"/>
                  <a:pt x="5826223" y="1187371"/>
                  <a:pt x="5825555" y="1188530"/>
                </a:cubicBezTo>
                <a:lnTo>
                  <a:pt x="5216940" y="1047034"/>
                </a:lnTo>
                <a:cubicBezTo>
                  <a:pt x="5216972" y="1046354"/>
                  <a:pt x="5217100" y="1045673"/>
                  <a:pt x="5217355" y="1045018"/>
                </a:cubicBezTo>
                <a:close/>
                <a:moveTo>
                  <a:pt x="5214170" y="1052478"/>
                </a:moveTo>
                <a:cubicBezTo>
                  <a:pt x="5214838" y="1051445"/>
                  <a:pt x="5215411" y="1050361"/>
                  <a:pt x="5215858" y="1049252"/>
                </a:cubicBezTo>
                <a:lnTo>
                  <a:pt x="5824439" y="1190824"/>
                </a:lnTo>
                <a:cubicBezTo>
                  <a:pt x="5821955" y="1197276"/>
                  <a:pt x="5822083" y="1204182"/>
                  <a:pt x="5824854" y="1210559"/>
                </a:cubicBezTo>
                <a:lnTo>
                  <a:pt x="5586287" y="1292347"/>
                </a:lnTo>
                <a:lnTo>
                  <a:pt x="5212545" y="1054469"/>
                </a:lnTo>
                <a:cubicBezTo>
                  <a:pt x="5213118" y="1053789"/>
                  <a:pt x="5213755" y="1053260"/>
                  <a:pt x="5214265" y="1052529"/>
                </a:cubicBezTo>
                <a:close/>
                <a:moveTo>
                  <a:pt x="5210761" y="1056284"/>
                </a:moveTo>
                <a:lnTo>
                  <a:pt x="5583166" y="1293405"/>
                </a:lnTo>
                <a:lnTo>
                  <a:pt x="5288574" y="1394222"/>
                </a:lnTo>
                <a:cubicBezTo>
                  <a:pt x="5286089" y="1390466"/>
                  <a:pt x="5282235" y="1387366"/>
                  <a:pt x="5277490" y="1385375"/>
                </a:cubicBezTo>
                <a:cubicBezTo>
                  <a:pt x="5264877" y="1379805"/>
                  <a:pt x="5248951" y="1383359"/>
                  <a:pt x="5241912" y="1393340"/>
                </a:cubicBezTo>
                <a:cubicBezTo>
                  <a:pt x="5241880" y="1393390"/>
                  <a:pt x="5241816" y="1393466"/>
                  <a:pt x="5241784" y="1393516"/>
                </a:cubicBezTo>
                <a:cubicBezTo>
                  <a:pt x="5240032" y="1396112"/>
                  <a:pt x="5238950" y="1398960"/>
                  <a:pt x="5238599" y="1401909"/>
                </a:cubicBezTo>
                <a:lnTo>
                  <a:pt x="5059500" y="1398406"/>
                </a:lnTo>
                <a:lnTo>
                  <a:pt x="5185121" y="1062560"/>
                </a:lnTo>
                <a:cubicBezTo>
                  <a:pt x="5194485" y="1064349"/>
                  <a:pt x="5204327" y="1061955"/>
                  <a:pt x="5210857" y="1056334"/>
                </a:cubicBezTo>
                <a:close/>
                <a:moveTo>
                  <a:pt x="5179356" y="1060997"/>
                </a:moveTo>
                <a:cubicBezTo>
                  <a:pt x="5180279" y="1061300"/>
                  <a:pt x="5181203" y="1061678"/>
                  <a:pt x="5182063" y="1062081"/>
                </a:cubicBezTo>
                <a:lnTo>
                  <a:pt x="5056346" y="1398406"/>
                </a:lnTo>
                <a:lnTo>
                  <a:pt x="4936745" y="1396011"/>
                </a:lnTo>
                <a:close/>
                <a:moveTo>
                  <a:pt x="4935152" y="1398330"/>
                </a:moveTo>
                <a:lnTo>
                  <a:pt x="5055518" y="1400850"/>
                </a:lnTo>
                <a:lnTo>
                  <a:pt x="5033222" y="1460282"/>
                </a:lnTo>
                <a:lnTo>
                  <a:pt x="4859250" y="1503482"/>
                </a:lnTo>
                <a:close/>
                <a:moveTo>
                  <a:pt x="4605747" y="1401304"/>
                </a:moveTo>
                <a:cubicBezTo>
                  <a:pt x="4607625" y="1398557"/>
                  <a:pt x="4608709" y="1395482"/>
                  <a:pt x="4608932" y="1392357"/>
                </a:cubicBezTo>
                <a:lnTo>
                  <a:pt x="4931712" y="1398632"/>
                </a:lnTo>
                <a:lnTo>
                  <a:pt x="4855015" y="1504490"/>
                </a:lnTo>
                <a:lnTo>
                  <a:pt x="4717640" y="1538667"/>
                </a:lnTo>
                <a:lnTo>
                  <a:pt x="4599981" y="1407101"/>
                </a:lnTo>
                <a:cubicBezTo>
                  <a:pt x="4602275" y="1405412"/>
                  <a:pt x="4604218" y="1403472"/>
                  <a:pt x="4605747" y="1401304"/>
                </a:cubicBezTo>
                <a:close/>
                <a:moveTo>
                  <a:pt x="4569818" y="1409546"/>
                </a:moveTo>
                <a:cubicBezTo>
                  <a:pt x="4578546" y="1413478"/>
                  <a:pt x="4589343" y="1413049"/>
                  <a:pt x="4597529" y="1408437"/>
                </a:cubicBezTo>
                <a:lnTo>
                  <a:pt x="4714773" y="1539499"/>
                </a:lnTo>
                <a:lnTo>
                  <a:pt x="4299592" y="1643038"/>
                </a:lnTo>
                <a:cubicBezTo>
                  <a:pt x="4298286" y="1640442"/>
                  <a:pt x="4296343" y="1638072"/>
                  <a:pt x="4293859" y="1636081"/>
                </a:cubicBezTo>
                <a:lnTo>
                  <a:pt x="4564594" y="1406925"/>
                </a:lnTo>
                <a:cubicBezTo>
                  <a:pt x="4566219" y="1407933"/>
                  <a:pt x="4567971" y="1408790"/>
                  <a:pt x="4569818" y="1409521"/>
                </a:cubicBezTo>
                <a:close/>
                <a:moveTo>
                  <a:pt x="3977926" y="1085319"/>
                </a:moveTo>
                <a:lnTo>
                  <a:pt x="4559976" y="1380637"/>
                </a:lnTo>
                <a:lnTo>
                  <a:pt x="4559562" y="1381267"/>
                </a:lnTo>
                <a:cubicBezTo>
                  <a:pt x="4554243" y="1388904"/>
                  <a:pt x="4555358" y="1398355"/>
                  <a:pt x="4562397" y="1405060"/>
                </a:cubicBezTo>
                <a:lnTo>
                  <a:pt x="4291884" y="1634418"/>
                </a:lnTo>
                <a:cubicBezTo>
                  <a:pt x="4290546" y="1633485"/>
                  <a:pt x="4289049" y="1632704"/>
                  <a:pt x="4287457" y="1632099"/>
                </a:cubicBezTo>
                <a:cubicBezTo>
                  <a:pt x="4280704" y="1629226"/>
                  <a:pt x="4272710" y="1628797"/>
                  <a:pt x="4265511" y="1630914"/>
                </a:cubicBezTo>
                <a:lnTo>
                  <a:pt x="3968434" y="1092528"/>
                </a:lnTo>
                <a:cubicBezTo>
                  <a:pt x="3972384" y="1090864"/>
                  <a:pt x="3975665" y="1088369"/>
                  <a:pt x="3977926" y="1085319"/>
                </a:cubicBezTo>
                <a:close/>
                <a:moveTo>
                  <a:pt x="3965599" y="1093485"/>
                </a:moveTo>
                <a:lnTo>
                  <a:pt x="4262868" y="1631645"/>
                </a:lnTo>
                <a:cubicBezTo>
                  <a:pt x="4249936" y="1636913"/>
                  <a:pt x="4244872" y="1649465"/>
                  <a:pt x="4251497" y="1659672"/>
                </a:cubicBezTo>
                <a:cubicBezTo>
                  <a:pt x="4251879" y="1660252"/>
                  <a:pt x="4252261" y="1660806"/>
                  <a:pt x="4252707" y="1661336"/>
                </a:cubicBezTo>
                <a:lnTo>
                  <a:pt x="4183176" y="1700352"/>
                </a:lnTo>
                <a:lnTo>
                  <a:pt x="3940214" y="1634695"/>
                </a:lnTo>
                <a:lnTo>
                  <a:pt x="3956808" y="1094998"/>
                </a:lnTo>
                <a:cubicBezTo>
                  <a:pt x="3959835" y="1094847"/>
                  <a:pt x="3962796" y="1094342"/>
                  <a:pt x="3965599" y="1093485"/>
                </a:cubicBezTo>
                <a:close/>
                <a:moveTo>
                  <a:pt x="3945501" y="1093309"/>
                </a:moveTo>
                <a:cubicBezTo>
                  <a:pt x="3948145" y="1094267"/>
                  <a:pt x="3950980" y="1094872"/>
                  <a:pt x="3953878" y="1095073"/>
                </a:cubicBezTo>
                <a:lnTo>
                  <a:pt x="3937252" y="1633838"/>
                </a:lnTo>
                <a:lnTo>
                  <a:pt x="3664127" y="1560091"/>
                </a:lnTo>
                <a:close/>
                <a:moveTo>
                  <a:pt x="3662758" y="1562107"/>
                </a:moveTo>
                <a:lnTo>
                  <a:pt x="3937252" y="1636459"/>
                </a:lnTo>
                <a:lnTo>
                  <a:pt x="3933780" y="1750735"/>
                </a:lnTo>
                <a:lnTo>
                  <a:pt x="3642214" y="1596359"/>
                </a:lnTo>
                <a:close/>
                <a:moveTo>
                  <a:pt x="3498405" y="1519764"/>
                </a:moveTo>
                <a:cubicBezTo>
                  <a:pt x="3498787" y="1519209"/>
                  <a:pt x="3499042" y="1518478"/>
                  <a:pt x="3499361" y="1518000"/>
                </a:cubicBezTo>
                <a:lnTo>
                  <a:pt x="3660114" y="1561376"/>
                </a:lnTo>
                <a:lnTo>
                  <a:pt x="3639825" y="1594898"/>
                </a:lnTo>
                <a:lnTo>
                  <a:pt x="3498341" y="1519764"/>
                </a:lnTo>
                <a:close/>
                <a:moveTo>
                  <a:pt x="3496589" y="1521982"/>
                </a:moveTo>
                <a:lnTo>
                  <a:pt x="3638551" y="1597141"/>
                </a:lnTo>
                <a:lnTo>
                  <a:pt x="3626193" y="1617682"/>
                </a:lnTo>
                <a:lnTo>
                  <a:pt x="3495602" y="1523041"/>
                </a:lnTo>
                <a:cubicBezTo>
                  <a:pt x="3495825" y="1522612"/>
                  <a:pt x="3496175" y="1522209"/>
                  <a:pt x="3496589" y="1521856"/>
                </a:cubicBezTo>
                <a:close/>
                <a:moveTo>
                  <a:pt x="3493564" y="1524855"/>
                </a:moveTo>
                <a:lnTo>
                  <a:pt x="3624568" y="1620001"/>
                </a:lnTo>
                <a:lnTo>
                  <a:pt x="3598291" y="1663730"/>
                </a:lnTo>
                <a:lnTo>
                  <a:pt x="3490187" y="1526922"/>
                </a:lnTo>
                <a:cubicBezTo>
                  <a:pt x="3491557" y="1526065"/>
                  <a:pt x="3492672" y="1525259"/>
                  <a:pt x="3493564" y="1524805"/>
                </a:cubicBezTo>
                <a:close/>
                <a:moveTo>
                  <a:pt x="3487958" y="1528031"/>
                </a:moveTo>
                <a:lnTo>
                  <a:pt x="3596603" y="1666654"/>
                </a:lnTo>
                <a:lnTo>
                  <a:pt x="3373899" y="2035543"/>
                </a:lnTo>
                <a:cubicBezTo>
                  <a:pt x="3353195" y="2028460"/>
                  <a:pt x="3329116" y="2036021"/>
                  <a:pt x="3320165" y="2052404"/>
                </a:cubicBezTo>
                <a:cubicBezTo>
                  <a:pt x="3319051" y="2054446"/>
                  <a:pt x="3318222" y="2056588"/>
                  <a:pt x="3317649" y="2058781"/>
                </a:cubicBezTo>
                <a:lnTo>
                  <a:pt x="3293251" y="2056462"/>
                </a:lnTo>
                <a:lnTo>
                  <a:pt x="3470185" y="1530324"/>
                </a:lnTo>
                <a:cubicBezTo>
                  <a:pt x="3476300" y="1531156"/>
                  <a:pt x="3482575" y="1530324"/>
                  <a:pt x="3487958" y="1527905"/>
                </a:cubicBezTo>
                <a:close/>
                <a:moveTo>
                  <a:pt x="3467255" y="1529871"/>
                </a:moveTo>
                <a:lnTo>
                  <a:pt x="3290225" y="2055958"/>
                </a:lnTo>
                <a:lnTo>
                  <a:pt x="3165368" y="2044087"/>
                </a:lnTo>
                <a:lnTo>
                  <a:pt x="3464324" y="1528585"/>
                </a:lnTo>
                <a:close/>
                <a:moveTo>
                  <a:pt x="3457699" y="1525788"/>
                </a:moveTo>
                <a:cubicBezTo>
                  <a:pt x="3459037" y="1526292"/>
                  <a:pt x="3460279" y="1526972"/>
                  <a:pt x="3461330" y="1527779"/>
                </a:cubicBezTo>
                <a:lnTo>
                  <a:pt x="3161928" y="2043885"/>
                </a:lnTo>
                <a:lnTo>
                  <a:pt x="2858067" y="2014825"/>
                </a:lnTo>
                <a:close/>
                <a:moveTo>
                  <a:pt x="2855710" y="2016917"/>
                </a:moveTo>
                <a:lnTo>
                  <a:pt x="3160782" y="2046078"/>
                </a:lnTo>
                <a:lnTo>
                  <a:pt x="3133103" y="2093563"/>
                </a:lnTo>
                <a:lnTo>
                  <a:pt x="2745155" y="2144752"/>
                </a:lnTo>
                <a:cubicBezTo>
                  <a:pt x="2743052" y="2135452"/>
                  <a:pt x="2737510" y="2126832"/>
                  <a:pt x="2729229" y="2120027"/>
                </a:cubicBezTo>
                <a:close/>
                <a:moveTo>
                  <a:pt x="1899949" y="1925551"/>
                </a:moveTo>
                <a:lnTo>
                  <a:pt x="2852047" y="2016488"/>
                </a:lnTo>
                <a:lnTo>
                  <a:pt x="2726808" y="2118414"/>
                </a:lnTo>
                <a:cubicBezTo>
                  <a:pt x="2723400" y="2115742"/>
                  <a:pt x="2719514" y="2113499"/>
                  <a:pt x="2715246" y="2111735"/>
                </a:cubicBezTo>
                <a:cubicBezTo>
                  <a:pt x="2686516" y="2099208"/>
                  <a:pt x="2650397" y="2107500"/>
                  <a:pt x="2634567" y="2130235"/>
                </a:cubicBezTo>
                <a:cubicBezTo>
                  <a:pt x="2634503" y="2130285"/>
                  <a:pt x="2634471" y="2130361"/>
                  <a:pt x="2634440" y="2130411"/>
                </a:cubicBezTo>
                <a:cubicBezTo>
                  <a:pt x="2633070" y="2132402"/>
                  <a:pt x="2632210" y="2134192"/>
                  <a:pt x="2631254" y="2136057"/>
                </a:cubicBezTo>
                <a:lnTo>
                  <a:pt x="1898675" y="1929761"/>
                </a:lnTo>
                <a:cubicBezTo>
                  <a:pt x="1899153" y="1928198"/>
                  <a:pt x="1899408" y="1927038"/>
                  <a:pt x="1899949" y="1925551"/>
                </a:cubicBezTo>
                <a:close/>
                <a:moveTo>
                  <a:pt x="1895554" y="1935633"/>
                </a:moveTo>
                <a:cubicBezTo>
                  <a:pt x="1896382" y="1934322"/>
                  <a:pt x="1897146" y="1932986"/>
                  <a:pt x="1897815" y="1931600"/>
                </a:cubicBezTo>
                <a:lnTo>
                  <a:pt x="2630203" y="2138149"/>
                </a:lnTo>
                <a:cubicBezTo>
                  <a:pt x="2624661" y="2151129"/>
                  <a:pt x="2626700" y="2165369"/>
                  <a:pt x="2635777" y="2177039"/>
                </a:cubicBezTo>
                <a:lnTo>
                  <a:pt x="2423743" y="2284434"/>
                </a:lnTo>
                <a:lnTo>
                  <a:pt x="1891827" y="1940019"/>
                </a:lnTo>
                <a:cubicBezTo>
                  <a:pt x="1893260" y="1938657"/>
                  <a:pt x="1894503" y="1937196"/>
                  <a:pt x="1895554" y="1935633"/>
                </a:cubicBezTo>
                <a:close/>
                <a:moveTo>
                  <a:pt x="1889884" y="1941909"/>
                </a:moveTo>
                <a:lnTo>
                  <a:pt x="2420940" y="2285971"/>
                </a:lnTo>
                <a:lnTo>
                  <a:pt x="2260633" y="2366978"/>
                </a:lnTo>
                <a:lnTo>
                  <a:pt x="1884151" y="1946219"/>
                </a:lnTo>
                <a:cubicBezTo>
                  <a:pt x="1886158" y="1944883"/>
                  <a:pt x="1888100" y="1943472"/>
                  <a:pt x="1889884" y="1941959"/>
                </a:cubicBezTo>
                <a:close/>
                <a:moveTo>
                  <a:pt x="1881953" y="1947303"/>
                </a:moveTo>
                <a:lnTo>
                  <a:pt x="2258212" y="2368061"/>
                </a:lnTo>
                <a:lnTo>
                  <a:pt x="2184572" y="2405338"/>
                </a:lnTo>
                <a:lnTo>
                  <a:pt x="2012575" y="2316343"/>
                </a:lnTo>
                <a:lnTo>
                  <a:pt x="1872844" y="1950882"/>
                </a:lnTo>
                <a:cubicBezTo>
                  <a:pt x="1875997" y="1949924"/>
                  <a:pt x="1879055" y="1948739"/>
                  <a:pt x="1881953" y="1947353"/>
                </a:cubicBezTo>
                <a:close/>
                <a:moveTo>
                  <a:pt x="1870105" y="1951537"/>
                </a:moveTo>
                <a:lnTo>
                  <a:pt x="2008817" y="2314477"/>
                </a:lnTo>
                <a:lnTo>
                  <a:pt x="1706230" y="2157833"/>
                </a:lnTo>
                <a:lnTo>
                  <a:pt x="1841948" y="1949672"/>
                </a:lnTo>
                <a:cubicBezTo>
                  <a:pt x="1850803" y="1952722"/>
                  <a:pt x="1860708" y="1953402"/>
                  <a:pt x="1870105" y="1951587"/>
                </a:cubicBezTo>
                <a:close/>
                <a:moveTo>
                  <a:pt x="1839623" y="1948512"/>
                </a:moveTo>
                <a:lnTo>
                  <a:pt x="1703873" y="2156472"/>
                </a:lnTo>
                <a:lnTo>
                  <a:pt x="1539998" y="2071736"/>
                </a:lnTo>
                <a:lnTo>
                  <a:pt x="1826373" y="1939187"/>
                </a:lnTo>
                <a:cubicBezTo>
                  <a:pt x="1829813" y="1943068"/>
                  <a:pt x="1834367" y="1946269"/>
                  <a:pt x="1839623" y="1948563"/>
                </a:cubicBezTo>
                <a:close/>
                <a:moveTo>
                  <a:pt x="1820002" y="1928903"/>
                </a:moveTo>
                <a:cubicBezTo>
                  <a:pt x="1821117" y="1931726"/>
                  <a:pt x="1822678" y="1934449"/>
                  <a:pt x="1824685" y="1936944"/>
                </a:cubicBezTo>
                <a:lnTo>
                  <a:pt x="1537004" y="2070097"/>
                </a:lnTo>
                <a:lnTo>
                  <a:pt x="1416925" y="2007894"/>
                </a:lnTo>
                <a:close/>
                <a:moveTo>
                  <a:pt x="1533946" y="2071509"/>
                </a:moveTo>
                <a:lnTo>
                  <a:pt x="1359497" y="2152162"/>
                </a:lnTo>
                <a:lnTo>
                  <a:pt x="1260057" y="2038567"/>
                </a:lnTo>
                <a:lnTo>
                  <a:pt x="1412688" y="2008650"/>
                </a:lnTo>
                <a:close/>
                <a:moveTo>
                  <a:pt x="1101342" y="1847519"/>
                </a:moveTo>
                <a:lnTo>
                  <a:pt x="1409121" y="2006885"/>
                </a:lnTo>
                <a:lnTo>
                  <a:pt x="1258178" y="2036450"/>
                </a:lnTo>
                <a:lnTo>
                  <a:pt x="1096342" y="1851552"/>
                </a:lnTo>
                <a:cubicBezTo>
                  <a:pt x="1098253" y="1850418"/>
                  <a:pt x="1099909" y="1849082"/>
                  <a:pt x="1101342" y="1847570"/>
                </a:cubicBezTo>
                <a:close/>
                <a:moveTo>
                  <a:pt x="1093634" y="1852888"/>
                </a:moveTo>
                <a:lnTo>
                  <a:pt x="1254866" y="2037105"/>
                </a:lnTo>
                <a:lnTo>
                  <a:pt x="1180875" y="2051598"/>
                </a:lnTo>
                <a:lnTo>
                  <a:pt x="1090354" y="1854198"/>
                </a:lnTo>
                <a:cubicBezTo>
                  <a:pt x="1091468" y="1853846"/>
                  <a:pt x="1092583" y="1853417"/>
                  <a:pt x="1093634" y="1852938"/>
                </a:cubicBezTo>
                <a:close/>
                <a:moveTo>
                  <a:pt x="1087264" y="1854929"/>
                </a:moveTo>
                <a:lnTo>
                  <a:pt x="1177690" y="2052228"/>
                </a:lnTo>
                <a:lnTo>
                  <a:pt x="1112904" y="2064830"/>
                </a:lnTo>
                <a:lnTo>
                  <a:pt x="1084238" y="1855282"/>
                </a:lnTo>
                <a:cubicBezTo>
                  <a:pt x="1085289" y="1855232"/>
                  <a:pt x="1086308" y="1855131"/>
                  <a:pt x="1087328" y="1854980"/>
                </a:cubicBezTo>
                <a:close/>
                <a:moveTo>
                  <a:pt x="1080894" y="1855660"/>
                </a:moveTo>
                <a:lnTo>
                  <a:pt x="1080894" y="1855660"/>
                </a:lnTo>
                <a:lnTo>
                  <a:pt x="1109560" y="2065561"/>
                </a:lnTo>
                <a:lnTo>
                  <a:pt x="1015057" y="2084086"/>
                </a:lnTo>
                <a:lnTo>
                  <a:pt x="1075415" y="1855257"/>
                </a:lnTo>
                <a:cubicBezTo>
                  <a:pt x="1077231" y="1855559"/>
                  <a:pt x="1079078" y="1855711"/>
                  <a:pt x="1080926" y="1855711"/>
                </a:cubicBezTo>
                <a:close/>
                <a:moveTo>
                  <a:pt x="1072612" y="1854476"/>
                </a:moveTo>
                <a:lnTo>
                  <a:pt x="1011904" y="2084716"/>
                </a:lnTo>
                <a:lnTo>
                  <a:pt x="826880" y="2120985"/>
                </a:lnTo>
                <a:lnTo>
                  <a:pt x="1066401" y="1852106"/>
                </a:lnTo>
                <a:cubicBezTo>
                  <a:pt x="1068345" y="1853140"/>
                  <a:pt x="1070447" y="1853946"/>
                  <a:pt x="1072644" y="1854526"/>
                </a:cubicBezTo>
                <a:close/>
                <a:moveTo>
                  <a:pt x="1058630" y="1845276"/>
                </a:moveTo>
                <a:cubicBezTo>
                  <a:pt x="1059999" y="1847242"/>
                  <a:pt x="1061815" y="1849006"/>
                  <a:pt x="1063949" y="1850493"/>
                </a:cubicBezTo>
                <a:lnTo>
                  <a:pt x="822166" y="2121917"/>
                </a:lnTo>
                <a:lnTo>
                  <a:pt x="61621" y="2270975"/>
                </a:lnTo>
                <a:cubicBezTo>
                  <a:pt x="61297" y="2270244"/>
                  <a:pt x="60924" y="2269538"/>
                  <a:pt x="60506" y="2268832"/>
                </a:cubicBezTo>
                <a:close/>
                <a:moveTo>
                  <a:pt x="57990" y="2289046"/>
                </a:moveTo>
                <a:cubicBezTo>
                  <a:pt x="58500" y="2288467"/>
                  <a:pt x="59073" y="2287937"/>
                  <a:pt x="59519" y="2287307"/>
                </a:cubicBezTo>
                <a:cubicBezTo>
                  <a:pt x="60908" y="2285316"/>
                  <a:pt x="61854" y="2283174"/>
                  <a:pt x="62322" y="2280931"/>
                </a:cubicBezTo>
                <a:lnTo>
                  <a:pt x="630230" y="2337338"/>
                </a:lnTo>
                <a:lnTo>
                  <a:pt x="479478" y="2506609"/>
                </a:lnTo>
                <a:close/>
                <a:moveTo>
                  <a:pt x="69329" y="3003661"/>
                </a:moveTo>
                <a:cubicBezTo>
                  <a:pt x="67867" y="2996755"/>
                  <a:pt x="63157" y="2990529"/>
                  <a:pt x="56143" y="2986270"/>
                </a:cubicBezTo>
                <a:lnTo>
                  <a:pt x="480434" y="2510037"/>
                </a:lnTo>
                <a:lnTo>
                  <a:pt x="849526" y="2700530"/>
                </a:lnTo>
                <a:lnTo>
                  <a:pt x="787958" y="2933921"/>
                </a:lnTo>
                <a:close/>
                <a:moveTo>
                  <a:pt x="721293" y="3211696"/>
                </a:moveTo>
                <a:cubicBezTo>
                  <a:pt x="720242" y="3211393"/>
                  <a:pt x="719159" y="3211142"/>
                  <a:pt x="718108" y="3210915"/>
                </a:cubicBezTo>
                <a:lnTo>
                  <a:pt x="790569" y="2936240"/>
                </a:lnTo>
                <a:lnTo>
                  <a:pt x="869274" y="2928678"/>
                </a:lnTo>
                <a:close/>
                <a:moveTo>
                  <a:pt x="870612" y="2925906"/>
                </a:moveTo>
                <a:lnTo>
                  <a:pt x="791302" y="2933719"/>
                </a:lnTo>
                <a:lnTo>
                  <a:pt x="852393" y="2702118"/>
                </a:lnTo>
                <a:lnTo>
                  <a:pt x="958935" y="2757113"/>
                </a:lnTo>
                <a:close/>
                <a:moveTo>
                  <a:pt x="1199317" y="2893997"/>
                </a:moveTo>
                <a:lnTo>
                  <a:pt x="874338" y="2925553"/>
                </a:lnTo>
                <a:lnTo>
                  <a:pt x="961674" y="2758424"/>
                </a:lnTo>
                <a:lnTo>
                  <a:pt x="1202215" y="2882580"/>
                </a:lnTo>
                <a:cubicBezTo>
                  <a:pt x="1199922" y="2886083"/>
                  <a:pt x="1198935" y="2890065"/>
                  <a:pt x="1199412" y="2893997"/>
                </a:cubicBezTo>
                <a:close/>
                <a:moveTo>
                  <a:pt x="1203744" y="2880412"/>
                </a:moveTo>
                <a:lnTo>
                  <a:pt x="962789" y="2756055"/>
                </a:lnTo>
                <a:lnTo>
                  <a:pt x="1154216" y="2389687"/>
                </a:lnTo>
                <a:lnTo>
                  <a:pt x="1220562" y="2871490"/>
                </a:lnTo>
                <a:cubicBezTo>
                  <a:pt x="1213682" y="2872548"/>
                  <a:pt x="1207630" y="2875749"/>
                  <a:pt x="1203840" y="2880412"/>
                </a:cubicBezTo>
                <a:close/>
                <a:moveTo>
                  <a:pt x="1223460" y="2871162"/>
                </a:moveTo>
                <a:lnTo>
                  <a:pt x="1157433" y="2389762"/>
                </a:lnTo>
                <a:lnTo>
                  <a:pt x="1241074" y="2398080"/>
                </a:lnTo>
                <a:lnTo>
                  <a:pt x="1224001" y="2871187"/>
                </a:lnTo>
                <a:close/>
                <a:moveTo>
                  <a:pt x="1227187" y="2871162"/>
                </a:moveTo>
                <a:lnTo>
                  <a:pt x="1244227" y="2398382"/>
                </a:lnTo>
                <a:lnTo>
                  <a:pt x="1464447" y="2420259"/>
                </a:lnTo>
                <a:lnTo>
                  <a:pt x="1505216" y="2460586"/>
                </a:lnTo>
                <a:lnTo>
                  <a:pt x="1236487" y="2872952"/>
                </a:lnTo>
                <a:cubicBezTo>
                  <a:pt x="1233589" y="2871918"/>
                  <a:pt x="1230467" y="2871288"/>
                  <a:pt x="1227282" y="2871137"/>
                </a:cubicBezTo>
                <a:close/>
                <a:moveTo>
                  <a:pt x="1239067" y="2873683"/>
                </a:moveTo>
                <a:lnTo>
                  <a:pt x="1507319" y="2462577"/>
                </a:lnTo>
                <a:lnTo>
                  <a:pt x="1698012" y="2651407"/>
                </a:lnTo>
                <a:lnTo>
                  <a:pt x="1247157" y="2879480"/>
                </a:lnTo>
                <a:cubicBezTo>
                  <a:pt x="1245087" y="2877111"/>
                  <a:pt x="1242348" y="2875145"/>
                  <a:pt x="1239163" y="2873783"/>
                </a:cubicBezTo>
                <a:close/>
                <a:moveTo>
                  <a:pt x="1249482" y="2882554"/>
                </a:moveTo>
                <a:cubicBezTo>
                  <a:pt x="1249100" y="2882378"/>
                  <a:pt x="1248909" y="2881874"/>
                  <a:pt x="1248718" y="2881395"/>
                </a:cubicBezTo>
                <a:lnTo>
                  <a:pt x="1699828" y="2653196"/>
                </a:lnTo>
                <a:lnTo>
                  <a:pt x="1762033" y="2714770"/>
                </a:lnTo>
                <a:close/>
                <a:moveTo>
                  <a:pt x="1702535" y="2651836"/>
                </a:moveTo>
                <a:lnTo>
                  <a:pt x="1765091" y="2620204"/>
                </a:lnTo>
                <a:lnTo>
                  <a:pt x="1828793" y="2692943"/>
                </a:lnTo>
                <a:lnTo>
                  <a:pt x="1765091" y="2713762"/>
                </a:lnTo>
                <a:close/>
                <a:moveTo>
                  <a:pt x="1767002" y="2715678"/>
                </a:moveTo>
                <a:lnTo>
                  <a:pt x="1830450" y="2694909"/>
                </a:lnTo>
                <a:lnTo>
                  <a:pt x="2378642" y="3321309"/>
                </a:lnTo>
                <a:close/>
                <a:moveTo>
                  <a:pt x="2391796" y="3331945"/>
                </a:moveTo>
                <a:lnTo>
                  <a:pt x="1833571" y="2694027"/>
                </a:lnTo>
                <a:lnTo>
                  <a:pt x="2118417" y="2600772"/>
                </a:lnTo>
                <a:lnTo>
                  <a:pt x="2397020" y="3329878"/>
                </a:lnTo>
                <a:cubicBezTo>
                  <a:pt x="2395205" y="3330433"/>
                  <a:pt x="2393453" y="3331113"/>
                  <a:pt x="2391796" y="3331945"/>
                </a:cubicBezTo>
                <a:close/>
                <a:moveTo>
                  <a:pt x="2399823" y="3329223"/>
                </a:moveTo>
                <a:lnTo>
                  <a:pt x="2121093" y="2599940"/>
                </a:lnTo>
                <a:lnTo>
                  <a:pt x="2350103" y="2524957"/>
                </a:lnTo>
                <a:cubicBezTo>
                  <a:pt x="2356091" y="2537005"/>
                  <a:pt x="2370807" y="2544919"/>
                  <a:pt x="2387178" y="2544869"/>
                </a:cubicBezTo>
                <a:lnTo>
                  <a:pt x="2404059" y="3328719"/>
                </a:lnTo>
                <a:cubicBezTo>
                  <a:pt x="2402626" y="3328694"/>
                  <a:pt x="2401193" y="3328870"/>
                  <a:pt x="2399823" y="3329198"/>
                </a:cubicBezTo>
                <a:close/>
                <a:moveTo>
                  <a:pt x="2407085" y="3328442"/>
                </a:moveTo>
                <a:lnTo>
                  <a:pt x="2390045" y="2544768"/>
                </a:lnTo>
                <a:cubicBezTo>
                  <a:pt x="2397307" y="2544440"/>
                  <a:pt x="2404346" y="2542600"/>
                  <a:pt x="2410398" y="2539425"/>
                </a:cubicBezTo>
                <a:lnTo>
                  <a:pt x="2554079" y="2712023"/>
                </a:lnTo>
                <a:lnTo>
                  <a:pt x="2409251" y="3328744"/>
                </a:lnTo>
                <a:cubicBezTo>
                  <a:pt x="2408614" y="3328568"/>
                  <a:pt x="2407754" y="3328593"/>
                  <a:pt x="2407085" y="3328417"/>
                </a:cubicBezTo>
                <a:close/>
                <a:moveTo>
                  <a:pt x="2412213" y="3329198"/>
                </a:moveTo>
                <a:lnTo>
                  <a:pt x="2556563" y="2714871"/>
                </a:lnTo>
                <a:lnTo>
                  <a:pt x="2683968" y="2867634"/>
                </a:lnTo>
                <a:lnTo>
                  <a:pt x="2415430" y="3330181"/>
                </a:lnTo>
                <a:cubicBezTo>
                  <a:pt x="2414411" y="3329728"/>
                  <a:pt x="2413328" y="3329374"/>
                  <a:pt x="2412213" y="3329173"/>
                </a:cubicBezTo>
                <a:close/>
                <a:moveTo>
                  <a:pt x="2421418" y="3332777"/>
                </a:moveTo>
                <a:cubicBezTo>
                  <a:pt x="2420622" y="3332122"/>
                  <a:pt x="2419730" y="3331593"/>
                  <a:pt x="2418711" y="3331164"/>
                </a:cubicBezTo>
                <a:lnTo>
                  <a:pt x="2418201" y="3330963"/>
                </a:lnTo>
                <a:lnTo>
                  <a:pt x="2685752" y="2870154"/>
                </a:lnTo>
                <a:lnTo>
                  <a:pt x="2781752" y="2985337"/>
                </a:lnTo>
                <a:close/>
                <a:moveTo>
                  <a:pt x="2687504" y="2867482"/>
                </a:moveTo>
                <a:lnTo>
                  <a:pt x="2859851" y="2570275"/>
                </a:lnTo>
                <a:lnTo>
                  <a:pt x="3052137" y="2694783"/>
                </a:lnTo>
                <a:cubicBezTo>
                  <a:pt x="3051627" y="2695489"/>
                  <a:pt x="3051054" y="2696170"/>
                  <a:pt x="3050385" y="2697127"/>
                </a:cubicBezTo>
                <a:cubicBezTo>
                  <a:pt x="3044557" y="2705318"/>
                  <a:pt x="3046563" y="2715577"/>
                  <a:pt x="3055195" y="2722004"/>
                </a:cubicBezTo>
                <a:lnTo>
                  <a:pt x="2783663" y="2983674"/>
                </a:lnTo>
                <a:close/>
                <a:moveTo>
                  <a:pt x="3353195" y="3667413"/>
                </a:moveTo>
                <a:lnTo>
                  <a:pt x="2785383" y="2985564"/>
                </a:lnTo>
                <a:lnTo>
                  <a:pt x="3057233" y="2723617"/>
                </a:lnTo>
                <a:cubicBezTo>
                  <a:pt x="3058444" y="2724146"/>
                  <a:pt x="3059431" y="2724978"/>
                  <a:pt x="3060418" y="2725457"/>
                </a:cubicBezTo>
                <a:cubicBezTo>
                  <a:pt x="3069974" y="2729565"/>
                  <a:pt x="3081727" y="2728708"/>
                  <a:pt x="3090199" y="2723289"/>
                </a:cubicBezTo>
                <a:lnTo>
                  <a:pt x="3364980" y="2960411"/>
                </a:lnTo>
                <a:lnTo>
                  <a:pt x="3372115" y="3663078"/>
                </a:lnTo>
                <a:cubicBezTo>
                  <a:pt x="3365490" y="3663254"/>
                  <a:pt x="3358992" y="3664742"/>
                  <a:pt x="3353259" y="3667388"/>
                </a:cubicBezTo>
                <a:close/>
                <a:moveTo>
                  <a:pt x="3375141" y="3663078"/>
                </a:moveTo>
                <a:lnTo>
                  <a:pt x="3368102" y="2962956"/>
                </a:lnTo>
                <a:lnTo>
                  <a:pt x="3546660" y="3116979"/>
                </a:lnTo>
                <a:lnTo>
                  <a:pt x="3382052" y="3663481"/>
                </a:lnTo>
                <a:cubicBezTo>
                  <a:pt x="3379823" y="3663078"/>
                  <a:pt x="3377498" y="3662927"/>
                  <a:pt x="3375204" y="3663053"/>
                </a:cubicBezTo>
                <a:close/>
                <a:moveTo>
                  <a:pt x="3384887" y="3664187"/>
                </a:moveTo>
                <a:lnTo>
                  <a:pt x="3549049" y="3119247"/>
                </a:lnTo>
                <a:lnTo>
                  <a:pt x="3677664" y="3230146"/>
                </a:lnTo>
                <a:lnTo>
                  <a:pt x="3391003" y="3666178"/>
                </a:lnTo>
                <a:cubicBezTo>
                  <a:pt x="3389091" y="3665346"/>
                  <a:pt x="3387053" y="3664666"/>
                  <a:pt x="3384951" y="3664162"/>
                </a:cubicBezTo>
                <a:close/>
                <a:moveTo>
                  <a:pt x="3393933" y="3666858"/>
                </a:moveTo>
                <a:lnTo>
                  <a:pt x="3679862" y="3231784"/>
                </a:lnTo>
                <a:lnTo>
                  <a:pt x="3731429" y="3276673"/>
                </a:lnTo>
                <a:lnTo>
                  <a:pt x="3395685" y="3667968"/>
                </a:lnTo>
                <a:cubicBezTo>
                  <a:pt x="3394984" y="3667665"/>
                  <a:pt x="3394697" y="3667161"/>
                  <a:pt x="3393997" y="3666834"/>
                </a:cubicBezTo>
                <a:close/>
                <a:moveTo>
                  <a:pt x="3401641" y="3671446"/>
                </a:moveTo>
                <a:cubicBezTo>
                  <a:pt x="3400653" y="3670589"/>
                  <a:pt x="3399252" y="3669984"/>
                  <a:pt x="3398265" y="3669152"/>
                </a:cubicBezTo>
                <a:lnTo>
                  <a:pt x="3733563" y="3278487"/>
                </a:lnTo>
                <a:lnTo>
                  <a:pt x="3809178" y="3343540"/>
                </a:lnTo>
                <a:close/>
                <a:moveTo>
                  <a:pt x="3404826" y="3674218"/>
                </a:moveTo>
                <a:cubicBezTo>
                  <a:pt x="3404380" y="3673714"/>
                  <a:pt x="3404030" y="3673462"/>
                  <a:pt x="3403584" y="3672958"/>
                </a:cubicBezTo>
                <a:lnTo>
                  <a:pt x="3810962" y="3345304"/>
                </a:lnTo>
                <a:lnTo>
                  <a:pt x="3864408" y="3391528"/>
                </a:lnTo>
                <a:close/>
                <a:moveTo>
                  <a:pt x="3813255" y="3343565"/>
                </a:moveTo>
                <a:lnTo>
                  <a:pt x="4265193" y="2979969"/>
                </a:lnTo>
                <a:cubicBezTo>
                  <a:pt x="4266594" y="2981027"/>
                  <a:pt x="4268155" y="2981985"/>
                  <a:pt x="4269811" y="2982792"/>
                </a:cubicBezTo>
                <a:cubicBezTo>
                  <a:pt x="4274748" y="2984884"/>
                  <a:pt x="4280386" y="2985665"/>
                  <a:pt x="4285928" y="2984959"/>
                </a:cubicBezTo>
                <a:lnTo>
                  <a:pt x="4315040" y="3114610"/>
                </a:lnTo>
                <a:lnTo>
                  <a:pt x="3866797" y="3390218"/>
                </a:lnTo>
                <a:close/>
                <a:moveTo>
                  <a:pt x="4473341" y="3913608"/>
                </a:moveTo>
                <a:lnTo>
                  <a:pt x="3869090" y="3391881"/>
                </a:lnTo>
                <a:lnTo>
                  <a:pt x="4315645" y="3117155"/>
                </a:lnTo>
                <a:lnTo>
                  <a:pt x="4492802" y="3905593"/>
                </a:lnTo>
                <a:cubicBezTo>
                  <a:pt x="4485508" y="3906752"/>
                  <a:pt x="4478787" y="3909550"/>
                  <a:pt x="4473404" y="3913608"/>
                </a:cubicBezTo>
                <a:close/>
                <a:moveTo>
                  <a:pt x="4495637" y="3905114"/>
                </a:moveTo>
                <a:lnTo>
                  <a:pt x="4318161" y="3115618"/>
                </a:lnTo>
                <a:lnTo>
                  <a:pt x="4701300" y="2880236"/>
                </a:lnTo>
                <a:cubicBezTo>
                  <a:pt x="4704454" y="2883613"/>
                  <a:pt x="4708563" y="2886386"/>
                  <a:pt x="4713277" y="2888326"/>
                </a:cubicBezTo>
                <a:cubicBezTo>
                  <a:pt x="4716812" y="2889964"/>
                  <a:pt x="4720729" y="2891049"/>
                  <a:pt x="4724774" y="2891527"/>
                </a:cubicBezTo>
                <a:lnTo>
                  <a:pt x="4506721" y="3905038"/>
                </a:lnTo>
                <a:cubicBezTo>
                  <a:pt x="4503090" y="3904685"/>
                  <a:pt x="4499427" y="3904711"/>
                  <a:pt x="4495828" y="3905114"/>
                </a:cubicBezTo>
                <a:close/>
                <a:moveTo>
                  <a:pt x="4509588" y="3905442"/>
                </a:moveTo>
                <a:lnTo>
                  <a:pt x="4727610" y="2891930"/>
                </a:lnTo>
                <a:cubicBezTo>
                  <a:pt x="4734234" y="2892712"/>
                  <a:pt x="4741019" y="2892107"/>
                  <a:pt x="4747262" y="2890141"/>
                </a:cubicBezTo>
                <a:lnTo>
                  <a:pt x="4973214" y="3322040"/>
                </a:lnTo>
                <a:lnTo>
                  <a:pt x="4520640" y="3908466"/>
                </a:lnTo>
                <a:cubicBezTo>
                  <a:pt x="4517136" y="3907231"/>
                  <a:pt x="4513506" y="3906223"/>
                  <a:pt x="4509778" y="3905442"/>
                </a:cubicBezTo>
                <a:close/>
                <a:moveTo>
                  <a:pt x="4523061" y="3909928"/>
                </a:moveTo>
                <a:lnTo>
                  <a:pt x="4974775" y="3324913"/>
                </a:lnTo>
                <a:lnTo>
                  <a:pt x="5126579" y="3614938"/>
                </a:lnTo>
                <a:lnTo>
                  <a:pt x="4534941" y="3918573"/>
                </a:lnTo>
                <a:cubicBezTo>
                  <a:pt x="4531884" y="3915045"/>
                  <a:pt x="4527902" y="3912095"/>
                  <a:pt x="4523251" y="3909928"/>
                </a:cubicBezTo>
                <a:close/>
                <a:moveTo>
                  <a:pt x="5160755" y="3730449"/>
                </a:moveTo>
                <a:cubicBezTo>
                  <a:pt x="5155531" y="3738085"/>
                  <a:pt x="5154417" y="3747058"/>
                  <a:pt x="5157729" y="3755351"/>
                </a:cubicBezTo>
                <a:lnTo>
                  <a:pt x="4539464" y="3925327"/>
                </a:lnTo>
                <a:cubicBezTo>
                  <a:pt x="4538763" y="3923664"/>
                  <a:pt x="4537840" y="3922076"/>
                  <a:pt x="4536693" y="3920589"/>
                </a:cubicBezTo>
                <a:lnTo>
                  <a:pt x="5128044" y="3617005"/>
                </a:lnTo>
                <a:lnTo>
                  <a:pt x="5179866" y="3716461"/>
                </a:lnTo>
                <a:cubicBezTo>
                  <a:pt x="5171807" y="3719384"/>
                  <a:pt x="5165182" y="3724299"/>
                  <a:pt x="5160946" y="3730449"/>
                </a:cubicBezTo>
                <a:close/>
                <a:moveTo>
                  <a:pt x="5182477" y="3715528"/>
                </a:moveTo>
                <a:lnTo>
                  <a:pt x="5130209" y="3615795"/>
                </a:lnTo>
                <a:lnTo>
                  <a:pt x="5180598" y="3589986"/>
                </a:lnTo>
                <a:lnTo>
                  <a:pt x="5192160" y="3713890"/>
                </a:lnTo>
                <a:cubicBezTo>
                  <a:pt x="5188911" y="3714041"/>
                  <a:pt x="5185694" y="3714596"/>
                  <a:pt x="5182668" y="3715528"/>
                </a:cubicBezTo>
                <a:close/>
                <a:moveTo>
                  <a:pt x="5195218" y="3713562"/>
                </a:moveTo>
                <a:lnTo>
                  <a:pt x="5183528" y="3588373"/>
                </a:lnTo>
                <a:lnTo>
                  <a:pt x="5254334" y="3552054"/>
                </a:lnTo>
                <a:lnTo>
                  <a:pt x="5205155" y="3714192"/>
                </a:lnTo>
                <a:cubicBezTo>
                  <a:pt x="5202002" y="3713663"/>
                  <a:pt x="5198817" y="3713461"/>
                  <a:pt x="5195600" y="3713562"/>
                </a:cubicBezTo>
                <a:close/>
                <a:moveTo>
                  <a:pt x="5207544" y="3714746"/>
                </a:moveTo>
                <a:lnTo>
                  <a:pt x="5257933" y="3550289"/>
                </a:lnTo>
                <a:lnTo>
                  <a:pt x="5356832" y="3499553"/>
                </a:lnTo>
                <a:lnTo>
                  <a:pt x="5368871" y="3511828"/>
                </a:lnTo>
                <a:lnTo>
                  <a:pt x="5215985" y="3717620"/>
                </a:lnTo>
                <a:cubicBezTo>
                  <a:pt x="5213341" y="3716511"/>
                  <a:pt x="5210602" y="3715528"/>
                  <a:pt x="5207768" y="3714746"/>
                </a:cubicBezTo>
                <a:close/>
                <a:moveTo>
                  <a:pt x="5819089" y="4728585"/>
                </a:moveTo>
                <a:lnTo>
                  <a:pt x="5216303" y="3774430"/>
                </a:lnTo>
                <a:cubicBezTo>
                  <a:pt x="5223087" y="3771355"/>
                  <a:pt x="5228725" y="3766894"/>
                  <a:pt x="5232612" y="3761525"/>
                </a:cubicBezTo>
                <a:cubicBezTo>
                  <a:pt x="5240829" y="3749755"/>
                  <a:pt x="5238950" y="3735187"/>
                  <a:pt x="5227897" y="3724979"/>
                </a:cubicBezTo>
                <a:lnTo>
                  <a:pt x="5432605" y="3577107"/>
                </a:lnTo>
                <a:lnTo>
                  <a:pt x="5724745" y="3876558"/>
                </a:lnTo>
                <a:lnTo>
                  <a:pt x="5836002" y="4725208"/>
                </a:lnTo>
                <a:cubicBezTo>
                  <a:pt x="5830269" y="4725813"/>
                  <a:pt x="5824631" y="4726947"/>
                  <a:pt x="5819216" y="4728585"/>
                </a:cubicBezTo>
                <a:close/>
                <a:moveTo>
                  <a:pt x="5845270" y="4725259"/>
                </a:moveTo>
                <a:cubicBezTo>
                  <a:pt x="5843137" y="4725132"/>
                  <a:pt x="5841034" y="4725132"/>
                  <a:pt x="5838900" y="4725259"/>
                </a:cubicBezTo>
                <a:lnTo>
                  <a:pt x="5728185" y="3880263"/>
                </a:lnTo>
                <a:lnTo>
                  <a:pt x="5901998" y="4058406"/>
                </a:lnTo>
                <a:close/>
                <a:moveTo>
                  <a:pt x="5901870" y="4054827"/>
                </a:moveTo>
                <a:lnTo>
                  <a:pt x="5727548" y="3875650"/>
                </a:lnTo>
                <a:lnTo>
                  <a:pt x="5666394" y="3408440"/>
                </a:lnTo>
                <a:lnTo>
                  <a:pt x="5967675" y="3190802"/>
                </a:lnTo>
                <a:cubicBezTo>
                  <a:pt x="5969235" y="3192213"/>
                  <a:pt x="5971083" y="3193398"/>
                  <a:pt x="5973154" y="3194305"/>
                </a:cubicBezTo>
                <a:cubicBezTo>
                  <a:pt x="5976020" y="3195490"/>
                  <a:pt x="5979109" y="3196271"/>
                  <a:pt x="5982295" y="3196599"/>
                </a:cubicBezTo>
                <a:lnTo>
                  <a:pt x="5943054" y="3583987"/>
                </a:lnTo>
                <a:cubicBezTo>
                  <a:pt x="5910184" y="3582525"/>
                  <a:pt x="5882059" y="3602412"/>
                  <a:pt x="5880179" y="3628397"/>
                </a:cubicBezTo>
                <a:cubicBezTo>
                  <a:pt x="5878905" y="3646519"/>
                  <a:pt x="5890850" y="3663633"/>
                  <a:pt x="5910948" y="3672379"/>
                </a:cubicBezTo>
                <a:cubicBezTo>
                  <a:pt x="5918178" y="3675453"/>
                  <a:pt x="5926141" y="3677268"/>
                  <a:pt x="5934326" y="3677696"/>
                </a:cubicBezTo>
                <a:close/>
                <a:moveTo>
                  <a:pt x="7428597" y="5620007"/>
                </a:moveTo>
                <a:lnTo>
                  <a:pt x="5904768" y="4057347"/>
                </a:lnTo>
                <a:lnTo>
                  <a:pt x="5936970" y="3677848"/>
                </a:lnTo>
                <a:cubicBezTo>
                  <a:pt x="5948086" y="3678150"/>
                  <a:pt x="5959075" y="3676083"/>
                  <a:pt x="5968822" y="3671849"/>
                </a:cubicBezTo>
                <a:lnTo>
                  <a:pt x="7432196" y="5617966"/>
                </a:lnTo>
                <a:cubicBezTo>
                  <a:pt x="7430986" y="5618596"/>
                  <a:pt x="7429839" y="5619276"/>
                  <a:pt x="7428725" y="5620007"/>
                </a:cubicBezTo>
                <a:close/>
                <a:moveTo>
                  <a:pt x="7434680" y="5616907"/>
                </a:moveTo>
                <a:lnTo>
                  <a:pt x="5971147" y="3670614"/>
                </a:lnTo>
                <a:cubicBezTo>
                  <a:pt x="5979746" y="3666481"/>
                  <a:pt x="5986849" y="3660608"/>
                  <a:pt x="5991691" y="3653626"/>
                </a:cubicBezTo>
                <a:cubicBezTo>
                  <a:pt x="5994939" y="3648762"/>
                  <a:pt x="5997105" y="3643469"/>
                  <a:pt x="5998061" y="3638025"/>
                </a:cubicBezTo>
                <a:lnTo>
                  <a:pt x="6284563" y="3680746"/>
                </a:lnTo>
                <a:lnTo>
                  <a:pt x="7436846" y="5615924"/>
                </a:lnTo>
                <a:cubicBezTo>
                  <a:pt x="7436337" y="5616227"/>
                  <a:pt x="7435477" y="5616705"/>
                  <a:pt x="7434744" y="5616907"/>
                </a:cubicBezTo>
                <a:close/>
                <a:moveTo>
                  <a:pt x="7450129" y="5612068"/>
                </a:moveTo>
                <a:cubicBezTo>
                  <a:pt x="7446529" y="5612799"/>
                  <a:pt x="7443058" y="5613782"/>
                  <a:pt x="7439681" y="5615017"/>
                </a:cubicBezTo>
                <a:lnTo>
                  <a:pt x="6288354" y="3681124"/>
                </a:lnTo>
                <a:lnTo>
                  <a:pt x="6820015" y="3759887"/>
                </a:lnTo>
                <a:close/>
                <a:moveTo>
                  <a:pt x="8079287" y="3944407"/>
                </a:moveTo>
                <a:lnTo>
                  <a:pt x="6822404" y="3757896"/>
                </a:lnTo>
                <a:lnTo>
                  <a:pt x="6714460" y="3440701"/>
                </a:lnTo>
                <a:lnTo>
                  <a:pt x="8083077" y="3935183"/>
                </a:lnTo>
                <a:cubicBezTo>
                  <a:pt x="8081325" y="3938131"/>
                  <a:pt x="8080083" y="3941231"/>
                  <a:pt x="8079287" y="3944407"/>
                </a:cubicBezTo>
                <a:close/>
                <a:moveTo>
                  <a:pt x="8085306" y="3931099"/>
                </a:moveTo>
                <a:cubicBezTo>
                  <a:pt x="8084893" y="3931729"/>
                  <a:pt x="8084574" y="3932561"/>
                  <a:pt x="8084128" y="3933191"/>
                </a:cubicBezTo>
                <a:lnTo>
                  <a:pt x="6713409" y="3437803"/>
                </a:lnTo>
                <a:lnTo>
                  <a:pt x="6637347" y="3213813"/>
                </a:lnTo>
                <a:lnTo>
                  <a:pt x="8086390" y="3929915"/>
                </a:lnTo>
                <a:cubicBezTo>
                  <a:pt x="8086198" y="3930192"/>
                  <a:pt x="8085593" y="3930646"/>
                  <a:pt x="8085306" y="3931049"/>
                </a:cubicBezTo>
                <a:close/>
                <a:moveTo>
                  <a:pt x="8088078" y="3927823"/>
                </a:moveTo>
                <a:lnTo>
                  <a:pt x="6636297" y="3210310"/>
                </a:lnTo>
                <a:lnTo>
                  <a:pt x="6563389" y="2996074"/>
                </a:lnTo>
                <a:lnTo>
                  <a:pt x="6797719" y="2692087"/>
                </a:lnTo>
                <a:lnTo>
                  <a:pt x="8098206" y="3918447"/>
                </a:lnTo>
                <a:cubicBezTo>
                  <a:pt x="8094193" y="3921093"/>
                  <a:pt x="8090785" y="3924244"/>
                  <a:pt x="8088078" y="3927772"/>
                </a:cubicBezTo>
                <a:close/>
                <a:moveTo>
                  <a:pt x="8100404" y="3916859"/>
                </a:moveTo>
                <a:lnTo>
                  <a:pt x="6799439" y="2689944"/>
                </a:lnTo>
                <a:lnTo>
                  <a:pt x="6841514" y="2635377"/>
                </a:lnTo>
                <a:lnTo>
                  <a:pt x="7339190" y="2608963"/>
                </a:lnTo>
                <a:lnTo>
                  <a:pt x="8111488" y="3911314"/>
                </a:lnTo>
                <a:cubicBezTo>
                  <a:pt x="8107602" y="3912877"/>
                  <a:pt x="8103876" y="3914717"/>
                  <a:pt x="8100436" y="3916809"/>
                </a:cubicBezTo>
                <a:close/>
                <a:moveTo>
                  <a:pt x="8124165" y="3907987"/>
                </a:moveTo>
                <a:cubicBezTo>
                  <a:pt x="8120820" y="3908668"/>
                  <a:pt x="8117540" y="3909524"/>
                  <a:pt x="8114323" y="3910508"/>
                </a:cubicBezTo>
                <a:lnTo>
                  <a:pt x="7342376" y="2608812"/>
                </a:lnTo>
                <a:lnTo>
                  <a:pt x="7724750" y="2588648"/>
                </a:lnTo>
                <a:lnTo>
                  <a:pt x="7753257" y="2825921"/>
                </a:lnTo>
                <a:cubicBezTo>
                  <a:pt x="7752078" y="2826173"/>
                  <a:pt x="7751028" y="2826097"/>
                  <a:pt x="7749849" y="2826349"/>
                </a:cubicBezTo>
                <a:cubicBezTo>
                  <a:pt x="7734783" y="2829676"/>
                  <a:pt x="7725960" y="2842027"/>
                  <a:pt x="7730165" y="2853948"/>
                </a:cubicBezTo>
                <a:cubicBezTo>
                  <a:pt x="7734369" y="2865870"/>
                  <a:pt x="7749976" y="2872851"/>
                  <a:pt x="7765042" y="2869524"/>
                </a:cubicBezTo>
                <a:cubicBezTo>
                  <a:pt x="7780107" y="2866197"/>
                  <a:pt x="7788930" y="2853847"/>
                  <a:pt x="7784726" y="2841926"/>
                </a:cubicBezTo>
                <a:cubicBezTo>
                  <a:pt x="7784726" y="2841900"/>
                  <a:pt x="7784695" y="2841875"/>
                  <a:pt x="7784695" y="2841850"/>
                </a:cubicBezTo>
                <a:cubicBezTo>
                  <a:pt x="7784695" y="2841572"/>
                  <a:pt x="7784216" y="2841245"/>
                  <a:pt x="7784089" y="2840892"/>
                </a:cubicBezTo>
                <a:lnTo>
                  <a:pt x="7813169" y="2831844"/>
                </a:lnTo>
                <a:close/>
                <a:moveTo>
                  <a:pt x="7814984" y="2828618"/>
                </a:moveTo>
                <a:lnTo>
                  <a:pt x="7792370" y="2750333"/>
                </a:lnTo>
                <a:lnTo>
                  <a:pt x="7850021" y="2582146"/>
                </a:lnTo>
                <a:lnTo>
                  <a:pt x="8506475" y="2547339"/>
                </a:lnTo>
                <a:cubicBezTo>
                  <a:pt x="8507240" y="2554043"/>
                  <a:pt x="8512209" y="2559991"/>
                  <a:pt x="8519662" y="2563217"/>
                </a:cubicBezTo>
                <a:cubicBezTo>
                  <a:pt x="8532721" y="2568510"/>
                  <a:pt x="8548710" y="2564452"/>
                  <a:pt x="8555431" y="2554119"/>
                </a:cubicBezTo>
                <a:cubicBezTo>
                  <a:pt x="8561896" y="2544163"/>
                  <a:pt x="8557374" y="2531964"/>
                  <a:pt x="8545143" y="2526344"/>
                </a:cubicBezTo>
                <a:cubicBezTo>
                  <a:pt x="8540811" y="2524453"/>
                  <a:pt x="8535842" y="2523697"/>
                  <a:pt x="8530905" y="2524126"/>
                </a:cubicBezTo>
                <a:lnTo>
                  <a:pt x="8459335" y="2034560"/>
                </a:lnTo>
                <a:lnTo>
                  <a:pt x="9301228" y="2349410"/>
                </a:lnTo>
                <a:cubicBezTo>
                  <a:pt x="9298839" y="2353972"/>
                  <a:pt x="9298457" y="2359038"/>
                  <a:pt x="9300177" y="2363802"/>
                </a:cubicBezTo>
                <a:cubicBezTo>
                  <a:pt x="9300560" y="2364734"/>
                  <a:pt x="9301101" y="2365642"/>
                  <a:pt x="9301738" y="2366499"/>
                </a:cubicBezTo>
                <a:close/>
                <a:moveTo>
                  <a:pt x="9311261" y="2339656"/>
                </a:moveTo>
                <a:cubicBezTo>
                  <a:pt x="9307694" y="2341622"/>
                  <a:pt x="9304764" y="2344218"/>
                  <a:pt x="9302661" y="2347218"/>
                </a:cubicBezTo>
                <a:lnTo>
                  <a:pt x="8458985" y="2031686"/>
                </a:lnTo>
                <a:lnTo>
                  <a:pt x="8395888" y="1600417"/>
                </a:lnTo>
                <a:lnTo>
                  <a:pt x="8396333" y="1599989"/>
                </a:lnTo>
                <a:lnTo>
                  <a:pt x="8775364" y="1694832"/>
                </a:lnTo>
                <a:close/>
                <a:moveTo>
                  <a:pt x="8777402" y="1692791"/>
                </a:moveTo>
                <a:lnTo>
                  <a:pt x="8691117" y="1588849"/>
                </a:lnTo>
                <a:lnTo>
                  <a:pt x="8941723" y="1604828"/>
                </a:lnTo>
                <a:lnTo>
                  <a:pt x="10659239" y="2163403"/>
                </a:lnTo>
                <a:close/>
                <a:moveTo>
                  <a:pt x="10669113" y="2164109"/>
                </a:moveTo>
                <a:lnTo>
                  <a:pt x="8952106" y="1605458"/>
                </a:lnTo>
                <a:lnTo>
                  <a:pt x="9372002" y="1632250"/>
                </a:lnTo>
                <a:cubicBezTo>
                  <a:pt x="9371747" y="1643743"/>
                  <a:pt x="9383309" y="1653195"/>
                  <a:pt x="9397833" y="1653397"/>
                </a:cubicBezTo>
                <a:cubicBezTo>
                  <a:pt x="9412325" y="1653598"/>
                  <a:pt x="9424301" y="1644449"/>
                  <a:pt x="9424556" y="1632981"/>
                </a:cubicBezTo>
                <a:cubicBezTo>
                  <a:pt x="9424811" y="1621488"/>
                  <a:pt x="9413249" y="1612011"/>
                  <a:pt x="9398725" y="1611810"/>
                </a:cubicBezTo>
                <a:cubicBezTo>
                  <a:pt x="9395030" y="1611759"/>
                  <a:pt x="9391336" y="1612339"/>
                  <a:pt x="9387927" y="1613498"/>
                </a:cubicBezTo>
                <a:lnTo>
                  <a:pt x="9385315" y="1614658"/>
                </a:lnTo>
                <a:cubicBezTo>
                  <a:pt x="9384265" y="1615036"/>
                  <a:pt x="9383309" y="1615666"/>
                  <a:pt x="9382130" y="1616044"/>
                </a:cubicBezTo>
                <a:lnTo>
                  <a:pt x="9043456" y="1306788"/>
                </a:lnTo>
                <a:lnTo>
                  <a:pt x="10669973" y="2162471"/>
                </a:lnTo>
                <a:cubicBezTo>
                  <a:pt x="10669782" y="2163076"/>
                  <a:pt x="10669495" y="2163681"/>
                  <a:pt x="10669113" y="2164235"/>
                </a:cubicBezTo>
                <a:close/>
              </a:path>
            </a:pathLst>
          </a:custGeom>
          <a:solidFill>
            <a:schemeClr val="bg1">
              <a:lumMod val="75000"/>
            </a:schemeClr>
          </a:solidFill>
          <a:ln w="3183" cap="flat">
            <a:noFill/>
            <a:prstDash val="solid"/>
            <a:miter/>
          </a:ln>
        </p:spPr>
        <p:txBody>
          <a:bodyPr rtlCol="0" anchor="ctr"/>
          <a:lstStyle/>
          <a:p>
            <a:endParaRPr lang="es-ES"/>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620" y="-7953"/>
            <a:ext cx="975360" cy="864000"/>
          </a:xfrm>
          <a:prstGeom prst="rect">
            <a:avLst/>
          </a:prstGeom>
        </p:spPr>
      </p:pic>
      <p:pic>
        <p:nvPicPr>
          <p:cNvPr id="11" name="Imagen 10"/>
          <p:cNvPicPr>
            <a:picLocks noChangeAspect="1"/>
          </p:cNvPicPr>
          <p:nvPr/>
        </p:nvPicPr>
        <p:blipFill>
          <a:blip r:embed="rId4"/>
          <a:stretch>
            <a:fillRect/>
          </a:stretch>
        </p:blipFill>
        <p:spPr>
          <a:xfrm>
            <a:off x="-20" y="-7953"/>
            <a:ext cx="1760906" cy="551609"/>
          </a:xfrm>
          <a:prstGeom prst="rect">
            <a:avLst/>
          </a:prstGeom>
        </p:spPr>
      </p:pic>
      <p:sp>
        <p:nvSpPr>
          <p:cNvPr id="12" name="Rectángulo 11">
            <a:extLst>
              <a:ext uri="{FF2B5EF4-FFF2-40B4-BE49-F238E27FC236}">
                <a16:creationId xmlns:a16="http://schemas.microsoft.com/office/drawing/2014/main" id="{CFD21777-273B-418D-A88E-CCE25E827A2F}"/>
              </a:ext>
            </a:extLst>
          </p:cNvPr>
          <p:cNvSpPr/>
          <p:nvPr/>
        </p:nvSpPr>
        <p:spPr>
          <a:xfrm>
            <a:off x="2269776" y="-7953"/>
            <a:ext cx="6675235" cy="70658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dirty="0" smtClean="0">
                <a:ln w="0"/>
                <a:effectLst>
                  <a:outerShdw blurRad="38100" dist="19050" dir="2700000" algn="tl" rotWithShape="0">
                    <a:schemeClr val="dk1">
                      <a:alpha val="40000"/>
                    </a:schemeClr>
                  </a:outerShdw>
                </a:effectLst>
                <a:latin typeface="+mj-lt"/>
                <a:ea typeface="+mj-ea"/>
                <a:cs typeface="+mj-cs"/>
              </a:rPr>
              <a:t>2. </a:t>
            </a:r>
            <a:r>
              <a:rPr lang="en-US" sz="2800" dirty="0" err="1" smtClean="0">
                <a:ln w="0"/>
                <a:effectLst>
                  <a:outerShdw blurRad="38100" dist="19050" dir="2700000" algn="tl" rotWithShape="0">
                    <a:schemeClr val="dk1">
                      <a:alpha val="40000"/>
                    </a:schemeClr>
                  </a:outerShdw>
                </a:effectLst>
                <a:latin typeface="+mj-lt"/>
                <a:ea typeface="+mj-ea"/>
                <a:cs typeface="+mj-cs"/>
              </a:rPr>
              <a:t>Antecedentes</a:t>
            </a:r>
            <a:r>
              <a:rPr lang="en-US" sz="2800" dirty="0" smtClean="0">
                <a:ln w="0"/>
                <a:effectLst>
                  <a:outerShdw blurRad="38100" dist="19050" dir="2700000" algn="tl" rotWithShape="0">
                    <a:schemeClr val="dk1">
                      <a:alpha val="40000"/>
                    </a:schemeClr>
                  </a:outerShdw>
                </a:effectLst>
                <a:latin typeface="+mj-lt"/>
                <a:ea typeface="+mj-ea"/>
                <a:cs typeface="+mj-cs"/>
              </a:rPr>
              <a:t> </a:t>
            </a:r>
            <a:r>
              <a:rPr lang="en-US" sz="2800" dirty="0" err="1">
                <a:ln w="0"/>
                <a:effectLst>
                  <a:outerShdw blurRad="38100" dist="19050" dir="2700000" algn="tl" rotWithShape="0">
                    <a:schemeClr val="dk1">
                      <a:alpha val="40000"/>
                    </a:schemeClr>
                  </a:outerShdw>
                </a:effectLst>
                <a:latin typeface="+mj-lt"/>
                <a:ea typeface="+mj-ea"/>
                <a:cs typeface="+mj-cs"/>
              </a:rPr>
              <a:t>normativos</a:t>
            </a:r>
            <a:endParaRPr lang="en-US" sz="2800" dirty="0">
              <a:ln w="0"/>
              <a:effectLst>
                <a:outerShdw blurRad="38100" dist="19050" dir="2700000" algn="tl" rotWithShape="0">
                  <a:schemeClr val="dk1">
                    <a:alpha val="40000"/>
                  </a:schemeClr>
                </a:outerShdw>
              </a:effectLst>
              <a:latin typeface="+mj-lt"/>
              <a:ea typeface="+mj-ea"/>
              <a:cs typeface="+mj-cs"/>
            </a:endParaRPr>
          </a:p>
        </p:txBody>
      </p:sp>
      <p:sp>
        <p:nvSpPr>
          <p:cNvPr id="5" name="Forma libre: forma 4">
            <a:extLst>
              <a:ext uri="{FF2B5EF4-FFF2-40B4-BE49-F238E27FC236}">
                <a16:creationId xmlns:a16="http://schemas.microsoft.com/office/drawing/2014/main" id="{BB3FF6B7-05EB-D6BF-D57D-633D6650D1C5}"/>
              </a:ext>
            </a:extLst>
          </p:cNvPr>
          <p:cNvSpPr/>
          <p:nvPr/>
        </p:nvSpPr>
        <p:spPr>
          <a:xfrm>
            <a:off x="4254832" y="1894581"/>
            <a:ext cx="1643776" cy="3287711"/>
          </a:xfrm>
          <a:custGeom>
            <a:avLst/>
            <a:gdLst>
              <a:gd name="connsiteX0" fmla="*/ -187 w 1643776"/>
              <a:gd name="connsiteY0" fmla="*/ 1643730 h 3287711"/>
              <a:gd name="connsiteX1" fmla="*/ 1643589 w 1643776"/>
              <a:gd name="connsiteY1" fmla="*/ 3287506 h 3287711"/>
              <a:gd name="connsiteX2" fmla="*/ 1643589 w 1643776"/>
              <a:gd name="connsiteY2" fmla="*/ -205 h 3287711"/>
              <a:gd name="connsiteX3" fmla="*/ -187 w 1643776"/>
              <a:gd name="connsiteY3" fmla="*/ 1643730 h 3287711"/>
            </a:gdLst>
            <a:ahLst/>
            <a:cxnLst>
              <a:cxn ang="0">
                <a:pos x="connsiteX0" y="connsiteY0"/>
              </a:cxn>
              <a:cxn ang="0">
                <a:pos x="connsiteX1" y="connsiteY1"/>
              </a:cxn>
              <a:cxn ang="0">
                <a:pos x="connsiteX2" y="connsiteY2"/>
              </a:cxn>
              <a:cxn ang="0">
                <a:pos x="connsiteX3" y="connsiteY3"/>
              </a:cxn>
            </a:cxnLst>
            <a:rect l="l" t="t" r="r" b="b"/>
            <a:pathLst>
              <a:path w="1643776" h="3287711">
                <a:moveTo>
                  <a:pt x="-187" y="1643730"/>
                </a:moveTo>
                <a:cubicBezTo>
                  <a:pt x="-187" y="2551564"/>
                  <a:pt x="735755" y="3287506"/>
                  <a:pt x="1643589" y="3287506"/>
                </a:cubicBezTo>
                <a:lnTo>
                  <a:pt x="1643589" y="-205"/>
                </a:lnTo>
                <a:cubicBezTo>
                  <a:pt x="735597" y="-205"/>
                  <a:pt x="-187" y="735895"/>
                  <a:pt x="-187" y="1643730"/>
                </a:cubicBezTo>
                <a:close/>
              </a:path>
            </a:pathLst>
          </a:custGeom>
          <a:solidFill>
            <a:schemeClr val="accent1"/>
          </a:solidFill>
          <a:ln w="5278" cap="flat">
            <a:noFill/>
            <a:prstDash val="solid"/>
            <a:miter/>
          </a:ln>
        </p:spPr>
        <p:txBody>
          <a:bodyPr rtlCol="0" anchor="ctr"/>
          <a:lstStyle/>
          <a:p>
            <a:endParaRPr lang="es-ES"/>
          </a:p>
        </p:txBody>
      </p:sp>
      <p:sp>
        <p:nvSpPr>
          <p:cNvPr id="9" name="Forma libre: forma 8">
            <a:extLst>
              <a:ext uri="{FF2B5EF4-FFF2-40B4-BE49-F238E27FC236}">
                <a16:creationId xmlns:a16="http://schemas.microsoft.com/office/drawing/2014/main" id="{A6333596-3C37-FD53-E48F-20D4AFE7C55F}"/>
              </a:ext>
            </a:extLst>
          </p:cNvPr>
          <p:cNvSpPr/>
          <p:nvPr/>
        </p:nvSpPr>
        <p:spPr>
          <a:xfrm>
            <a:off x="5898450" y="1894581"/>
            <a:ext cx="1643776" cy="3287711"/>
          </a:xfrm>
          <a:custGeom>
            <a:avLst/>
            <a:gdLst>
              <a:gd name="connsiteX0" fmla="*/ -187 w 1643776"/>
              <a:gd name="connsiteY0" fmla="*/ -205 h 3287711"/>
              <a:gd name="connsiteX1" fmla="*/ -187 w 1643776"/>
              <a:gd name="connsiteY1" fmla="*/ 3287506 h 3287711"/>
              <a:gd name="connsiteX2" fmla="*/ 1643589 w 1643776"/>
              <a:gd name="connsiteY2" fmla="*/ 1643730 h 3287711"/>
              <a:gd name="connsiteX3" fmla="*/ -187 w 1643776"/>
              <a:gd name="connsiteY3" fmla="*/ -205 h 3287711"/>
            </a:gdLst>
            <a:ahLst/>
            <a:cxnLst>
              <a:cxn ang="0">
                <a:pos x="connsiteX0" y="connsiteY0"/>
              </a:cxn>
              <a:cxn ang="0">
                <a:pos x="connsiteX1" y="connsiteY1"/>
              </a:cxn>
              <a:cxn ang="0">
                <a:pos x="connsiteX2" y="connsiteY2"/>
              </a:cxn>
              <a:cxn ang="0">
                <a:pos x="connsiteX3" y="connsiteY3"/>
              </a:cxn>
            </a:cxnLst>
            <a:rect l="l" t="t" r="r" b="b"/>
            <a:pathLst>
              <a:path w="1643776" h="3287711">
                <a:moveTo>
                  <a:pt x="-187" y="-205"/>
                </a:moveTo>
                <a:lnTo>
                  <a:pt x="-187" y="3287506"/>
                </a:lnTo>
                <a:cubicBezTo>
                  <a:pt x="907647" y="3287506"/>
                  <a:pt x="1643589" y="2551564"/>
                  <a:pt x="1643589" y="1643730"/>
                </a:cubicBezTo>
                <a:cubicBezTo>
                  <a:pt x="1643589" y="735895"/>
                  <a:pt x="907647" y="-205"/>
                  <a:pt x="-187" y="-205"/>
                </a:cubicBezTo>
                <a:close/>
              </a:path>
            </a:pathLst>
          </a:custGeom>
          <a:solidFill>
            <a:schemeClr val="accent2">
              <a:lumMod val="75000"/>
            </a:schemeClr>
          </a:solidFill>
          <a:ln w="5278" cap="flat">
            <a:noFill/>
            <a:prstDash val="solid"/>
            <a:miter/>
          </a:ln>
        </p:spPr>
        <p:txBody>
          <a:bodyPr rtlCol="0" anchor="ctr"/>
          <a:lstStyle/>
          <a:p>
            <a:endParaRPr lang="es-ES"/>
          </a:p>
        </p:txBody>
      </p:sp>
      <p:sp>
        <p:nvSpPr>
          <p:cNvPr id="108" name="Forma libre: forma 107">
            <a:extLst>
              <a:ext uri="{FF2B5EF4-FFF2-40B4-BE49-F238E27FC236}">
                <a16:creationId xmlns:a16="http://schemas.microsoft.com/office/drawing/2014/main" id="{9582B1E6-BE25-34C4-810A-5AFBED19EC07}"/>
              </a:ext>
            </a:extLst>
          </p:cNvPr>
          <p:cNvSpPr/>
          <p:nvPr/>
        </p:nvSpPr>
        <p:spPr>
          <a:xfrm>
            <a:off x="685800" y="1044531"/>
            <a:ext cx="5325137" cy="3825662"/>
          </a:xfrm>
          <a:custGeom>
            <a:avLst/>
            <a:gdLst>
              <a:gd name="connsiteX0" fmla="*/ 4635889 w 4748563"/>
              <a:gd name="connsiteY0" fmla="*/ -205 h 3411442"/>
              <a:gd name="connsiteX1" fmla="*/ 4524991 w 4748563"/>
              <a:gd name="connsiteY1" fmla="*/ 92843 h 3411442"/>
              <a:gd name="connsiteX2" fmla="*/ 2652605 w 4748563"/>
              <a:gd name="connsiteY2" fmla="*/ 1917596 h 3411442"/>
              <a:gd name="connsiteX3" fmla="*/ 2646110 w 4748563"/>
              <a:gd name="connsiteY3" fmla="*/ 2079560 h 3411442"/>
              <a:gd name="connsiteX4" fmla="*/ 2652500 w 4748563"/>
              <a:gd name="connsiteY4" fmla="*/ 2240574 h 3411442"/>
              <a:gd name="connsiteX5" fmla="*/ 2652500 w 4748563"/>
              <a:gd name="connsiteY5" fmla="*/ 3096075 h 3411442"/>
              <a:gd name="connsiteX6" fmla="*/ 2382489 w 4748563"/>
              <a:gd name="connsiteY6" fmla="*/ 3366085 h 3411442"/>
              <a:gd name="connsiteX7" fmla="*/ 314869 w 4748563"/>
              <a:gd name="connsiteY7" fmla="*/ 3366085 h 3411442"/>
              <a:gd name="connsiteX8" fmla="*/ 44859 w 4748563"/>
              <a:gd name="connsiteY8" fmla="*/ 3096075 h 3411442"/>
              <a:gd name="connsiteX9" fmla="*/ 44859 w 4748563"/>
              <a:gd name="connsiteY9" fmla="*/ 1062939 h 3411442"/>
              <a:gd name="connsiteX10" fmla="*/ 314869 w 4748563"/>
              <a:gd name="connsiteY10" fmla="*/ 792929 h 3411442"/>
              <a:gd name="connsiteX11" fmla="*/ 2272277 w 4748563"/>
              <a:gd name="connsiteY11" fmla="*/ 792929 h 3411442"/>
              <a:gd name="connsiteX12" fmla="*/ 2405038 w 4748563"/>
              <a:gd name="connsiteY12" fmla="*/ 880697 h 3411442"/>
              <a:gd name="connsiteX13" fmla="*/ 2492806 w 4748563"/>
              <a:gd name="connsiteY13" fmla="*/ 747936 h 3411442"/>
              <a:gd name="connsiteX14" fmla="*/ 2360045 w 4748563"/>
              <a:gd name="connsiteY14" fmla="*/ 660167 h 3411442"/>
              <a:gd name="connsiteX15" fmla="*/ 2272277 w 4748563"/>
              <a:gd name="connsiteY15" fmla="*/ 747936 h 3411442"/>
              <a:gd name="connsiteX16" fmla="*/ 314869 w 4748563"/>
              <a:gd name="connsiteY16" fmla="*/ 747936 h 3411442"/>
              <a:gd name="connsiteX17" fmla="*/ -187 w 4748563"/>
              <a:gd name="connsiteY17" fmla="*/ 1062939 h 3411442"/>
              <a:gd name="connsiteX18" fmla="*/ -187 w 4748563"/>
              <a:gd name="connsiteY18" fmla="*/ 3096075 h 3411442"/>
              <a:gd name="connsiteX19" fmla="*/ 314869 w 4748563"/>
              <a:gd name="connsiteY19" fmla="*/ 3411237 h 3411442"/>
              <a:gd name="connsiteX20" fmla="*/ 2382489 w 4748563"/>
              <a:gd name="connsiteY20" fmla="*/ 3411237 h 3411442"/>
              <a:gd name="connsiteX21" fmla="*/ 2697546 w 4748563"/>
              <a:gd name="connsiteY21" fmla="*/ 3096180 h 3411442"/>
              <a:gd name="connsiteX22" fmla="*/ 2697546 w 4748563"/>
              <a:gd name="connsiteY22" fmla="*/ 1920394 h 3411442"/>
              <a:gd name="connsiteX23" fmla="*/ 4526311 w 4748563"/>
              <a:gd name="connsiteY23" fmla="*/ 137836 h 3411442"/>
              <a:gd name="connsiteX24" fmla="*/ 4661396 w 4748563"/>
              <a:gd name="connsiteY24" fmla="*/ 221818 h 3411442"/>
              <a:gd name="connsiteX25" fmla="*/ 4745415 w 4748563"/>
              <a:gd name="connsiteY25" fmla="*/ 86718 h 3411442"/>
              <a:gd name="connsiteX26" fmla="*/ 4635889 w 4748563"/>
              <a:gd name="connsiteY26" fmla="*/ -205 h 3411442"/>
              <a:gd name="connsiteX27" fmla="*/ 2382489 w 4748563"/>
              <a:gd name="connsiteY27" fmla="*/ 702942 h 3411442"/>
              <a:gd name="connsiteX28" fmla="*/ 2449978 w 4748563"/>
              <a:gd name="connsiteY28" fmla="*/ 770432 h 3411442"/>
              <a:gd name="connsiteX29" fmla="*/ 2382489 w 4748563"/>
              <a:gd name="connsiteY29" fmla="*/ 837921 h 3411442"/>
              <a:gd name="connsiteX30" fmla="*/ 2314999 w 4748563"/>
              <a:gd name="connsiteY30" fmla="*/ 770432 h 3411442"/>
              <a:gd name="connsiteX31" fmla="*/ 2382489 w 4748563"/>
              <a:gd name="connsiteY31" fmla="*/ 702942 h 3411442"/>
              <a:gd name="connsiteX32" fmla="*/ 4635889 w 4748563"/>
              <a:gd name="connsiteY32" fmla="*/ 179767 h 3411442"/>
              <a:gd name="connsiteX33" fmla="*/ 4568294 w 4748563"/>
              <a:gd name="connsiteY33" fmla="*/ 112383 h 3411442"/>
              <a:gd name="connsiteX34" fmla="*/ 4635678 w 4748563"/>
              <a:gd name="connsiteY34" fmla="*/ 44788 h 3411442"/>
              <a:gd name="connsiteX35" fmla="*/ 4703273 w 4748563"/>
              <a:gd name="connsiteY35" fmla="*/ 112171 h 3411442"/>
              <a:gd name="connsiteX36" fmla="*/ 4703273 w 4748563"/>
              <a:gd name="connsiteY36" fmla="*/ 112277 h 3411442"/>
              <a:gd name="connsiteX37" fmla="*/ 4635889 w 4748563"/>
              <a:gd name="connsiteY37" fmla="*/ 179767 h 3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563" h="3411442">
                <a:moveTo>
                  <a:pt x="4635889" y="-205"/>
                </a:moveTo>
                <a:cubicBezTo>
                  <a:pt x="4581232" y="-195"/>
                  <a:pt x="4534497" y="39037"/>
                  <a:pt x="4524991" y="92843"/>
                </a:cubicBezTo>
                <a:cubicBezTo>
                  <a:pt x="3532794" y="148266"/>
                  <a:pt x="2733572" y="927158"/>
                  <a:pt x="2652605" y="1917596"/>
                </a:cubicBezTo>
                <a:cubicBezTo>
                  <a:pt x="2648275" y="1970985"/>
                  <a:pt x="2646110" y="2025484"/>
                  <a:pt x="2646110" y="2079560"/>
                </a:cubicBezTo>
                <a:cubicBezTo>
                  <a:pt x="2646110" y="2133636"/>
                  <a:pt x="2648275" y="2187501"/>
                  <a:pt x="2652500" y="2240574"/>
                </a:cubicBezTo>
                <a:lnTo>
                  <a:pt x="2652500" y="3096075"/>
                </a:lnTo>
                <a:cubicBezTo>
                  <a:pt x="2652352" y="3245138"/>
                  <a:pt x="2531552" y="3365938"/>
                  <a:pt x="2382489" y="3366085"/>
                </a:cubicBezTo>
                <a:lnTo>
                  <a:pt x="314869" y="3366085"/>
                </a:lnTo>
                <a:cubicBezTo>
                  <a:pt x="165806" y="3365938"/>
                  <a:pt x="45006" y="3245138"/>
                  <a:pt x="44859" y="3096075"/>
                </a:cubicBezTo>
                <a:lnTo>
                  <a:pt x="44859" y="1062939"/>
                </a:lnTo>
                <a:cubicBezTo>
                  <a:pt x="45033" y="913887"/>
                  <a:pt x="165817" y="793103"/>
                  <a:pt x="314869" y="792929"/>
                </a:cubicBezTo>
                <a:lnTo>
                  <a:pt x="2272277" y="792929"/>
                </a:lnTo>
                <a:cubicBezTo>
                  <a:pt x="2284703" y="853827"/>
                  <a:pt x="2344139" y="893122"/>
                  <a:pt x="2405038" y="880697"/>
                </a:cubicBezTo>
                <a:cubicBezTo>
                  <a:pt x="2465932" y="868271"/>
                  <a:pt x="2505227" y="808834"/>
                  <a:pt x="2492806" y="747936"/>
                </a:cubicBezTo>
                <a:cubicBezTo>
                  <a:pt x="2480380" y="687036"/>
                  <a:pt x="2420939" y="647741"/>
                  <a:pt x="2360045" y="660167"/>
                </a:cubicBezTo>
                <a:cubicBezTo>
                  <a:pt x="2315839" y="669187"/>
                  <a:pt x="2281297" y="703735"/>
                  <a:pt x="2272277" y="747936"/>
                </a:cubicBezTo>
                <a:lnTo>
                  <a:pt x="314869" y="747936"/>
                </a:lnTo>
                <a:cubicBezTo>
                  <a:pt x="140960" y="748110"/>
                  <a:pt x="19" y="889030"/>
                  <a:pt x="-187" y="1062939"/>
                </a:cubicBezTo>
                <a:lnTo>
                  <a:pt x="-187" y="3096075"/>
                </a:lnTo>
                <a:cubicBezTo>
                  <a:pt x="-39" y="3270032"/>
                  <a:pt x="140912" y="3411031"/>
                  <a:pt x="314869" y="3411237"/>
                </a:cubicBezTo>
                <a:lnTo>
                  <a:pt x="2382489" y="3411237"/>
                </a:lnTo>
                <a:cubicBezTo>
                  <a:pt x="2556404" y="3411031"/>
                  <a:pt x="2697340" y="3270095"/>
                  <a:pt x="2697546" y="3096180"/>
                </a:cubicBezTo>
                <a:lnTo>
                  <a:pt x="2697546" y="1920394"/>
                </a:lnTo>
                <a:cubicBezTo>
                  <a:pt x="2775755" y="954259"/>
                  <a:pt x="3560070" y="191543"/>
                  <a:pt x="4526311" y="137836"/>
                </a:cubicBezTo>
                <a:cubicBezTo>
                  <a:pt x="4540411" y="198334"/>
                  <a:pt x="4600930" y="235934"/>
                  <a:pt x="4661396" y="221818"/>
                </a:cubicBezTo>
                <a:cubicBezTo>
                  <a:pt x="4721915" y="207702"/>
                  <a:pt x="4759515" y="147215"/>
                  <a:pt x="4745415" y="86718"/>
                </a:cubicBezTo>
                <a:cubicBezTo>
                  <a:pt x="4733533" y="35821"/>
                  <a:pt x="4688170" y="-190"/>
                  <a:pt x="4635889" y="-205"/>
                </a:cubicBezTo>
                <a:close/>
                <a:moveTo>
                  <a:pt x="2382489" y="702942"/>
                </a:moveTo>
                <a:cubicBezTo>
                  <a:pt x="2419761" y="702942"/>
                  <a:pt x="2449978" y="733160"/>
                  <a:pt x="2449978" y="770432"/>
                </a:cubicBezTo>
                <a:cubicBezTo>
                  <a:pt x="2449978" y="807704"/>
                  <a:pt x="2419761" y="837921"/>
                  <a:pt x="2382489" y="837921"/>
                </a:cubicBezTo>
                <a:cubicBezTo>
                  <a:pt x="2345216" y="837921"/>
                  <a:pt x="2314999" y="807704"/>
                  <a:pt x="2314999" y="770432"/>
                </a:cubicBezTo>
                <a:cubicBezTo>
                  <a:pt x="2315057" y="733181"/>
                  <a:pt x="2345238" y="703001"/>
                  <a:pt x="2382489" y="702942"/>
                </a:cubicBezTo>
                <a:close/>
                <a:moveTo>
                  <a:pt x="4635889" y="179767"/>
                </a:moveTo>
                <a:cubicBezTo>
                  <a:pt x="4598607" y="179825"/>
                  <a:pt x="4568347" y="149655"/>
                  <a:pt x="4568294" y="112383"/>
                </a:cubicBezTo>
                <a:cubicBezTo>
                  <a:pt x="4568242" y="75110"/>
                  <a:pt x="4598395" y="44846"/>
                  <a:pt x="4635678" y="44788"/>
                </a:cubicBezTo>
                <a:cubicBezTo>
                  <a:pt x="4672961" y="44729"/>
                  <a:pt x="4703220" y="74899"/>
                  <a:pt x="4703273" y="112171"/>
                </a:cubicBezTo>
                <a:cubicBezTo>
                  <a:pt x="4703273" y="112208"/>
                  <a:pt x="4703273" y="112240"/>
                  <a:pt x="4703273" y="112277"/>
                </a:cubicBezTo>
                <a:cubicBezTo>
                  <a:pt x="4703220" y="149486"/>
                  <a:pt x="4673120" y="179650"/>
                  <a:pt x="4635889" y="179767"/>
                </a:cubicBezTo>
                <a:close/>
              </a:path>
            </a:pathLst>
          </a:custGeom>
          <a:solidFill>
            <a:schemeClr val="accent1"/>
          </a:solidFill>
          <a:ln w="5278" cap="flat">
            <a:noFill/>
            <a:prstDash val="solid"/>
            <a:miter/>
          </a:ln>
        </p:spPr>
        <p:txBody>
          <a:bodyPr rtlCol="0" anchor="ctr"/>
          <a:lstStyle/>
          <a:p>
            <a:endParaRPr lang="es-ES"/>
          </a:p>
        </p:txBody>
      </p:sp>
      <p:sp>
        <p:nvSpPr>
          <p:cNvPr id="109" name="Forma libre: forma 108">
            <a:extLst>
              <a:ext uri="{FF2B5EF4-FFF2-40B4-BE49-F238E27FC236}">
                <a16:creationId xmlns:a16="http://schemas.microsoft.com/office/drawing/2014/main" id="{00F56C44-9D0C-4DB3-D23C-1E7EE80BB78E}"/>
              </a:ext>
            </a:extLst>
          </p:cNvPr>
          <p:cNvSpPr/>
          <p:nvPr/>
        </p:nvSpPr>
        <p:spPr>
          <a:xfrm>
            <a:off x="5786152" y="2206891"/>
            <a:ext cx="5477841" cy="3935491"/>
          </a:xfrm>
          <a:custGeom>
            <a:avLst/>
            <a:gdLst>
              <a:gd name="connsiteX0" fmla="*/ 4433236 w 4748427"/>
              <a:gd name="connsiteY0" fmla="*/ -205 h 3411452"/>
              <a:gd name="connsiteX1" fmla="*/ 2365458 w 4748427"/>
              <a:gd name="connsiteY1" fmla="*/ -205 h 3411452"/>
              <a:gd name="connsiteX2" fmla="*/ 2050455 w 4748427"/>
              <a:gd name="connsiteY2" fmla="*/ 314798 h 3411452"/>
              <a:gd name="connsiteX3" fmla="*/ 2050455 w 4748427"/>
              <a:gd name="connsiteY3" fmla="*/ 1490637 h 3411452"/>
              <a:gd name="connsiteX4" fmla="*/ 221742 w 4748427"/>
              <a:gd name="connsiteY4" fmla="*/ 3273195 h 3411452"/>
              <a:gd name="connsiteX5" fmla="*/ 86657 w 4748427"/>
              <a:gd name="connsiteY5" fmla="*/ 3189319 h 3411452"/>
              <a:gd name="connsiteX6" fmla="*/ 2797 w 4748427"/>
              <a:gd name="connsiteY6" fmla="*/ 3324393 h 3411452"/>
              <a:gd name="connsiteX7" fmla="*/ 137881 w 4748427"/>
              <a:gd name="connsiteY7" fmla="*/ 3408269 h 3411452"/>
              <a:gd name="connsiteX8" fmla="*/ 223009 w 4748427"/>
              <a:gd name="connsiteY8" fmla="*/ 3318188 h 3411452"/>
              <a:gd name="connsiteX9" fmla="*/ 2095395 w 4748427"/>
              <a:gd name="connsiteY9" fmla="*/ 1493542 h 3411452"/>
              <a:gd name="connsiteX10" fmla="*/ 2101890 w 4748427"/>
              <a:gd name="connsiteY10" fmla="*/ 1331524 h 3411452"/>
              <a:gd name="connsiteX11" fmla="*/ 2095448 w 4748427"/>
              <a:gd name="connsiteY11" fmla="*/ 1170511 h 3411452"/>
              <a:gd name="connsiteX12" fmla="*/ 2095448 w 4748427"/>
              <a:gd name="connsiteY12" fmla="*/ 315010 h 3411452"/>
              <a:gd name="connsiteX13" fmla="*/ 2365458 w 4748427"/>
              <a:gd name="connsiteY13" fmla="*/ 44999 h 3411452"/>
              <a:gd name="connsiteX14" fmla="*/ 4433236 w 4748427"/>
              <a:gd name="connsiteY14" fmla="*/ 44999 h 3411452"/>
              <a:gd name="connsiteX15" fmla="*/ 4703247 w 4748427"/>
              <a:gd name="connsiteY15" fmla="*/ 315010 h 3411452"/>
              <a:gd name="connsiteX16" fmla="*/ 4703247 w 4748427"/>
              <a:gd name="connsiteY16" fmla="*/ 2348145 h 3411452"/>
              <a:gd name="connsiteX17" fmla="*/ 4433236 w 4748427"/>
              <a:gd name="connsiteY17" fmla="*/ 2618156 h 3411452"/>
              <a:gd name="connsiteX18" fmla="*/ 2475723 w 4748427"/>
              <a:gd name="connsiteY18" fmla="*/ 2618156 h 3411452"/>
              <a:gd name="connsiteX19" fmla="*/ 2342962 w 4748427"/>
              <a:gd name="connsiteY19" fmla="*/ 2530419 h 3411452"/>
              <a:gd name="connsiteX20" fmla="*/ 2255194 w 4748427"/>
              <a:gd name="connsiteY20" fmla="*/ 2663202 h 3411452"/>
              <a:gd name="connsiteX21" fmla="*/ 2388007 w 4748427"/>
              <a:gd name="connsiteY21" fmla="*/ 2750938 h 3411452"/>
              <a:gd name="connsiteX22" fmla="*/ 2475723 w 4748427"/>
              <a:gd name="connsiteY22" fmla="*/ 2663202 h 3411452"/>
              <a:gd name="connsiteX23" fmla="*/ 4433236 w 4748427"/>
              <a:gd name="connsiteY23" fmla="*/ 2663202 h 3411452"/>
              <a:gd name="connsiteX24" fmla="*/ 4748240 w 4748427"/>
              <a:gd name="connsiteY24" fmla="*/ 2348145 h 3411452"/>
              <a:gd name="connsiteX25" fmla="*/ 4748240 w 4748427"/>
              <a:gd name="connsiteY25" fmla="*/ 315010 h 3411452"/>
              <a:gd name="connsiteX26" fmla="*/ 4433236 w 4748427"/>
              <a:gd name="connsiteY26" fmla="*/ -205 h 3411452"/>
              <a:gd name="connsiteX27" fmla="*/ 112111 w 4748427"/>
              <a:gd name="connsiteY27" fmla="*/ 3366244 h 3411452"/>
              <a:gd name="connsiteX28" fmla="*/ 44410 w 4748427"/>
              <a:gd name="connsiteY28" fmla="*/ 3298860 h 3411452"/>
              <a:gd name="connsiteX29" fmla="*/ 111794 w 4748427"/>
              <a:gd name="connsiteY29" fmla="*/ 3231159 h 3411452"/>
              <a:gd name="connsiteX30" fmla="*/ 179495 w 4748427"/>
              <a:gd name="connsiteY30" fmla="*/ 3298543 h 3411452"/>
              <a:gd name="connsiteX31" fmla="*/ 179495 w 4748427"/>
              <a:gd name="connsiteY31" fmla="*/ 3298702 h 3411452"/>
              <a:gd name="connsiteX32" fmla="*/ 112111 w 4748427"/>
              <a:gd name="connsiteY32" fmla="*/ 3366244 h 3411452"/>
              <a:gd name="connsiteX33" fmla="*/ 2365458 w 4748427"/>
              <a:gd name="connsiteY33" fmla="*/ 2708142 h 3411452"/>
              <a:gd name="connsiteX34" fmla="*/ 2297863 w 4748427"/>
              <a:gd name="connsiteY34" fmla="*/ 2640652 h 3411452"/>
              <a:gd name="connsiteX35" fmla="*/ 2365353 w 4748427"/>
              <a:gd name="connsiteY35" fmla="*/ 2573057 h 3411452"/>
              <a:gd name="connsiteX36" fmla="*/ 2432948 w 4748427"/>
              <a:gd name="connsiteY36" fmla="*/ 2640547 h 3411452"/>
              <a:gd name="connsiteX37" fmla="*/ 2432948 w 4748427"/>
              <a:gd name="connsiteY37" fmla="*/ 2640652 h 3411452"/>
              <a:gd name="connsiteX38" fmla="*/ 2365458 w 4748427"/>
              <a:gd name="connsiteY38" fmla="*/ 2708142 h 341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48427" h="3411452">
                <a:moveTo>
                  <a:pt x="4433236" y="-205"/>
                </a:moveTo>
                <a:lnTo>
                  <a:pt x="2365458" y="-205"/>
                </a:lnTo>
                <a:cubicBezTo>
                  <a:pt x="2191559" y="0"/>
                  <a:pt x="2050665" y="140910"/>
                  <a:pt x="2050455" y="314798"/>
                </a:cubicBezTo>
                <a:lnTo>
                  <a:pt x="2050455" y="1490637"/>
                </a:lnTo>
                <a:cubicBezTo>
                  <a:pt x="1972192" y="2456773"/>
                  <a:pt x="1188141" y="3219489"/>
                  <a:pt x="221742" y="3273195"/>
                </a:cubicBezTo>
                <a:cubicBezTo>
                  <a:pt x="207589" y="3212734"/>
                  <a:pt x="147123" y="3175177"/>
                  <a:pt x="86657" y="3189319"/>
                </a:cubicBezTo>
                <a:cubicBezTo>
                  <a:pt x="26191" y="3203456"/>
                  <a:pt x="-11356" y="3263927"/>
                  <a:pt x="2797" y="3324393"/>
                </a:cubicBezTo>
                <a:cubicBezTo>
                  <a:pt x="16949" y="3384854"/>
                  <a:pt x="77416" y="3422406"/>
                  <a:pt x="137881" y="3408269"/>
                </a:cubicBezTo>
                <a:cubicBezTo>
                  <a:pt x="181713" y="3398014"/>
                  <a:pt x="215246" y="3362563"/>
                  <a:pt x="223009" y="3318188"/>
                </a:cubicBezTo>
                <a:cubicBezTo>
                  <a:pt x="1215126" y="3262723"/>
                  <a:pt x="2014333" y="2483916"/>
                  <a:pt x="2095395" y="1493542"/>
                </a:cubicBezTo>
                <a:cubicBezTo>
                  <a:pt x="2099672" y="1440152"/>
                  <a:pt x="2101890" y="1385653"/>
                  <a:pt x="2101890" y="1331524"/>
                </a:cubicBezTo>
                <a:cubicBezTo>
                  <a:pt x="2101890" y="1277396"/>
                  <a:pt x="2099725" y="1223583"/>
                  <a:pt x="2095448" y="1170511"/>
                </a:cubicBezTo>
                <a:lnTo>
                  <a:pt x="2095448" y="315010"/>
                </a:lnTo>
                <a:cubicBezTo>
                  <a:pt x="2095606" y="165957"/>
                  <a:pt x="2216432" y="45173"/>
                  <a:pt x="2365458" y="44999"/>
                </a:cubicBezTo>
                <a:lnTo>
                  <a:pt x="4433236" y="44999"/>
                </a:lnTo>
                <a:cubicBezTo>
                  <a:pt x="4582262" y="45173"/>
                  <a:pt x="4703089" y="165957"/>
                  <a:pt x="4703247" y="315010"/>
                </a:cubicBezTo>
                <a:lnTo>
                  <a:pt x="4703247" y="2348145"/>
                </a:lnTo>
                <a:cubicBezTo>
                  <a:pt x="4703089" y="2497197"/>
                  <a:pt x="4582262" y="2617982"/>
                  <a:pt x="4433236" y="2618156"/>
                </a:cubicBezTo>
                <a:lnTo>
                  <a:pt x="2475723" y="2618156"/>
                </a:lnTo>
                <a:cubicBezTo>
                  <a:pt x="2463260" y="2557262"/>
                  <a:pt x="2403850" y="2517983"/>
                  <a:pt x="2342962" y="2530419"/>
                </a:cubicBezTo>
                <a:cubicBezTo>
                  <a:pt x="2282074" y="2542861"/>
                  <a:pt x="2242784" y="2602308"/>
                  <a:pt x="2255194" y="2663202"/>
                </a:cubicBezTo>
                <a:cubicBezTo>
                  <a:pt x="2267657" y="2724095"/>
                  <a:pt x="2327120" y="2763374"/>
                  <a:pt x="2388007" y="2750938"/>
                </a:cubicBezTo>
                <a:cubicBezTo>
                  <a:pt x="2432155" y="2741913"/>
                  <a:pt x="2466693" y="2707387"/>
                  <a:pt x="2475723" y="2663202"/>
                </a:cubicBezTo>
                <a:lnTo>
                  <a:pt x="4433236" y="2663202"/>
                </a:lnTo>
                <a:cubicBezTo>
                  <a:pt x="4607136" y="2662969"/>
                  <a:pt x="4748029" y="2522039"/>
                  <a:pt x="4748240" y="2348145"/>
                </a:cubicBezTo>
                <a:lnTo>
                  <a:pt x="4748240" y="315010"/>
                </a:lnTo>
                <a:cubicBezTo>
                  <a:pt x="4748135" y="141042"/>
                  <a:pt x="4607188" y="0"/>
                  <a:pt x="4433236" y="-205"/>
                </a:cubicBezTo>
                <a:close/>
                <a:moveTo>
                  <a:pt x="112111" y="3366244"/>
                </a:moveTo>
                <a:cubicBezTo>
                  <a:pt x="74828" y="3366334"/>
                  <a:pt x="44515" y="3336164"/>
                  <a:pt x="44410" y="3298860"/>
                </a:cubicBezTo>
                <a:cubicBezTo>
                  <a:pt x="44304" y="3261556"/>
                  <a:pt x="74511" y="3231249"/>
                  <a:pt x="111794" y="3231159"/>
                </a:cubicBezTo>
                <a:cubicBezTo>
                  <a:pt x="149077" y="3231075"/>
                  <a:pt x="179389" y="3261239"/>
                  <a:pt x="179495" y="3298543"/>
                </a:cubicBezTo>
                <a:cubicBezTo>
                  <a:pt x="179495" y="3298596"/>
                  <a:pt x="179495" y="3298649"/>
                  <a:pt x="179495" y="3298702"/>
                </a:cubicBezTo>
                <a:cubicBezTo>
                  <a:pt x="179442" y="3335921"/>
                  <a:pt x="149341" y="3366101"/>
                  <a:pt x="112111" y="3366244"/>
                </a:cubicBezTo>
                <a:close/>
                <a:moveTo>
                  <a:pt x="2365458" y="2708142"/>
                </a:moveTo>
                <a:cubicBezTo>
                  <a:pt x="2328175" y="2708168"/>
                  <a:pt x="2297916" y="2677956"/>
                  <a:pt x="2297863" y="2640652"/>
                </a:cubicBezTo>
                <a:cubicBezTo>
                  <a:pt x="2297810" y="2603348"/>
                  <a:pt x="2328070" y="2573084"/>
                  <a:pt x="2365353" y="2573057"/>
                </a:cubicBezTo>
                <a:cubicBezTo>
                  <a:pt x="2402636" y="2573026"/>
                  <a:pt x="2432895" y="2603243"/>
                  <a:pt x="2432948" y="2640547"/>
                </a:cubicBezTo>
                <a:cubicBezTo>
                  <a:pt x="2432948" y="2640584"/>
                  <a:pt x="2432948" y="2640615"/>
                  <a:pt x="2432948" y="2640652"/>
                </a:cubicBezTo>
                <a:cubicBezTo>
                  <a:pt x="2432895" y="2677904"/>
                  <a:pt x="2402688" y="2708084"/>
                  <a:pt x="2365458" y="2708142"/>
                </a:cubicBezTo>
                <a:close/>
              </a:path>
            </a:pathLst>
          </a:custGeom>
          <a:solidFill>
            <a:schemeClr val="accent2">
              <a:lumMod val="75000"/>
            </a:schemeClr>
          </a:solidFill>
          <a:ln w="5278" cap="flat">
            <a:noFill/>
            <a:prstDash val="solid"/>
            <a:miter/>
          </a:ln>
        </p:spPr>
        <p:txBody>
          <a:bodyPr rtlCol="0" anchor="ctr"/>
          <a:lstStyle/>
          <a:p>
            <a:endParaRPr lang="es-ES"/>
          </a:p>
        </p:txBody>
      </p:sp>
      <p:sp>
        <p:nvSpPr>
          <p:cNvPr id="111" name="Elipse 110">
            <a:extLst>
              <a:ext uri="{FF2B5EF4-FFF2-40B4-BE49-F238E27FC236}">
                <a16:creationId xmlns:a16="http://schemas.microsoft.com/office/drawing/2014/main" id="{A073AD22-B4AA-281A-FD9D-1C213CDA1BF1}"/>
              </a:ext>
            </a:extLst>
          </p:cNvPr>
          <p:cNvSpPr/>
          <p:nvPr/>
        </p:nvSpPr>
        <p:spPr>
          <a:xfrm>
            <a:off x="4566450" y="2206193"/>
            <a:ext cx="2664000" cy="26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 name="Imagen 111">
            <a:extLst>
              <a:ext uri="{FF2B5EF4-FFF2-40B4-BE49-F238E27FC236}">
                <a16:creationId xmlns:a16="http://schemas.microsoft.com/office/drawing/2014/main" id="{C61E4D93-86AF-40B6-DD98-F3B5E03A422F}"/>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60498" y="2490526"/>
            <a:ext cx="2416326" cy="2095333"/>
          </a:xfrm>
          <a:prstGeom prst="rect">
            <a:avLst/>
          </a:prstGeom>
        </p:spPr>
      </p:pic>
      <p:sp>
        <p:nvSpPr>
          <p:cNvPr id="113" name="CuadroTexto 112">
            <a:extLst>
              <a:ext uri="{FF2B5EF4-FFF2-40B4-BE49-F238E27FC236}">
                <a16:creationId xmlns:a16="http://schemas.microsoft.com/office/drawing/2014/main" id="{2F0DB72B-FCCF-EDAD-1488-75AEA5F064CD}"/>
              </a:ext>
            </a:extLst>
          </p:cNvPr>
          <p:cNvSpPr txBox="1"/>
          <p:nvPr/>
        </p:nvSpPr>
        <p:spPr>
          <a:xfrm>
            <a:off x="851501" y="2136497"/>
            <a:ext cx="2714178" cy="2439129"/>
          </a:xfrm>
          <a:prstGeom prst="rect">
            <a:avLst/>
          </a:prstGeom>
          <a:noFill/>
        </p:spPr>
        <p:txBody>
          <a:bodyPr wrap="square">
            <a:spAutoFit/>
          </a:bodyPr>
          <a:lstStyle/>
          <a:p>
            <a:pPr>
              <a:lnSpc>
                <a:spcPct val="107000"/>
              </a:lnSpc>
              <a:spcAft>
                <a:spcPts val="800"/>
              </a:spcAft>
            </a:pPr>
            <a:r>
              <a:rPr lang="es-ES" sz="1100" dirty="0">
                <a:effectLst/>
                <a:ea typeface="Calibri" panose="020F0502020204030204" pitchFamily="34" charset="0"/>
                <a:cs typeface="Arial" panose="020B0604020202020204" pitchFamily="34" charset="0"/>
              </a:rPr>
              <a:t>Primero, se </a:t>
            </a:r>
            <a:r>
              <a:rPr lang="es-ES" sz="1100" dirty="0" smtClean="0">
                <a:ea typeface="Calibri" panose="020F0502020204030204" pitchFamily="34" charset="0"/>
                <a:cs typeface="Arial" panose="020B0604020202020204" pitchFamily="34" charset="0"/>
              </a:rPr>
              <a:t>promulgó</a:t>
            </a:r>
            <a:r>
              <a:rPr lang="es-ES" sz="1100" dirty="0" smtClean="0">
                <a:effectLst/>
                <a:ea typeface="Calibri" panose="020F0502020204030204" pitchFamily="34" charset="0"/>
                <a:cs typeface="Arial" panose="020B0604020202020204" pitchFamily="34" charset="0"/>
              </a:rPr>
              <a:t> </a:t>
            </a:r>
            <a:r>
              <a:rPr lang="es-ES" sz="1100" dirty="0">
                <a:effectLst/>
                <a:ea typeface="Calibri" panose="020F0502020204030204" pitchFamily="34" charset="0"/>
                <a:cs typeface="Arial" panose="020B0604020202020204" pitchFamily="34" charset="0"/>
              </a:rPr>
              <a:t>la </a:t>
            </a:r>
            <a:r>
              <a:rPr lang="es-ES" sz="1100" b="1" dirty="0">
                <a:effectLst/>
                <a:highlight>
                  <a:srgbClr val="F5FCCE"/>
                </a:highlight>
                <a:ea typeface="Calibri" panose="020F0502020204030204" pitchFamily="34" charset="0"/>
                <a:cs typeface="Arial" panose="020B0604020202020204" pitchFamily="34" charset="0"/>
              </a:rPr>
              <a:t>Ley 18/2011, de 5 de julio</a:t>
            </a:r>
            <a:r>
              <a:rPr lang="es-ES" sz="1100" b="1" dirty="0">
                <a:effectLst/>
                <a:ea typeface="Calibri" panose="020F0502020204030204" pitchFamily="34" charset="0"/>
                <a:cs typeface="Arial" panose="020B0604020202020204" pitchFamily="34" charset="0"/>
              </a:rPr>
              <a:t>, reguladora del uso de las tecnologías de la información y la comunicación en la Administración de Justicia</a:t>
            </a:r>
            <a:r>
              <a:rPr lang="es-ES" sz="1100" dirty="0">
                <a:effectLst/>
                <a:ea typeface="Calibri" panose="020F0502020204030204" pitchFamily="34" charset="0"/>
                <a:cs typeface="Arial" panose="020B0604020202020204" pitchFamily="34" charset="0"/>
              </a:rPr>
              <a:t>, que estableció un </a:t>
            </a:r>
            <a:r>
              <a:rPr lang="es-ES" sz="1100" dirty="0" smtClean="0">
                <a:effectLst/>
                <a:ea typeface="Calibri" panose="020F0502020204030204" pitchFamily="34" charset="0"/>
                <a:cs typeface="Arial" panose="020B0604020202020204" pitchFamily="34" charset="0"/>
              </a:rPr>
              <a:t> </a:t>
            </a:r>
            <a:r>
              <a:rPr lang="es-ES" sz="1100" dirty="0">
                <a:effectLst/>
                <a:ea typeface="Calibri" panose="020F0502020204030204" pitchFamily="34" charset="0"/>
                <a:cs typeface="Arial" panose="020B0604020202020204" pitchFamily="34" charset="0"/>
              </a:rPr>
              <a:t>marco tecnológico para el </a:t>
            </a:r>
            <a:r>
              <a:rPr lang="es-ES" sz="1100" dirty="0" smtClean="0">
                <a:effectLst/>
                <a:ea typeface="Calibri" panose="020F0502020204030204" pitchFamily="34" charset="0"/>
                <a:cs typeface="Arial" panose="020B0604020202020204" pitchFamily="34" charset="0"/>
              </a:rPr>
              <a:t>Servicio </a:t>
            </a:r>
            <a:r>
              <a:rPr lang="es-ES" sz="1100" dirty="0">
                <a:ea typeface="Calibri" panose="020F0502020204030204" pitchFamily="34" charset="0"/>
                <a:cs typeface="Arial" panose="020B0604020202020204" pitchFamily="34" charset="0"/>
              </a:rPr>
              <a:t>P</a:t>
            </a:r>
            <a:r>
              <a:rPr lang="es-ES" sz="1100" dirty="0" smtClean="0">
                <a:effectLst/>
                <a:ea typeface="Calibri" panose="020F0502020204030204" pitchFamily="34" charset="0"/>
                <a:cs typeface="Arial" panose="020B0604020202020204" pitchFamily="34" charset="0"/>
              </a:rPr>
              <a:t>úblico </a:t>
            </a:r>
            <a:r>
              <a:rPr lang="es-ES" sz="1100" dirty="0">
                <a:effectLst/>
                <a:ea typeface="Calibri" panose="020F0502020204030204" pitchFamily="34" charset="0"/>
                <a:cs typeface="Arial" panose="020B0604020202020204" pitchFamily="34" charset="0"/>
              </a:rPr>
              <a:t>de </a:t>
            </a:r>
            <a:r>
              <a:rPr lang="es-ES" sz="1100" dirty="0" smtClean="0">
                <a:effectLst/>
                <a:ea typeface="Calibri" panose="020F0502020204030204" pitchFamily="34" charset="0"/>
                <a:cs typeface="Arial" panose="020B0604020202020204" pitchFamily="34" charset="0"/>
              </a:rPr>
              <a:t>Justicia. </a:t>
            </a:r>
            <a:r>
              <a:rPr lang="es-ES" sz="1100" dirty="0">
                <a:effectLst/>
                <a:ea typeface="Calibri" panose="020F0502020204030204" pitchFamily="34" charset="0"/>
                <a:cs typeface="Arial" panose="020B0604020202020204" pitchFamily="34" charset="0"/>
              </a:rPr>
              <a:t>En ella se introducían conceptos como el </a:t>
            </a:r>
            <a:r>
              <a:rPr lang="es-ES" sz="1100" b="1" dirty="0">
                <a:effectLst/>
                <a:ea typeface="Calibri" panose="020F0502020204030204" pitchFamily="34" charset="0"/>
                <a:cs typeface="Arial" panose="020B0604020202020204" pitchFamily="34" charset="0"/>
              </a:rPr>
              <a:t>Punto de Acceso General de la Administración de Justicia (PAGAJ) y la Sede Judicial Electrónica</a:t>
            </a:r>
            <a:r>
              <a:rPr lang="es-ES" sz="1100" dirty="0">
                <a:effectLst/>
                <a:ea typeface="Calibri" panose="020F0502020204030204" pitchFamily="34" charset="0"/>
                <a:cs typeface="Arial" panose="020B0604020202020204" pitchFamily="34" charset="0"/>
              </a:rPr>
              <a:t>, </a:t>
            </a:r>
            <a:r>
              <a:rPr lang="es-ES" sz="1100" dirty="0" smtClean="0">
                <a:effectLst/>
                <a:ea typeface="Calibri" panose="020F0502020204030204" pitchFamily="34" charset="0"/>
                <a:cs typeface="Arial" panose="020B0604020202020204" pitchFamily="34" charset="0"/>
              </a:rPr>
              <a:t>y organismos </a:t>
            </a:r>
            <a:r>
              <a:rPr lang="es-ES" sz="1100" dirty="0">
                <a:effectLst/>
                <a:ea typeface="Calibri" panose="020F0502020204030204" pitchFamily="34" charset="0"/>
                <a:cs typeface="Arial" panose="020B0604020202020204" pitchFamily="34" charset="0"/>
              </a:rPr>
              <a:t>consolidados hoy </a:t>
            </a:r>
            <a:r>
              <a:rPr lang="es-ES" sz="1100" dirty="0" smtClean="0">
                <a:effectLst/>
                <a:ea typeface="Calibri" panose="020F0502020204030204" pitchFamily="34" charset="0"/>
                <a:cs typeface="Arial" panose="020B0604020202020204" pitchFamily="34" charset="0"/>
              </a:rPr>
              <a:t>como </a:t>
            </a:r>
            <a:r>
              <a:rPr lang="es-ES" sz="1100" dirty="0">
                <a:effectLst/>
                <a:ea typeface="Calibri" panose="020F0502020204030204" pitchFamily="34" charset="0"/>
                <a:cs typeface="Arial" panose="020B0604020202020204" pitchFamily="34" charset="0"/>
              </a:rPr>
              <a:t>el </a:t>
            </a:r>
            <a:r>
              <a:rPr lang="es-ES" sz="1100" b="1" dirty="0">
                <a:effectLst/>
                <a:ea typeface="Calibri" panose="020F0502020204030204" pitchFamily="34" charset="0"/>
                <a:cs typeface="Arial" panose="020B0604020202020204" pitchFamily="34" charset="0"/>
              </a:rPr>
              <a:t>Comité Técnico Estatal de la Sede Judicial Electrónica </a:t>
            </a:r>
            <a:r>
              <a:rPr lang="es-ES" sz="1100" dirty="0">
                <a:effectLst/>
                <a:ea typeface="Calibri" panose="020F0502020204030204" pitchFamily="34" charset="0"/>
                <a:cs typeface="Arial" panose="020B0604020202020204" pitchFamily="34" charset="0"/>
              </a:rPr>
              <a:t>(CTEAJE).</a:t>
            </a:r>
            <a:endParaRPr lang="es-ES" sz="1100" dirty="0">
              <a:effectLst/>
              <a:ea typeface="Calibri" panose="020F0502020204030204" pitchFamily="34" charset="0"/>
              <a:cs typeface="Times New Roman" panose="02020603050405020304" pitchFamily="18" charset="0"/>
            </a:endParaRPr>
          </a:p>
        </p:txBody>
      </p:sp>
      <p:sp>
        <p:nvSpPr>
          <p:cNvPr id="114" name="CuadroTexto 113">
            <a:extLst>
              <a:ext uri="{FF2B5EF4-FFF2-40B4-BE49-F238E27FC236}">
                <a16:creationId xmlns:a16="http://schemas.microsoft.com/office/drawing/2014/main" id="{34B955C9-9723-D7FB-C7AD-8DB05CECE542}"/>
              </a:ext>
            </a:extLst>
          </p:cNvPr>
          <p:cNvSpPr txBox="1"/>
          <p:nvPr/>
        </p:nvSpPr>
        <p:spPr>
          <a:xfrm>
            <a:off x="8182329" y="2324681"/>
            <a:ext cx="3034291" cy="2800767"/>
          </a:xfrm>
          <a:prstGeom prst="rect">
            <a:avLst/>
          </a:prstGeom>
          <a:noFill/>
        </p:spPr>
        <p:txBody>
          <a:bodyPr wrap="square">
            <a:spAutoFit/>
          </a:bodyPr>
          <a:lstStyle/>
          <a:p>
            <a:pPr algn="r"/>
            <a:r>
              <a:rPr lang="es-ES" sz="1100" dirty="0">
                <a:effectLst/>
                <a:ea typeface="Calibri" panose="020F0502020204030204" pitchFamily="34" charset="0"/>
                <a:cs typeface="Arial" panose="020B0604020202020204" pitchFamily="34" charset="0"/>
              </a:rPr>
              <a:t>Con motivo de la </a:t>
            </a:r>
            <a:r>
              <a:rPr lang="es-ES" sz="1100" dirty="0" smtClean="0">
                <a:effectLst/>
                <a:ea typeface="Calibri" panose="020F0502020204030204" pitchFamily="34" charset="0"/>
                <a:cs typeface="Arial" panose="020B0604020202020204" pitchFamily="34" charset="0"/>
              </a:rPr>
              <a:t>pandemia  </a:t>
            </a:r>
            <a:r>
              <a:rPr lang="es-ES" sz="1100" dirty="0">
                <a:effectLst/>
                <a:ea typeface="Calibri" panose="020F0502020204030204" pitchFamily="34" charset="0"/>
                <a:cs typeface="Arial" panose="020B0604020202020204" pitchFamily="34" charset="0"/>
              </a:rPr>
              <a:t>se constató la necesidad de </a:t>
            </a:r>
            <a:r>
              <a:rPr lang="es-ES" sz="1100" b="1" dirty="0">
                <a:effectLst/>
                <a:ea typeface="Calibri" panose="020F0502020204030204" pitchFamily="34" charset="0"/>
                <a:cs typeface="Arial" panose="020B0604020202020204" pitchFamily="34" charset="0"/>
              </a:rPr>
              <a:t>avanzar hacia la adecuación tecnológica de la Administración de Justicia</a:t>
            </a:r>
            <a:r>
              <a:rPr lang="es-ES" sz="1100" dirty="0">
                <a:effectLst/>
                <a:ea typeface="Calibri" panose="020F0502020204030204" pitchFamily="34" charset="0"/>
                <a:cs typeface="Arial" panose="020B0604020202020204" pitchFamily="34" charset="0"/>
              </a:rPr>
              <a:t>. La publicación de la </a:t>
            </a:r>
            <a:r>
              <a:rPr lang="es-ES" sz="1100" b="1" dirty="0">
                <a:effectLst/>
                <a:highlight>
                  <a:srgbClr val="F5FCCE"/>
                </a:highlight>
                <a:ea typeface="Calibri" panose="020F0502020204030204" pitchFamily="34" charset="0"/>
                <a:cs typeface="Arial" panose="020B0604020202020204" pitchFamily="34" charset="0"/>
              </a:rPr>
              <a:t>Ley 3/2020, de 18 de septiembre</a:t>
            </a:r>
            <a:r>
              <a:rPr lang="es-ES" sz="1100" dirty="0">
                <a:effectLst/>
                <a:ea typeface="Calibri" panose="020F0502020204030204" pitchFamily="34" charset="0"/>
                <a:cs typeface="Arial" panose="020B0604020202020204" pitchFamily="34" charset="0"/>
              </a:rPr>
              <a:t>, de medidas procesales y organizativas para hacer frente al COVID-19 en el ámbito de la </a:t>
            </a:r>
            <a:r>
              <a:rPr lang="es-ES" sz="1100" dirty="0" smtClean="0">
                <a:effectLst/>
                <a:ea typeface="Calibri" panose="020F0502020204030204" pitchFamily="34" charset="0"/>
                <a:cs typeface="Arial" panose="020B0604020202020204" pitchFamily="34" charset="0"/>
              </a:rPr>
              <a:t>Administración de Justicia. Introdujo </a:t>
            </a:r>
            <a:r>
              <a:rPr lang="es-ES" sz="1100" dirty="0">
                <a:effectLst/>
                <a:ea typeface="Calibri" panose="020F0502020204030204" pitchFamily="34" charset="0"/>
                <a:cs typeface="Arial" panose="020B0604020202020204" pitchFamily="34" charset="0"/>
              </a:rPr>
              <a:t>importantes mejoras respecto del Real Decreto-ley 16/2020, de 28 de abril y </a:t>
            </a:r>
            <a:r>
              <a:rPr lang="es-ES" sz="1100" b="1" dirty="0">
                <a:effectLst/>
                <a:ea typeface="Calibri" panose="020F0502020204030204" pitchFamily="34" charset="0"/>
                <a:cs typeface="Arial" panose="020B0604020202020204" pitchFamily="34" charset="0"/>
              </a:rPr>
              <a:t>fue aprobada por </a:t>
            </a:r>
            <a:r>
              <a:rPr lang="es-ES" sz="1100" b="1" dirty="0" smtClean="0">
                <a:effectLst/>
                <a:ea typeface="Calibri" panose="020F0502020204030204" pitchFamily="34" charset="0"/>
                <a:cs typeface="Arial" panose="020B0604020202020204" pitchFamily="34" charset="0"/>
              </a:rPr>
              <a:t>amplia </a:t>
            </a:r>
            <a:r>
              <a:rPr lang="es-ES" sz="1100" b="1" dirty="0">
                <a:effectLst/>
                <a:ea typeface="Calibri" panose="020F0502020204030204" pitchFamily="34" charset="0"/>
                <a:cs typeface="Arial" panose="020B0604020202020204" pitchFamily="34" charset="0"/>
              </a:rPr>
              <a:t>mayoría parlamentaria</a:t>
            </a:r>
            <a:r>
              <a:rPr lang="es-ES" sz="1100" b="1" dirty="0">
                <a:ea typeface="Calibri" panose="020F0502020204030204" pitchFamily="34" charset="0"/>
                <a:cs typeface="Arial" panose="020B0604020202020204" pitchFamily="34" charset="0"/>
              </a:rPr>
              <a:t> </a:t>
            </a:r>
            <a:r>
              <a:rPr lang="es-ES" sz="1100" b="1" dirty="0">
                <a:effectLst/>
                <a:ea typeface="Calibri" panose="020F0502020204030204" pitchFamily="34" charset="0"/>
                <a:cs typeface="Arial" panose="020B0604020202020204" pitchFamily="34" charset="0"/>
              </a:rPr>
              <a:t>para lo que fue decisivo el trabajo</a:t>
            </a:r>
            <a:r>
              <a:rPr lang="es-ES" sz="1100" dirty="0">
                <a:effectLst/>
                <a:ea typeface="Calibri" panose="020F0502020204030204" pitchFamily="34" charset="0"/>
                <a:cs typeface="Arial" panose="020B0604020202020204" pitchFamily="34" charset="0"/>
              </a:rPr>
              <a:t> desarrollado por las distintas Administraciones </a:t>
            </a:r>
            <a:r>
              <a:rPr lang="es-ES" sz="1100" b="1" dirty="0">
                <a:effectLst/>
                <a:ea typeface="Calibri" panose="020F0502020204030204" pitchFamily="34" charset="0"/>
                <a:cs typeface="Arial" panose="020B0604020202020204" pitchFamily="34" charset="0"/>
              </a:rPr>
              <a:t>en el seno de la Conferencia Sectorial de Justicia</a:t>
            </a:r>
            <a:r>
              <a:rPr lang="es-ES" sz="1100" dirty="0">
                <a:effectLst/>
                <a:ea typeface="Calibri" panose="020F0502020204030204" pitchFamily="34" charset="0"/>
                <a:cs typeface="Arial" panose="020B0604020202020204" pitchFamily="34" charset="0"/>
              </a:rPr>
              <a:t>. Algunas de estas medidas, como la celebración de vistas y actos procesales mediante presencia telemática, son </a:t>
            </a:r>
            <a:r>
              <a:rPr lang="es-ES" sz="1100" dirty="0" smtClean="0">
                <a:effectLst/>
                <a:ea typeface="Calibri" panose="020F0502020204030204" pitchFamily="34" charset="0"/>
                <a:cs typeface="Arial" panose="020B0604020202020204" pitchFamily="34" charset="0"/>
              </a:rPr>
              <a:t>hoy </a:t>
            </a:r>
            <a:r>
              <a:rPr lang="es-ES" sz="1100" dirty="0">
                <a:effectLst/>
                <a:ea typeface="Calibri" panose="020F0502020204030204" pitchFamily="34" charset="0"/>
                <a:cs typeface="Arial" panose="020B0604020202020204" pitchFamily="34" charset="0"/>
              </a:rPr>
              <a:t>parte de la actividad </a:t>
            </a:r>
            <a:r>
              <a:rPr lang="es-ES" sz="1100" dirty="0" smtClean="0">
                <a:effectLst/>
                <a:ea typeface="Calibri" panose="020F0502020204030204" pitchFamily="34" charset="0"/>
                <a:cs typeface="Arial" panose="020B0604020202020204" pitchFamily="34" charset="0"/>
              </a:rPr>
              <a:t>cotidiana.</a:t>
            </a:r>
            <a:endParaRPr lang="es-ES" sz="1100" dirty="0">
              <a:effectLst/>
              <a:ea typeface="Calibri" panose="020F0502020204030204" pitchFamily="34" charset="0"/>
              <a:cs typeface="Times New Roman" panose="02020603050405020304" pitchFamily="18" charset="0"/>
            </a:endParaRPr>
          </a:p>
        </p:txBody>
      </p:sp>
      <p:sp>
        <p:nvSpPr>
          <p:cNvPr id="118" name="Marcador de número de diapositiva 1">
            <a:extLst>
              <a:ext uri="{FF2B5EF4-FFF2-40B4-BE49-F238E27FC236}">
                <a16:creationId xmlns:a16="http://schemas.microsoft.com/office/drawing/2014/main" id="{BBD2A98B-E0F0-9365-C95C-76F672C0201A}"/>
              </a:ext>
            </a:extLst>
          </p:cNvPr>
          <p:cNvSpPr txBox="1">
            <a:spLocks/>
          </p:cNvSpPr>
          <p:nvPr/>
        </p:nvSpPr>
        <p:spPr>
          <a:xfrm>
            <a:off x="0" y="6437288"/>
            <a:ext cx="2047368" cy="420712"/>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BFCD6-C37F-4D4F-B6AD-71D3A36D527F}" type="slidenum">
              <a:rPr lang="es-ES" sz="1600" b="1" smtClean="0">
                <a:solidFill>
                  <a:schemeClr val="tx2"/>
                </a:solidFill>
              </a:rPr>
              <a:pPr/>
              <a:t>4</a:t>
            </a:fld>
            <a:endParaRPr lang="es-ES" sz="1600" b="1" dirty="0">
              <a:solidFill>
                <a:schemeClr val="tx2"/>
              </a:solidFill>
            </a:endParaRPr>
          </a:p>
        </p:txBody>
      </p:sp>
    </p:spTree>
    <p:extLst>
      <p:ext uri="{BB962C8B-B14F-4D97-AF65-F5344CB8AC3E}">
        <p14:creationId xmlns:p14="http://schemas.microsoft.com/office/powerpoint/2010/main" val="1806681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Imagen 1073">
            <a:extLst>
              <a:ext uri="{FF2B5EF4-FFF2-40B4-BE49-F238E27FC236}">
                <a16:creationId xmlns:a16="http://schemas.microsoft.com/office/drawing/2014/main" id="{E327BC9F-81D5-5EEB-D559-FD2E1D9B1996}"/>
              </a:ext>
            </a:extLst>
          </p:cNvPr>
          <p:cNvPicPr>
            <a:picLocks noChangeAspect="1"/>
          </p:cNvPicPr>
          <p:nvPr/>
        </p:nvPicPr>
        <p:blipFill rotWithShape="1">
          <a:blip r:embed="rId2">
            <a:alphaModFix amt="26000"/>
          </a:blip>
          <a:srcRect l="22503" t="12426" r="33227" b="8396"/>
          <a:stretch/>
        </p:blipFill>
        <p:spPr>
          <a:xfrm rot="10800000">
            <a:off x="8392258" y="1641722"/>
            <a:ext cx="3813265" cy="5429969"/>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620" y="-7953"/>
            <a:ext cx="975360" cy="864000"/>
          </a:xfrm>
          <a:prstGeom prst="rect">
            <a:avLst/>
          </a:prstGeom>
        </p:spPr>
      </p:pic>
      <p:pic>
        <p:nvPicPr>
          <p:cNvPr id="11" name="Imagen 10"/>
          <p:cNvPicPr>
            <a:picLocks noChangeAspect="1"/>
          </p:cNvPicPr>
          <p:nvPr/>
        </p:nvPicPr>
        <p:blipFill>
          <a:blip r:embed="rId4"/>
          <a:stretch>
            <a:fillRect/>
          </a:stretch>
        </p:blipFill>
        <p:spPr>
          <a:xfrm>
            <a:off x="-20" y="-7953"/>
            <a:ext cx="1760906" cy="551609"/>
          </a:xfrm>
          <a:prstGeom prst="rect">
            <a:avLst/>
          </a:prstGeom>
        </p:spPr>
      </p:pic>
      <p:sp>
        <p:nvSpPr>
          <p:cNvPr id="12" name="Rectángulo 11">
            <a:extLst>
              <a:ext uri="{FF2B5EF4-FFF2-40B4-BE49-F238E27FC236}">
                <a16:creationId xmlns:a16="http://schemas.microsoft.com/office/drawing/2014/main" id="{CFD21777-273B-418D-A88E-CCE25E827A2F}"/>
              </a:ext>
            </a:extLst>
          </p:cNvPr>
          <p:cNvSpPr/>
          <p:nvPr/>
        </p:nvSpPr>
        <p:spPr>
          <a:xfrm>
            <a:off x="2269776" y="-7953"/>
            <a:ext cx="6675235" cy="70658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dirty="0">
                <a:ln w="0"/>
                <a:effectLst>
                  <a:outerShdw blurRad="38100" dist="19050" dir="2700000" algn="tl" rotWithShape="0">
                    <a:schemeClr val="dk1">
                      <a:alpha val="40000"/>
                    </a:schemeClr>
                  </a:outerShdw>
                </a:effectLst>
                <a:latin typeface="+mj-lt"/>
                <a:ea typeface="+mj-ea"/>
                <a:cs typeface="+mj-cs"/>
              </a:rPr>
              <a:t>3</a:t>
            </a:r>
            <a:r>
              <a:rPr lang="en-US" sz="2800" dirty="0" smtClean="0">
                <a:ln w="0"/>
                <a:effectLst>
                  <a:outerShdw blurRad="38100" dist="19050" dir="2700000" algn="tl" rotWithShape="0">
                    <a:schemeClr val="dk1">
                      <a:alpha val="40000"/>
                    </a:schemeClr>
                  </a:outerShdw>
                </a:effectLst>
                <a:latin typeface="+mj-lt"/>
                <a:ea typeface="+mj-ea"/>
                <a:cs typeface="+mj-cs"/>
              </a:rPr>
              <a:t>. </a:t>
            </a:r>
            <a:r>
              <a:rPr lang="en-US" sz="2800" dirty="0" err="1" smtClean="0">
                <a:ln w="0"/>
                <a:effectLst>
                  <a:outerShdw blurRad="38100" dist="19050" dir="2700000" algn="tl" rotWithShape="0">
                    <a:schemeClr val="dk1">
                      <a:alpha val="40000"/>
                    </a:schemeClr>
                  </a:outerShdw>
                </a:effectLst>
                <a:latin typeface="+mj-lt"/>
                <a:ea typeface="+mj-ea"/>
                <a:cs typeface="+mj-cs"/>
              </a:rPr>
              <a:t>Justificación</a:t>
            </a:r>
            <a:endParaRPr lang="en-US" sz="2800" dirty="0">
              <a:ln w="0"/>
              <a:effectLst>
                <a:outerShdw blurRad="38100" dist="19050" dir="2700000" algn="tl" rotWithShape="0">
                  <a:schemeClr val="dk1">
                    <a:alpha val="40000"/>
                  </a:schemeClr>
                </a:outerShdw>
              </a:effectLst>
              <a:latin typeface="+mj-lt"/>
              <a:ea typeface="+mj-ea"/>
              <a:cs typeface="+mj-cs"/>
            </a:endParaRPr>
          </a:p>
        </p:txBody>
      </p:sp>
      <p:sp>
        <p:nvSpPr>
          <p:cNvPr id="50" name="Rectángulo 49">
            <a:extLst>
              <a:ext uri="{FF2B5EF4-FFF2-40B4-BE49-F238E27FC236}">
                <a16:creationId xmlns:a16="http://schemas.microsoft.com/office/drawing/2014/main" id="{6315FA43-5D87-3D22-D4FE-82329901FE40}"/>
              </a:ext>
            </a:extLst>
          </p:cNvPr>
          <p:cNvSpPr/>
          <p:nvPr/>
        </p:nvSpPr>
        <p:spPr>
          <a:xfrm>
            <a:off x="681872" y="1007319"/>
            <a:ext cx="10828256" cy="573847"/>
          </a:xfrm>
          <a:prstGeom prst="rect">
            <a:avLst/>
          </a:prstGeom>
        </p:spPr>
        <p:style>
          <a:lnRef idx="0">
            <a:schemeClr val="accent6">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52" name="Elipse 51">
            <a:extLst>
              <a:ext uri="{FF2B5EF4-FFF2-40B4-BE49-F238E27FC236}">
                <a16:creationId xmlns:a16="http://schemas.microsoft.com/office/drawing/2014/main" id="{F7E36486-D353-65D4-DD36-F2939F5BB5F8}"/>
              </a:ext>
            </a:extLst>
          </p:cNvPr>
          <p:cNvSpPr/>
          <p:nvPr/>
        </p:nvSpPr>
        <p:spPr>
          <a:xfrm>
            <a:off x="497763" y="935587"/>
            <a:ext cx="717309" cy="717309"/>
          </a:xfrm>
          <a:prstGeom prst="ellipse">
            <a:avLst/>
          </a:prstGeom>
        </p:spPr>
        <p:style>
          <a:lnRef idx="1">
            <a:schemeClr val="accent6">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54" name="CuadroTexto 53">
            <a:extLst>
              <a:ext uri="{FF2B5EF4-FFF2-40B4-BE49-F238E27FC236}">
                <a16:creationId xmlns:a16="http://schemas.microsoft.com/office/drawing/2014/main" id="{36BA52BF-ED84-48E2-B2ED-AA115D456F4E}"/>
              </a:ext>
            </a:extLst>
          </p:cNvPr>
          <p:cNvSpPr txBox="1"/>
          <p:nvPr/>
        </p:nvSpPr>
        <p:spPr>
          <a:xfrm>
            <a:off x="1230010" y="1133950"/>
            <a:ext cx="10280118" cy="322845"/>
          </a:xfrm>
          <a:prstGeom prst="rect">
            <a:avLst/>
          </a:prstGeom>
          <a:noFill/>
        </p:spPr>
        <p:txBody>
          <a:bodyPr wrap="square">
            <a:spAutoFit/>
          </a:bodyPr>
          <a:lstStyle/>
          <a:p>
            <a:pPr algn="just">
              <a:lnSpc>
                <a:spcPct val="107000"/>
              </a:lnSpc>
              <a:spcAft>
                <a:spcPts val="800"/>
              </a:spcAft>
            </a:pPr>
            <a:r>
              <a:rPr lang="es-ES" sz="1400" dirty="0">
                <a:effectLst/>
                <a:ea typeface="Calibri" panose="020F0502020204030204" pitchFamily="34" charset="0"/>
                <a:cs typeface="Arial" panose="020B0604020202020204" pitchFamily="34" charset="0"/>
              </a:rPr>
              <a:t>Se pone el foco en el </a:t>
            </a:r>
            <a:r>
              <a:rPr lang="es-ES" sz="1400" b="1" dirty="0">
                <a:effectLst/>
                <a:ea typeface="Calibri" panose="020F0502020204030204" pitchFamily="34" charset="0"/>
                <a:cs typeface="Arial" panose="020B0604020202020204" pitchFamily="34" charset="0"/>
              </a:rPr>
              <a:t>impulso de la </a:t>
            </a:r>
            <a:r>
              <a:rPr lang="es-ES" sz="1400" b="1" dirty="0" err="1">
                <a:effectLst/>
                <a:ea typeface="Calibri" panose="020F0502020204030204" pitchFamily="34" charset="0"/>
                <a:cs typeface="Arial" panose="020B0604020202020204" pitchFamily="34" charset="0"/>
              </a:rPr>
              <a:t>cogobernanza</a:t>
            </a:r>
            <a:r>
              <a:rPr lang="es-ES" sz="1400" b="1" dirty="0">
                <a:effectLst/>
                <a:ea typeface="Calibri" panose="020F0502020204030204" pitchFamily="34" charset="0"/>
                <a:cs typeface="Arial" panose="020B0604020202020204" pitchFamily="34" charset="0"/>
              </a:rPr>
              <a:t>,</a:t>
            </a:r>
            <a:r>
              <a:rPr lang="es-ES" sz="1400" dirty="0">
                <a:effectLst/>
                <a:ea typeface="Calibri" panose="020F0502020204030204" pitchFamily="34" charset="0"/>
                <a:cs typeface="Arial" panose="020B0604020202020204" pitchFamily="34" charset="0"/>
              </a:rPr>
              <a:t> en la </a:t>
            </a:r>
            <a:r>
              <a:rPr lang="es-ES" sz="1400" b="1" dirty="0">
                <a:effectLst/>
                <a:ea typeface="Calibri" panose="020F0502020204030204" pitchFamily="34" charset="0"/>
                <a:cs typeface="Arial" panose="020B0604020202020204" pitchFamily="34" charset="0"/>
              </a:rPr>
              <a:t>transparencia y el </a:t>
            </a:r>
            <a:r>
              <a:rPr lang="es-ES" sz="1400" b="1" dirty="0" smtClean="0">
                <a:effectLst/>
                <a:ea typeface="Calibri" panose="020F0502020204030204" pitchFamily="34" charset="0"/>
                <a:cs typeface="Arial" panose="020B0604020202020204" pitchFamily="34" charset="0"/>
              </a:rPr>
              <a:t>Estado </a:t>
            </a:r>
            <a:r>
              <a:rPr lang="es-ES" sz="1400" b="1" dirty="0">
                <a:effectLst/>
                <a:ea typeface="Calibri" panose="020F0502020204030204" pitchFamily="34" charset="0"/>
                <a:cs typeface="Arial" panose="020B0604020202020204" pitchFamily="34" charset="0"/>
              </a:rPr>
              <a:t>de Derecho.</a:t>
            </a:r>
            <a:endParaRPr lang="es-ES" sz="1400" dirty="0">
              <a:effectLst/>
              <a:ea typeface="Calibri" panose="020F0502020204030204" pitchFamily="34" charset="0"/>
              <a:cs typeface="Times New Roman" panose="02020603050405020304" pitchFamily="18" charset="0"/>
            </a:endParaRPr>
          </a:p>
        </p:txBody>
      </p:sp>
      <p:grpSp>
        <p:nvGrpSpPr>
          <p:cNvPr id="55" name="Gráfico 20">
            <a:extLst>
              <a:ext uri="{FF2B5EF4-FFF2-40B4-BE49-F238E27FC236}">
                <a16:creationId xmlns:a16="http://schemas.microsoft.com/office/drawing/2014/main" id="{2EFC5932-4BDA-FB78-35FA-EC1C2BA3E7D2}"/>
              </a:ext>
            </a:extLst>
          </p:cNvPr>
          <p:cNvGrpSpPr/>
          <p:nvPr/>
        </p:nvGrpSpPr>
        <p:grpSpPr>
          <a:xfrm>
            <a:off x="631043" y="1068746"/>
            <a:ext cx="450748" cy="450991"/>
            <a:chOff x="6353460" y="2380583"/>
            <a:chExt cx="704659" cy="705040"/>
          </a:xfrm>
          <a:solidFill>
            <a:schemeClr val="accent6"/>
          </a:solidFill>
        </p:grpSpPr>
        <p:sp>
          <p:nvSpPr>
            <p:cNvPr id="56" name="Forma libre: forma 55">
              <a:extLst>
                <a:ext uri="{FF2B5EF4-FFF2-40B4-BE49-F238E27FC236}">
                  <a16:creationId xmlns:a16="http://schemas.microsoft.com/office/drawing/2014/main" id="{C81A1312-4ED3-FA56-E1BE-D5692D5831FF}"/>
                </a:ext>
              </a:extLst>
            </p:cNvPr>
            <p:cNvSpPr/>
            <p:nvPr/>
          </p:nvSpPr>
          <p:spPr>
            <a:xfrm>
              <a:off x="6560819" y="2380583"/>
              <a:ext cx="496062" cy="352139"/>
            </a:xfrm>
            <a:custGeom>
              <a:avLst/>
              <a:gdLst>
                <a:gd name="connsiteX0" fmla="*/ 154781 w 496062"/>
                <a:gd name="connsiteY0" fmla="*/ 352139 h 352139"/>
                <a:gd name="connsiteX1" fmla="*/ 135731 w 496062"/>
                <a:gd name="connsiteY1" fmla="*/ 352139 h 352139"/>
                <a:gd name="connsiteX2" fmla="*/ 135731 w 496062"/>
                <a:gd name="connsiteY2" fmla="*/ 235268 h 352139"/>
                <a:gd name="connsiteX3" fmla="*/ 74867 w 496062"/>
                <a:gd name="connsiteY3" fmla="*/ 259080 h 352139"/>
                <a:gd name="connsiteX4" fmla="*/ 74486 w 496062"/>
                <a:gd name="connsiteY4" fmla="*/ 259080 h 352139"/>
                <a:gd name="connsiteX5" fmla="*/ 1905 w 496062"/>
                <a:gd name="connsiteY5" fmla="*/ 191262 h 352139"/>
                <a:gd name="connsiteX6" fmla="*/ 667 w 496062"/>
                <a:gd name="connsiteY6" fmla="*/ 191548 h 352139"/>
                <a:gd name="connsiteX7" fmla="*/ 571 w 496062"/>
                <a:gd name="connsiteY7" fmla="*/ 179356 h 352139"/>
                <a:gd name="connsiteX8" fmla="*/ 571 w 496062"/>
                <a:gd name="connsiteY8" fmla="*/ 178308 h 352139"/>
                <a:gd name="connsiteX9" fmla="*/ 476 w 496062"/>
                <a:gd name="connsiteY9" fmla="*/ 176975 h 352139"/>
                <a:gd name="connsiteX10" fmla="*/ 0 w 496062"/>
                <a:gd name="connsiteY10" fmla="*/ 166973 h 352139"/>
                <a:gd name="connsiteX11" fmla="*/ 1429 w 496062"/>
                <a:gd name="connsiteY11" fmla="*/ 166973 h 352139"/>
                <a:gd name="connsiteX12" fmla="*/ 73819 w 496062"/>
                <a:gd name="connsiteY12" fmla="*/ 96203 h 352139"/>
                <a:gd name="connsiteX13" fmla="*/ 135731 w 496062"/>
                <a:gd name="connsiteY13" fmla="*/ 119825 h 352139"/>
                <a:gd name="connsiteX14" fmla="*/ 135731 w 496062"/>
                <a:gd name="connsiteY14" fmla="*/ 0 h 352139"/>
                <a:gd name="connsiteX15" fmla="*/ 145256 w 496062"/>
                <a:gd name="connsiteY15" fmla="*/ 0 h 352139"/>
                <a:gd name="connsiteX16" fmla="*/ 496062 w 496062"/>
                <a:gd name="connsiteY16" fmla="*/ 320516 h 352139"/>
                <a:gd name="connsiteX17" fmla="*/ 477108 w 496062"/>
                <a:gd name="connsiteY17" fmla="*/ 322231 h 352139"/>
                <a:gd name="connsiteX18" fmla="*/ 154781 w 496062"/>
                <a:gd name="connsiteY18" fmla="*/ 19241 h 352139"/>
                <a:gd name="connsiteX19" fmla="*/ 154781 w 496062"/>
                <a:gd name="connsiteY19" fmla="*/ 143732 h 352139"/>
                <a:gd name="connsiteX20" fmla="*/ 133921 w 496062"/>
                <a:gd name="connsiteY20" fmla="*/ 143256 h 352139"/>
                <a:gd name="connsiteX21" fmla="*/ 131350 w 496062"/>
                <a:gd name="connsiteY21" fmla="*/ 140970 h 352139"/>
                <a:gd name="connsiteX22" fmla="*/ 74009 w 496062"/>
                <a:gd name="connsiteY22" fmla="*/ 115348 h 352139"/>
                <a:gd name="connsiteX23" fmla="*/ 19812 w 496062"/>
                <a:gd name="connsiteY23" fmla="*/ 176879 h 352139"/>
                <a:gd name="connsiteX24" fmla="*/ 19717 w 496062"/>
                <a:gd name="connsiteY24" fmla="*/ 178403 h 352139"/>
                <a:gd name="connsiteX25" fmla="*/ 19717 w 496062"/>
                <a:gd name="connsiteY25" fmla="*/ 179165 h 352139"/>
                <a:gd name="connsiteX26" fmla="*/ 74771 w 496062"/>
                <a:gd name="connsiteY26" fmla="*/ 240030 h 352139"/>
                <a:gd name="connsiteX27" fmla="*/ 131826 w 496062"/>
                <a:gd name="connsiteY27" fmla="*/ 213646 h 352139"/>
                <a:gd name="connsiteX28" fmla="*/ 134398 w 496062"/>
                <a:gd name="connsiteY28" fmla="*/ 211360 h 352139"/>
                <a:gd name="connsiteX29" fmla="*/ 154877 w 496062"/>
                <a:gd name="connsiteY29" fmla="*/ 210503 h 352139"/>
                <a:gd name="connsiteX30" fmla="*/ 154877 w 496062"/>
                <a:gd name="connsiteY30" fmla="*/ 352139 h 35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6062" h="352139">
                  <a:moveTo>
                    <a:pt x="154781" y="352139"/>
                  </a:moveTo>
                  <a:lnTo>
                    <a:pt x="135731" y="352139"/>
                  </a:lnTo>
                  <a:lnTo>
                    <a:pt x="135731" y="235268"/>
                  </a:lnTo>
                  <a:cubicBezTo>
                    <a:pt x="115729" y="250984"/>
                    <a:pt x="95250" y="258985"/>
                    <a:pt x="74867" y="259080"/>
                  </a:cubicBezTo>
                  <a:cubicBezTo>
                    <a:pt x="74771" y="259080"/>
                    <a:pt x="74581" y="259080"/>
                    <a:pt x="74486" y="259080"/>
                  </a:cubicBezTo>
                  <a:cubicBezTo>
                    <a:pt x="38481" y="259080"/>
                    <a:pt x="8382" y="230124"/>
                    <a:pt x="1905" y="191262"/>
                  </a:cubicBezTo>
                  <a:lnTo>
                    <a:pt x="667" y="191548"/>
                  </a:lnTo>
                  <a:lnTo>
                    <a:pt x="571" y="179356"/>
                  </a:lnTo>
                  <a:lnTo>
                    <a:pt x="571" y="178308"/>
                  </a:lnTo>
                  <a:lnTo>
                    <a:pt x="476" y="176975"/>
                  </a:lnTo>
                  <a:lnTo>
                    <a:pt x="0" y="166973"/>
                  </a:lnTo>
                  <a:lnTo>
                    <a:pt x="1429" y="166973"/>
                  </a:lnTo>
                  <a:cubicBezTo>
                    <a:pt x="6572" y="126873"/>
                    <a:pt x="36957" y="96488"/>
                    <a:pt x="73819" y="96203"/>
                  </a:cubicBezTo>
                  <a:cubicBezTo>
                    <a:pt x="94583" y="96393"/>
                    <a:pt x="115253" y="104013"/>
                    <a:pt x="135731" y="119825"/>
                  </a:cubicBezTo>
                  <a:lnTo>
                    <a:pt x="135731" y="0"/>
                  </a:lnTo>
                  <a:lnTo>
                    <a:pt x="145256" y="0"/>
                  </a:lnTo>
                  <a:cubicBezTo>
                    <a:pt x="329089" y="0"/>
                    <a:pt x="479870" y="137827"/>
                    <a:pt x="496062" y="320516"/>
                  </a:cubicBezTo>
                  <a:lnTo>
                    <a:pt x="477108" y="322231"/>
                  </a:lnTo>
                  <a:cubicBezTo>
                    <a:pt x="462058" y="152591"/>
                    <a:pt x="324326" y="23813"/>
                    <a:pt x="154781" y="19241"/>
                  </a:cubicBezTo>
                  <a:lnTo>
                    <a:pt x="154781" y="143732"/>
                  </a:lnTo>
                  <a:lnTo>
                    <a:pt x="133921" y="143256"/>
                  </a:lnTo>
                  <a:lnTo>
                    <a:pt x="131350" y="140970"/>
                  </a:lnTo>
                  <a:cubicBezTo>
                    <a:pt x="111824" y="123825"/>
                    <a:pt x="92393" y="114872"/>
                    <a:pt x="74009" y="115348"/>
                  </a:cubicBezTo>
                  <a:cubicBezTo>
                    <a:pt x="44672" y="115538"/>
                    <a:pt x="20860" y="142589"/>
                    <a:pt x="19812" y="176879"/>
                  </a:cubicBezTo>
                  <a:lnTo>
                    <a:pt x="19717" y="178403"/>
                  </a:lnTo>
                  <a:lnTo>
                    <a:pt x="19717" y="179165"/>
                  </a:lnTo>
                  <a:cubicBezTo>
                    <a:pt x="21241" y="213455"/>
                    <a:pt x="45720" y="240125"/>
                    <a:pt x="74771" y="240030"/>
                  </a:cubicBezTo>
                  <a:cubicBezTo>
                    <a:pt x="93345" y="239935"/>
                    <a:pt x="112490" y="231077"/>
                    <a:pt x="131826" y="213646"/>
                  </a:cubicBezTo>
                  <a:lnTo>
                    <a:pt x="134398" y="211360"/>
                  </a:lnTo>
                  <a:lnTo>
                    <a:pt x="154877" y="210503"/>
                  </a:lnTo>
                  <a:lnTo>
                    <a:pt x="154877" y="352139"/>
                  </a:lnTo>
                  <a:close/>
                </a:path>
              </a:pathLst>
            </a:custGeom>
            <a:grpFill/>
            <a:ln w="9525" cap="flat">
              <a:noFill/>
              <a:prstDash val="solid"/>
              <a:miter/>
            </a:ln>
          </p:spPr>
          <p:txBody>
            <a:bodyPr rtlCol="0" anchor="ctr"/>
            <a:lstStyle/>
            <a:p>
              <a:endParaRPr lang="es-ES"/>
            </a:p>
          </p:txBody>
        </p:sp>
        <p:sp>
          <p:nvSpPr>
            <p:cNvPr id="57" name="Forma libre: forma 56">
              <a:extLst>
                <a:ext uri="{FF2B5EF4-FFF2-40B4-BE49-F238E27FC236}">
                  <a16:creationId xmlns:a16="http://schemas.microsoft.com/office/drawing/2014/main" id="{889967E3-AEA2-5E9C-D130-0A43696F3657}"/>
                </a:ext>
              </a:extLst>
            </p:cNvPr>
            <p:cNvSpPr/>
            <p:nvPr/>
          </p:nvSpPr>
          <p:spPr>
            <a:xfrm>
              <a:off x="6353460" y="2382107"/>
              <a:ext cx="324516" cy="495776"/>
            </a:xfrm>
            <a:custGeom>
              <a:avLst/>
              <a:gdLst>
                <a:gd name="connsiteX0" fmla="*/ 166973 w 324516"/>
                <a:gd name="connsiteY0" fmla="*/ 495776 h 495776"/>
                <a:gd name="connsiteX1" fmla="*/ 166973 w 324516"/>
                <a:gd name="connsiteY1" fmla="*/ 494348 h 495776"/>
                <a:gd name="connsiteX2" fmla="*/ 96203 w 324516"/>
                <a:gd name="connsiteY2" fmla="*/ 421958 h 495776"/>
                <a:gd name="connsiteX3" fmla="*/ 119824 w 324516"/>
                <a:gd name="connsiteY3" fmla="*/ 360140 h 495776"/>
                <a:gd name="connsiteX4" fmla="*/ 0 w 324516"/>
                <a:gd name="connsiteY4" fmla="*/ 360140 h 495776"/>
                <a:gd name="connsiteX5" fmla="*/ 0 w 324516"/>
                <a:gd name="connsiteY5" fmla="*/ 350615 h 495776"/>
                <a:gd name="connsiteX6" fmla="*/ 320707 w 324516"/>
                <a:gd name="connsiteY6" fmla="*/ 0 h 495776"/>
                <a:gd name="connsiteX7" fmla="*/ 322421 w 324516"/>
                <a:gd name="connsiteY7" fmla="*/ 18955 h 495776"/>
                <a:gd name="connsiteX8" fmla="*/ 19240 w 324516"/>
                <a:gd name="connsiteY8" fmla="*/ 341090 h 495776"/>
                <a:gd name="connsiteX9" fmla="*/ 143828 w 324516"/>
                <a:gd name="connsiteY9" fmla="*/ 341090 h 495776"/>
                <a:gd name="connsiteX10" fmla="*/ 143351 w 324516"/>
                <a:gd name="connsiteY10" fmla="*/ 361950 h 495776"/>
                <a:gd name="connsiteX11" fmla="*/ 141065 w 324516"/>
                <a:gd name="connsiteY11" fmla="*/ 364522 h 495776"/>
                <a:gd name="connsiteX12" fmla="*/ 115348 w 324516"/>
                <a:gd name="connsiteY12" fmla="*/ 421862 h 495776"/>
                <a:gd name="connsiteX13" fmla="*/ 176879 w 324516"/>
                <a:gd name="connsiteY13" fmla="*/ 476060 h 495776"/>
                <a:gd name="connsiteX14" fmla="*/ 178403 w 324516"/>
                <a:gd name="connsiteY14" fmla="*/ 476060 h 495776"/>
                <a:gd name="connsiteX15" fmla="*/ 179165 w 324516"/>
                <a:gd name="connsiteY15" fmla="*/ 476060 h 495776"/>
                <a:gd name="connsiteX16" fmla="*/ 240125 w 324516"/>
                <a:gd name="connsiteY16" fmla="*/ 421100 h 495776"/>
                <a:gd name="connsiteX17" fmla="*/ 213741 w 324516"/>
                <a:gd name="connsiteY17" fmla="*/ 364141 h 495776"/>
                <a:gd name="connsiteX18" fmla="*/ 211455 w 324516"/>
                <a:gd name="connsiteY18" fmla="*/ 361569 h 495776"/>
                <a:gd name="connsiteX19" fmla="*/ 210598 w 324516"/>
                <a:gd name="connsiteY19" fmla="*/ 341090 h 495776"/>
                <a:gd name="connsiteX20" fmla="*/ 324517 w 324516"/>
                <a:gd name="connsiteY20" fmla="*/ 341090 h 495776"/>
                <a:gd name="connsiteX21" fmla="*/ 324517 w 324516"/>
                <a:gd name="connsiteY21" fmla="*/ 360140 h 495776"/>
                <a:gd name="connsiteX22" fmla="*/ 235363 w 324516"/>
                <a:gd name="connsiteY22" fmla="*/ 360140 h 495776"/>
                <a:gd name="connsiteX23" fmla="*/ 259175 w 324516"/>
                <a:gd name="connsiteY23" fmla="*/ 420910 h 495776"/>
                <a:gd name="connsiteX24" fmla="*/ 191548 w 324516"/>
                <a:gd name="connsiteY24" fmla="*/ 493871 h 495776"/>
                <a:gd name="connsiteX25" fmla="*/ 191834 w 324516"/>
                <a:gd name="connsiteY25" fmla="*/ 495110 h 495776"/>
                <a:gd name="connsiteX26" fmla="*/ 179451 w 324516"/>
                <a:gd name="connsiteY26" fmla="*/ 495205 h 495776"/>
                <a:gd name="connsiteX27" fmla="*/ 178403 w 324516"/>
                <a:gd name="connsiteY27" fmla="*/ 495205 h 495776"/>
                <a:gd name="connsiteX28" fmla="*/ 166973 w 324516"/>
                <a:gd name="connsiteY28" fmla="*/ 495776 h 49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4516" h="495776">
                  <a:moveTo>
                    <a:pt x="166973" y="495776"/>
                  </a:moveTo>
                  <a:lnTo>
                    <a:pt x="166973" y="494348"/>
                  </a:lnTo>
                  <a:cubicBezTo>
                    <a:pt x="126873" y="489109"/>
                    <a:pt x="96393" y="458819"/>
                    <a:pt x="96203" y="421958"/>
                  </a:cubicBezTo>
                  <a:cubicBezTo>
                    <a:pt x="96107" y="401288"/>
                    <a:pt x="104013" y="380524"/>
                    <a:pt x="119824" y="360140"/>
                  </a:cubicBezTo>
                  <a:lnTo>
                    <a:pt x="0" y="360140"/>
                  </a:lnTo>
                  <a:lnTo>
                    <a:pt x="0" y="350615"/>
                  </a:lnTo>
                  <a:cubicBezTo>
                    <a:pt x="0" y="166973"/>
                    <a:pt x="137922" y="16192"/>
                    <a:pt x="320707" y="0"/>
                  </a:cubicBezTo>
                  <a:lnTo>
                    <a:pt x="322421" y="18955"/>
                  </a:lnTo>
                  <a:cubicBezTo>
                    <a:pt x="152686" y="34004"/>
                    <a:pt x="23813" y="171641"/>
                    <a:pt x="19240" y="341090"/>
                  </a:cubicBezTo>
                  <a:lnTo>
                    <a:pt x="143828" y="341090"/>
                  </a:lnTo>
                  <a:lnTo>
                    <a:pt x="143351" y="361950"/>
                  </a:lnTo>
                  <a:lnTo>
                    <a:pt x="141065" y="364522"/>
                  </a:lnTo>
                  <a:cubicBezTo>
                    <a:pt x="123920" y="383953"/>
                    <a:pt x="115253" y="403288"/>
                    <a:pt x="115348" y="421862"/>
                  </a:cubicBezTo>
                  <a:cubicBezTo>
                    <a:pt x="115538" y="451199"/>
                    <a:pt x="142589" y="475012"/>
                    <a:pt x="176879" y="476060"/>
                  </a:cubicBezTo>
                  <a:lnTo>
                    <a:pt x="178403" y="476060"/>
                  </a:lnTo>
                  <a:lnTo>
                    <a:pt x="179165" y="476060"/>
                  </a:lnTo>
                  <a:cubicBezTo>
                    <a:pt x="213455" y="474536"/>
                    <a:pt x="240221" y="450342"/>
                    <a:pt x="240125" y="421100"/>
                  </a:cubicBezTo>
                  <a:cubicBezTo>
                    <a:pt x="240030" y="402527"/>
                    <a:pt x="231172" y="383381"/>
                    <a:pt x="213741" y="364141"/>
                  </a:cubicBezTo>
                  <a:lnTo>
                    <a:pt x="211455" y="361569"/>
                  </a:lnTo>
                  <a:lnTo>
                    <a:pt x="210598" y="341090"/>
                  </a:lnTo>
                  <a:lnTo>
                    <a:pt x="324517" y="341090"/>
                  </a:lnTo>
                  <a:lnTo>
                    <a:pt x="324517" y="360140"/>
                  </a:lnTo>
                  <a:lnTo>
                    <a:pt x="235363" y="360140"/>
                  </a:lnTo>
                  <a:cubicBezTo>
                    <a:pt x="251079" y="380143"/>
                    <a:pt x="259080" y="400526"/>
                    <a:pt x="259175" y="420910"/>
                  </a:cubicBezTo>
                  <a:cubicBezTo>
                    <a:pt x="259366" y="457010"/>
                    <a:pt x="230505" y="487299"/>
                    <a:pt x="191548" y="493871"/>
                  </a:cubicBezTo>
                  <a:lnTo>
                    <a:pt x="191834" y="495110"/>
                  </a:lnTo>
                  <a:lnTo>
                    <a:pt x="179451" y="495205"/>
                  </a:lnTo>
                  <a:lnTo>
                    <a:pt x="178403" y="495205"/>
                  </a:lnTo>
                  <a:lnTo>
                    <a:pt x="166973" y="495776"/>
                  </a:lnTo>
                  <a:close/>
                </a:path>
              </a:pathLst>
            </a:custGeom>
            <a:grpFill/>
            <a:ln w="9525" cap="flat">
              <a:noFill/>
              <a:prstDash val="solid"/>
              <a:miter/>
            </a:ln>
          </p:spPr>
          <p:txBody>
            <a:bodyPr rtlCol="0" anchor="ctr"/>
            <a:lstStyle/>
            <a:p>
              <a:endParaRPr lang="es-ES"/>
            </a:p>
          </p:txBody>
        </p:sp>
        <p:grpSp>
          <p:nvGrpSpPr>
            <p:cNvPr id="58" name="Gráfico 20">
              <a:extLst>
                <a:ext uri="{FF2B5EF4-FFF2-40B4-BE49-F238E27FC236}">
                  <a16:creationId xmlns:a16="http://schemas.microsoft.com/office/drawing/2014/main" id="{A418CD47-A7C6-A023-8483-9B611509C4A2}"/>
                </a:ext>
              </a:extLst>
            </p:cNvPr>
            <p:cNvGrpSpPr/>
            <p:nvPr/>
          </p:nvGrpSpPr>
          <p:grpSpPr>
            <a:xfrm>
              <a:off x="6354794" y="2588513"/>
              <a:ext cx="703326" cy="497109"/>
              <a:chOff x="6354794" y="2588513"/>
              <a:chExt cx="703326" cy="497109"/>
            </a:xfrm>
            <a:grpFill/>
          </p:grpSpPr>
          <p:sp>
            <p:nvSpPr>
              <p:cNvPr id="59" name="Forma libre: forma 58">
                <a:extLst>
                  <a:ext uri="{FF2B5EF4-FFF2-40B4-BE49-F238E27FC236}">
                    <a16:creationId xmlns:a16="http://schemas.microsoft.com/office/drawing/2014/main" id="{B17AAD1A-E167-F035-8CCE-D8601586DD7E}"/>
                  </a:ext>
                </a:extLst>
              </p:cNvPr>
              <p:cNvSpPr/>
              <p:nvPr/>
            </p:nvSpPr>
            <p:spPr>
              <a:xfrm>
                <a:off x="6354794" y="2733675"/>
                <a:ext cx="496157" cy="351948"/>
              </a:xfrm>
              <a:custGeom>
                <a:avLst/>
                <a:gdLst>
                  <a:gd name="connsiteX0" fmla="*/ 360331 w 496157"/>
                  <a:gd name="connsiteY0" fmla="*/ 351949 h 351948"/>
                  <a:gd name="connsiteX1" fmla="*/ 350806 w 496157"/>
                  <a:gd name="connsiteY1" fmla="*/ 351949 h 351948"/>
                  <a:gd name="connsiteX2" fmla="*/ 0 w 496157"/>
                  <a:gd name="connsiteY2" fmla="*/ 31433 h 351948"/>
                  <a:gd name="connsiteX3" fmla="*/ 18955 w 496157"/>
                  <a:gd name="connsiteY3" fmla="*/ 29718 h 351948"/>
                  <a:gd name="connsiteX4" fmla="*/ 341281 w 496157"/>
                  <a:gd name="connsiteY4" fmla="*/ 332708 h 351948"/>
                  <a:gd name="connsiteX5" fmla="*/ 341281 w 496157"/>
                  <a:gd name="connsiteY5" fmla="*/ 208217 h 351948"/>
                  <a:gd name="connsiteX6" fmla="*/ 362140 w 496157"/>
                  <a:gd name="connsiteY6" fmla="*/ 208693 h 351948"/>
                  <a:gd name="connsiteX7" fmla="*/ 364712 w 496157"/>
                  <a:gd name="connsiteY7" fmla="*/ 210979 h 351948"/>
                  <a:gd name="connsiteX8" fmla="*/ 422053 w 496157"/>
                  <a:gd name="connsiteY8" fmla="*/ 236601 h 351948"/>
                  <a:gd name="connsiteX9" fmla="*/ 476345 w 496157"/>
                  <a:gd name="connsiteY9" fmla="*/ 175070 h 351948"/>
                  <a:gd name="connsiteX10" fmla="*/ 476345 w 496157"/>
                  <a:gd name="connsiteY10" fmla="*/ 173546 h 351948"/>
                  <a:gd name="connsiteX11" fmla="*/ 476345 w 496157"/>
                  <a:gd name="connsiteY11" fmla="*/ 172784 h 351948"/>
                  <a:gd name="connsiteX12" fmla="*/ 421576 w 496157"/>
                  <a:gd name="connsiteY12" fmla="*/ 111919 h 351948"/>
                  <a:gd name="connsiteX13" fmla="*/ 421291 w 496157"/>
                  <a:gd name="connsiteY13" fmla="*/ 111919 h 351948"/>
                  <a:gd name="connsiteX14" fmla="*/ 364236 w 496157"/>
                  <a:gd name="connsiteY14" fmla="*/ 138303 h 351948"/>
                  <a:gd name="connsiteX15" fmla="*/ 361664 w 496157"/>
                  <a:gd name="connsiteY15" fmla="*/ 140589 h 351948"/>
                  <a:gd name="connsiteX16" fmla="*/ 341185 w 496157"/>
                  <a:gd name="connsiteY16" fmla="*/ 141446 h 351948"/>
                  <a:gd name="connsiteX17" fmla="*/ 341185 w 496157"/>
                  <a:gd name="connsiteY17" fmla="*/ 0 h 351948"/>
                  <a:gd name="connsiteX18" fmla="*/ 360235 w 496157"/>
                  <a:gd name="connsiteY18" fmla="*/ 0 h 351948"/>
                  <a:gd name="connsiteX19" fmla="*/ 360235 w 496157"/>
                  <a:gd name="connsiteY19" fmla="*/ 116872 h 351948"/>
                  <a:gd name="connsiteX20" fmla="*/ 421100 w 496157"/>
                  <a:gd name="connsiteY20" fmla="*/ 93059 h 351948"/>
                  <a:gd name="connsiteX21" fmla="*/ 494062 w 496157"/>
                  <a:gd name="connsiteY21" fmla="*/ 160687 h 351948"/>
                  <a:gd name="connsiteX22" fmla="*/ 495300 w 496157"/>
                  <a:gd name="connsiteY22" fmla="*/ 160401 h 351948"/>
                  <a:gd name="connsiteX23" fmla="*/ 495395 w 496157"/>
                  <a:gd name="connsiteY23" fmla="*/ 172784 h 351948"/>
                  <a:gd name="connsiteX24" fmla="*/ 495395 w 496157"/>
                  <a:gd name="connsiteY24" fmla="*/ 173736 h 351948"/>
                  <a:gd name="connsiteX25" fmla="*/ 496157 w 496157"/>
                  <a:gd name="connsiteY25" fmla="*/ 184975 h 351948"/>
                  <a:gd name="connsiteX26" fmla="*/ 494633 w 496157"/>
                  <a:gd name="connsiteY26" fmla="*/ 184975 h 351948"/>
                  <a:gd name="connsiteX27" fmla="*/ 422148 w 496157"/>
                  <a:gd name="connsiteY27" fmla="*/ 255842 h 351948"/>
                  <a:gd name="connsiteX28" fmla="*/ 360235 w 496157"/>
                  <a:gd name="connsiteY28" fmla="*/ 232220 h 351948"/>
                  <a:gd name="connsiteX29" fmla="*/ 360235 w 496157"/>
                  <a:gd name="connsiteY29" fmla="*/ 351949 h 35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6157" h="351948">
                    <a:moveTo>
                      <a:pt x="360331" y="351949"/>
                    </a:moveTo>
                    <a:lnTo>
                      <a:pt x="350806" y="351949"/>
                    </a:lnTo>
                    <a:cubicBezTo>
                      <a:pt x="166973" y="351949"/>
                      <a:pt x="16192" y="214122"/>
                      <a:pt x="0" y="31433"/>
                    </a:cubicBezTo>
                    <a:lnTo>
                      <a:pt x="18955" y="29718"/>
                    </a:lnTo>
                    <a:cubicBezTo>
                      <a:pt x="34004" y="199358"/>
                      <a:pt x="171736" y="328136"/>
                      <a:pt x="341281" y="332708"/>
                    </a:cubicBezTo>
                    <a:lnTo>
                      <a:pt x="341281" y="208217"/>
                    </a:lnTo>
                    <a:lnTo>
                      <a:pt x="362140" y="208693"/>
                    </a:lnTo>
                    <a:lnTo>
                      <a:pt x="364712" y="210979"/>
                    </a:lnTo>
                    <a:cubicBezTo>
                      <a:pt x="384238" y="228124"/>
                      <a:pt x="403193" y="236982"/>
                      <a:pt x="422053" y="236601"/>
                    </a:cubicBezTo>
                    <a:cubicBezTo>
                      <a:pt x="451390" y="236411"/>
                      <a:pt x="475202" y="209359"/>
                      <a:pt x="476345" y="175070"/>
                    </a:cubicBezTo>
                    <a:lnTo>
                      <a:pt x="476345" y="173546"/>
                    </a:lnTo>
                    <a:lnTo>
                      <a:pt x="476345" y="172784"/>
                    </a:lnTo>
                    <a:cubicBezTo>
                      <a:pt x="474821" y="138589"/>
                      <a:pt x="450723" y="111919"/>
                      <a:pt x="421576" y="111919"/>
                    </a:cubicBezTo>
                    <a:cubicBezTo>
                      <a:pt x="421481" y="111919"/>
                      <a:pt x="421386" y="111919"/>
                      <a:pt x="421291" y="111919"/>
                    </a:cubicBezTo>
                    <a:cubicBezTo>
                      <a:pt x="402717" y="112014"/>
                      <a:pt x="383572" y="120872"/>
                      <a:pt x="364236" y="138303"/>
                    </a:cubicBezTo>
                    <a:lnTo>
                      <a:pt x="361664" y="140589"/>
                    </a:lnTo>
                    <a:lnTo>
                      <a:pt x="341185" y="141446"/>
                    </a:lnTo>
                    <a:lnTo>
                      <a:pt x="341185" y="0"/>
                    </a:lnTo>
                    <a:lnTo>
                      <a:pt x="360235" y="0"/>
                    </a:lnTo>
                    <a:lnTo>
                      <a:pt x="360235" y="116872"/>
                    </a:lnTo>
                    <a:cubicBezTo>
                      <a:pt x="380238" y="101155"/>
                      <a:pt x="400717" y="93154"/>
                      <a:pt x="421100" y="93059"/>
                    </a:cubicBezTo>
                    <a:cubicBezTo>
                      <a:pt x="456819" y="92869"/>
                      <a:pt x="487489" y="121729"/>
                      <a:pt x="494062" y="160687"/>
                    </a:cubicBezTo>
                    <a:lnTo>
                      <a:pt x="495300" y="160401"/>
                    </a:lnTo>
                    <a:lnTo>
                      <a:pt x="495395" y="172784"/>
                    </a:lnTo>
                    <a:lnTo>
                      <a:pt x="495395" y="173736"/>
                    </a:lnTo>
                    <a:lnTo>
                      <a:pt x="496157" y="184975"/>
                    </a:lnTo>
                    <a:lnTo>
                      <a:pt x="494633" y="184975"/>
                    </a:lnTo>
                    <a:cubicBezTo>
                      <a:pt x="489490" y="225171"/>
                      <a:pt x="459105" y="255651"/>
                      <a:pt x="422148" y="255842"/>
                    </a:cubicBezTo>
                    <a:cubicBezTo>
                      <a:pt x="401669" y="255937"/>
                      <a:pt x="380714" y="248031"/>
                      <a:pt x="360235" y="232220"/>
                    </a:cubicBezTo>
                    <a:lnTo>
                      <a:pt x="360235" y="351949"/>
                    </a:lnTo>
                    <a:close/>
                  </a:path>
                </a:pathLst>
              </a:custGeom>
              <a:grpFill/>
              <a:ln w="9525" cap="flat">
                <a:noFill/>
                <a:prstDash val="solid"/>
                <a:miter/>
              </a:ln>
            </p:spPr>
            <p:txBody>
              <a:bodyPr rtlCol="0" anchor="ctr"/>
              <a:lstStyle/>
              <a:p>
                <a:endParaRPr lang="es-ES"/>
              </a:p>
            </p:txBody>
          </p:sp>
          <p:sp>
            <p:nvSpPr>
              <p:cNvPr id="60" name="Forma libre: forma 59">
                <a:extLst>
                  <a:ext uri="{FF2B5EF4-FFF2-40B4-BE49-F238E27FC236}">
                    <a16:creationId xmlns:a16="http://schemas.microsoft.com/office/drawing/2014/main" id="{654CDCA2-62AB-A6B5-EA55-6EC81AABA579}"/>
                  </a:ext>
                </a:extLst>
              </p:cNvPr>
              <p:cNvSpPr/>
              <p:nvPr/>
            </p:nvSpPr>
            <p:spPr>
              <a:xfrm>
                <a:off x="6733793" y="2588513"/>
                <a:ext cx="324326" cy="495681"/>
              </a:xfrm>
              <a:custGeom>
                <a:avLst/>
                <a:gdLst>
                  <a:gd name="connsiteX0" fmla="*/ 3715 w 324326"/>
                  <a:gd name="connsiteY0" fmla="*/ 495681 h 495681"/>
                  <a:gd name="connsiteX1" fmla="*/ 2000 w 324326"/>
                  <a:gd name="connsiteY1" fmla="*/ 476726 h 495681"/>
                  <a:gd name="connsiteX2" fmla="*/ 305276 w 324326"/>
                  <a:gd name="connsiteY2" fmla="*/ 154686 h 495681"/>
                  <a:gd name="connsiteX3" fmla="*/ 180689 w 324326"/>
                  <a:gd name="connsiteY3" fmla="*/ 154686 h 495681"/>
                  <a:gd name="connsiteX4" fmla="*/ 181166 w 324326"/>
                  <a:gd name="connsiteY4" fmla="*/ 133826 h 495681"/>
                  <a:gd name="connsiteX5" fmla="*/ 183452 w 324326"/>
                  <a:gd name="connsiteY5" fmla="*/ 131254 h 495681"/>
                  <a:gd name="connsiteX6" fmla="*/ 209169 w 324326"/>
                  <a:gd name="connsiteY6" fmla="*/ 73914 h 495681"/>
                  <a:gd name="connsiteX7" fmla="*/ 147638 w 324326"/>
                  <a:gd name="connsiteY7" fmla="*/ 19717 h 495681"/>
                  <a:gd name="connsiteX8" fmla="*/ 146113 w 324326"/>
                  <a:gd name="connsiteY8" fmla="*/ 19717 h 495681"/>
                  <a:gd name="connsiteX9" fmla="*/ 145352 w 324326"/>
                  <a:gd name="connsiteY9" fmla="*/ 19717 h 495681"/>
                  <a:gd name="connsiteX10" fmla="*/ 84392 w 324326"/>
                  <a:gd name="connsiteY10" fmla="*/ 74676 h 495681"/>
                  <a:gd name="connsiteX11" fmla="*/ 110776 w 324326"/>
                  <a:gd name="connsiteY11" fmla="*/ 131636 h 495681"/>
                  <a:gd name="connsiteX12" fmla="*/ 113062 w 324326"/>
                  <a:gd name="connsiteY12" fmla="*/ 134207 h 495681"/>
                  <a:gd name="connsiteX13" fmla="*/ 113919 w 324326"/>
                  <a:gd name="connsiteY13" fmla="*/ 154686 h 495681"/>
                  <a:gd name="connsiteX14" fmla="*/ 0 w 324326"/>
                  <a:gd name="connsiteY14" fmla="*/ 154686 h 495681"/>
                  <a:gd name="connsiteX15" fmla="*/ 0 w 324326"/>
                  <a:gd name="connsiteY15" fmla="*/ 135636 h 495681"/>
                  <a:gd name="connsiteX16" fmla="*/ 89154 w 324326"/>
                  <a:gd name="connsiteY16" fmla="*/ 135636 h 495681"/>
                  <a:gd name="connsiteX17" fmla="*/ 65342 w 324326"/>
                  <a:gd name="connsiteY17" fmla="*/ 74867 h 495681"/>
                  <a:gd name="connsiteX18" fmla="*/ 133064 w 324326"/>
                  <a:gd name="connsiteY18" fmla="*/ 1905 h 495681"/>
                  <a:gd name="connsiteX19" fmla="*/ 132779 w 324326"/>
                  <a:gd name="connsiteY19" fmla="*/ 667 h 495681"/>
                  <a:gd name="connsiteX20" fmla="*/ 145066 w 324326"/>
                  <a:gd name="connsiteY20" fmla="*/ 572 h 495681"/>
                  <a:gd name="connsiteX21" fmla="*/ 146113 w 324326"/>
                  <a:gd name="connsiteY21" fmla="*/ 572 h 495681"/>
                  <a:gd name="connsiteX22" fmla="*/ 157353 w 324326"/>
                  <a:gd name="connsiteY22" fmla="*/ 0 h 495681"/>
                  <a:gd name="connsiteX23" fmla="*/ 157353 w 324326"/>
                  <a:gd name="connsiteY23" fmla="*/ 1429 h 495681"/>
                  <a:gd name="connsiteX24" fmla="*/ 228124 w 324326"/>
                  <a:gd name="connsiteY24" fmla="*/ 73819 h 495681"/>
                  <a:gd name="connsiteX25" fmla="*/ 204502 w 324326"/>
                  <a:gd name="connsiteY25" fmla="*/ 135636 h 495681"/>
                  <a:gd name="connsiteX26" fmla="*/ 324326 w 324326"/>
                  <a:gd name="connsiteY26" fmla="*/ 135636 h 495681"/>
                  <a:gd name="connsiteX27" fmla="*/ 324326 w 324326"/>
                  <a:gd name="connsiteY27" fmla="*/ 145161 h 495681"/>
                  <a:gd name="connsiteX28" fmla="*/ 3715 w 324326"/>
                  <a:gd name="connsiteY28" fmla="*/ 495681 h 49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4326" h="495681">
                    <a:moveTo>
                      <a:pt x="3715" y="495681"/>
                    </a:moveTo>
                    <a:lnTo>
                      <a:pt x="2000" y="476726"/>
                    </a:lnTo>
                    <a:cubicBezTo>
                      <a:pt x="171736" y="461677"/>
                      <a:pt x="300609" y="324041"/>
                      <a:pt x="305276" y="154686"/>
                    </a:cubicBezTo>
                    <a:lnTo>
                      <a:pt x="180689" y="154686"/>
                    </a:lnTo>
                    <a:lnTo>
                      <a:pt x="181166" y="133826"/>
                    </a:lnTo>
                    <a:lnTo>
                      <a:pt x="183452" y="131254"/>
                    </a:lnTo>
                    <a:cubicBezTo>
                      <a:pt x="200596" y="111824"/>
                      <a:pt x="209264" y="92488"/>
                      <a:pt x="209169" y="73914"/>
                    </a:cubicBezTo>
                    <a:cubicBezTo>
                      <a:pt x="208979" y="44577"/>
                      <a:pt x="181928" y="20765"/>
                      <a:pt x="147638" y="19717"/>
                    </a:cubicBezTo>
                    <a:lnTo>
                      <a:pt x="146113" y="19717"/>
                    </a:lnTo>
                    <a:lnTo>
                      <a:pt x="145352" y="19717"/>
                    </a:lnTo>
                    <a:cubicBezTo>
                      <a:pt x="111062" y="21241"/>
                      <a:pt x="84296" y="45434"/>
                      <a:pt x="84392" y="74676"/>
                    </a:cubicBezTo>
                    <a:cubicBezTo>
                      <a:pt x="84487" y="93250"/>
                      <a:pt x="93440" y="112395"/>
                      <a:pt x="110776" y="131636"/>
                    </a:cubicBezTo>
                    <a:lnTo>
                      <a:pt x="113062" y="134207"/>
                    </a:lnTo>
                    <a:lnTo>
                      <a:pt x="113919" y="154686"/>
                    </a:lnTo>
                    <a:lnTo>
                      <a:pt x="0" y="154686"/>
                    </a:lnTo>
                    <a:lnTo>
                      <a:pt x="0" y="135636"/>
                    </a:lnTo>
                    <a:lnTo>
                      <a:pt x="89154" y="135636"/>
                    </a:lnTo>
                    <a:cubicBezTo>
                      <a:pt x="73438" y="115633"/>
                      <a:pt x="65437" y="95250"/>
                      <a:pt x="65342" y="74867"/>
                    </a:cubicBezTo>
                    <a:cubicBezTo>
                      <a:pt x="65151" y="38767"/>
                      <a:pt x="94107" y="8477"/>
                      <a:pt x="133064" y="1905"/>
                    </a:cubicBezTo>
                    <a:lnTo>
                      <a:pt x="132779" y="667"/>
                    </a:lnTo>
                    <a:lnTo>
                      <a:pt x="145066" y="572"/>
                    </a:lnTo>
                    <a:lnTo>
                      <a:pt x="146113" y="572"/>
                    </a:lnTo>
                    <a:lnTo>
                      <a:pt x="157353" y="0"/>
                    </a:lnTo>
                    <a:lnTo>
                      <a:pt x="157353" y="1429"/>
                    </a:lnTo>
                    <a:cubicBezTo>
                      <a:pt x="197453" y="6668"/>
                      <a:pt x="227933" y="36957"/>
                      <a:pt x="228124" y="73819"/>
                    </a:cubicBezTo>
                    <a:cubicBezTo>
                      <a:pt x="228219" y="94488"/>
                      <a:pt x="220313" y="115253"/>
                      <a:pt x="204502" y="135636"/>
                    </a:cubicBezTo>
                    <a:lnTo>
                      <a:pt x="324326" y="135636"/>
                    </a:lnTo>
                    <a:lnTo>
                      <a:pt x="324326" y="145161"/>
                    </a:lnTo>
                    <a:cubicBezTo>
                      <a:pt x="324517" y="328803"/>
                      <a:pt x="186595" y="479489"/>
                      <a:pt x="3715" y="495681"/>
                    </a:cubicBezTo>
                    <a:close/>
                  </a:path>
                </a:pathLst>
              </a:custGeom>
              <a:grpFill/>
              <a:ln w="9525" cap="flat">
                <a:noFill/>
                <a:prstDash val="solid"/>
                <a:miter/>
              </a:ln>
            </p:spPr>
            <p:txBody>
              <a:bodyPr rtlCol="0" anchor="ctr"/>
              <a:lstStyle/>
              <a:p>
                <a:endParaRPr lang="es-ES"/>
              </a:p>
            </p:txBody>
          </p:sp>
        </p:grpSp>
      </p:grpSp>
      <p:grpSp>
        <p:nvGrpSpPr>
          <p:cNvPr id="30" name="Grupo 29">
            <a:extLst>
              <a:ext uri="{FF2B5EF4-FFF2-40B4-BE49-F238E27FC236}">
                <a16:creationId xmlns:a16="http://schemas.microsoft.com/office/drawing/2014/main" id="{DCD69DC4-4E19-53EC-6A7C-A01A1C1A193D}"/>
              </a:ext>
            </a:extLst>
          </p:cNvPr>
          <p:cNvGrpSpPr/>
          <p:nvPr/>
        </p:nvGrpSpPr>
        <p:grpSpPr>
          <a:xfrm>
            <a:off x="226164" y="2206971"/>
            <a:ext cx="11166571" cy="1634175"/>
            <a:chOff x="226164" y="2206971"/>
            <a:chExt cx="11166571" cy="1634175"/>
          </a:xfrm>
        </p:grpSpPr>
        <p:sp>
          <p:nvSpPr>
            <p:cNvPr id="69" name="CuadroTexto 68">
              <a:extLst>
                <a:ext uri="{FF2B5EF4-FFF2-40B4-BE49-F238E27FC236}">
                  <a16:creationId xmlns:a16="http://schemas.microsoft.com/office/drawing/2014/main" id="{AD968AC8-43DC-80A9-D9C8-06F52EC6F5A9}"/>
                </a:ext>
              </a:extLst>
            </p:cNvPr>
            <p:cNvSpPr txBox="1"/>
            <p:nvPr/>
          </p:nvSpPr>
          <p:spPr>
            <a:xfrm>
              <a:off x="1558794" y="2206971"/>
              <a:ext cx="9833941" cy="938719"/>
            </a:xfrm>
            <a:prstGeom prst="rect">
              <a:avLst/>
            </a:prstGeom>
            <a:noFill/>
          </p:spPr>
          <p:txBody>
            <a:bodyPr wrap="square">
              <a:spAutoFit/>
            </a:bodyPr>
            <a:lstStyle/>
            <a:p>
              <a:r>
                <a:rPr lang="es-ES" sz="1100" b="1" dirty="0">
                  <a:ea typeface="Calibri" panose="020F0502020204030204" pitchFamily="34" charset="0"/>
                  <a:cs typeface="Arial" panose="020B0604020202020204" pitchFamily="34" charset="0"/>
                </a:rPr>
                <a:t>S</a:t>
              </a:r>
              <a:r>
                <a:rPr lang="es-ES" sz="1100" b="1" dirty="0">
                  <a:effectLst/>
                  <a:ea typeface="Calibri" panose="020F0502020204030204" pitchFamily="34" charset="0"/>
                  <a:cs typeface="Arial" panose="020B0604020202020204" pitchFamily="34" charset="0"/>
                </a:rPr>
                <a:t>e incorpora un sistema de acceso único y personalizado, la </a:t>
              </a:r>
              <a:r>
                <a:rPr lang="es-ES" sz="1100" b="1" dirty="0">
                  <a:effectLst/>
                  <a:highlight>
                    <a:srgbClr val="F5FCCE"/>
                  </a:highlight>
                  <a:ea typeface="Calibri" panose="020F0502020204030204" pitchFamily="34" charset="0"/>
                  <a:cs typeface="Arial" panose="020B0604020202020204" pitchFamily="34" charset="0"/>
                </a:rPr>
                <a:t>Carpeta Justicia</a:t>
              </a:r>
              <a:r>
                <a:rPr lang="es-ES" sz="1100" b="1" dirty="0">
                  <a:effectLst/>
                  <a:ea typeface="Calibri" panose="020F0502020204030204" pitchFamily="34" charset="0"/>
                  <a:cs typeface="Arial" panose="020B0604020202020204" pitchFamily="34" charset="0"/>
                </a:rPr>
                <a:t>,</a:t>
              </a:r>
              <a:r>
                <a:rPr lang="es-ES" sz="1100" dirty="0">
                  <a:effectLst/>
                  <a:ea typeface="Calibri" panose="020F0502020204030204" pitchFamily="34" charset="0"/>
                  <a:cs typeface="Arial" panose="020B0604020202020204" pitchFamily="34" charset="0"/>
                </a:rPr>
                <a:t> por el que cada persona puede acceder a sus asuntos, consultar los expedientes en los que sea parte o interesada o pedir cita previa para ser atendida, entre otros. También puedan desempeñar sus funciones mediante</a:t>
              </a:r>
              <a:r>
                <a:rPr lang="es-ES" sz="1100" b="1" dirty="0">
                  <a:effectLst/>
                  <a:ea typeface="Calibri" panose="020F0502020204030204" pitchFamily="34" charset="0"/>
                  <a:cs typeface="Arial" panose="020B0604020202020204" pitchFamily="34" charset="0"/>
                </a:rPr>
                <a:t> teletrabajo y trabajo deslocalizado</a:t>
              </a:r>
              <a:r>
                <a:rPr lang="es-ES" sz="1100" dirty="0">
                  <a:effectLst/>
                  <a:ea typeface="Calibri" panose="020F0502020204030204" pitchFamily="34" charset="0"/>
                  <a:cs typeface="Arial" panose="020B0604020202020204" pitchFamily="34" charset="0"/>
                </a:rPr>
                <a:t>, avanzándose en la gestión profesional eficiente, en la conciliación de la vida profesional y familiar.</a:t>
              </a:r>
              <a:r>
                <a:rPr lang="es-ES" sz="1100" dirty="0">
                  <a:ea typeface="Calibri" panose="020F0502020204030204" pitchFamily="34" charset="0"/>
                  <a:cs typeface="Times New Roman" panose="02020603050405020304" pitchFamily="18" charset="0"/>
                </a:rPr>
                <a:t> </a:t>
              </a:r>
              <a:r>
                <a:rPr lang="es-ES" sz="1100" dirty="0">
                  <a:effectLst/>
                  <a:ea typeface="Calibri" panose="020F0502020204030204" pitchFamily="34" charset="0"/>
                  <a:cs typeface="Arial" panose="020B0604020202020204" pitchFamily="34" charset="0"/>
                </a:rPr>
                <a:t>De otro lado, se adoptan disposiciones cuidadosas para que </a:t>
              </a:r>
              <a:r>
                <a:rPr lang="es-ES" sz="1100" b="1" dirty="0">
                  <a:effectLst/>
                  <a:ea typeface="Calibri" panose="020F0502020204030204" pitchFamily="34" charset="0"/>
                  <a:cs typeface="Arial" panose="020B0604020202020204" pitchFamily="34" charset="0"/>
                </a:rPr>
                <a:t>la inmediación judicial sea preservada en todas las actuaciones celebradas mediante presencia telemática, </a:t>
              </a:r>
              <a:r>
                <a:rPr lang="es-ES" sz="1100" dirty="0">
                  <a:effectLst/>
                  <a:ea typeface="Calibri" panose="020F0502020204030204" pitchFamily="34" charset="0"/>
                  <a:cs typeface="Arial" panose="020B0604020202020204" pitchFamily="34" charset="0"/>
                </a:rPr>
                <a:t>en condiciones de plena seguridad jurídica. Y a tal fin se regulan los llamados «puntos de acceso seguros» y los «lugares seguros» desde los que se podrán efectuar con plenos efectos procesales las intervenciones telemáticas.</a:t>
              </a:r>
              <a:endParaRPr lang="es-ES" sz="1100" dirty="0">
                <a:effectLst/>
                <a:ea typeface="Arial MT"/>
                <a:cs typeface="Arial MT"/>
              </a:endParaRPr>
            </a:p>
          </p:txBody>
        </p:sp>
        <p:grpSp>
          <p:nvGrpSpPr>
            <p:cNvPr id="25" name="Grupo 24">
              <a:extLst>
                <a:ext uri="{FF2B5EF4-FFF2-40B4-BE49-F238E27FC236}">
                  <a16:creationId xmlns:a16="http://schemas.microsoft.com/office/drawing/2014/main" id="{D2070A41-2CC0-0F5E-D5CD-A4DFAB684625}"/>
                </a:ext>
              </a:extLst>
            </p:cNvPr>
            <p:cNvGrpSpPr/>
            <p:nvPr/>
          </p:nvGrpSpPr>
          <p:grpSpPr>
            <a:xfrm>
              <a:off x="226164" y="2471492"/>
              <a:ext cx="1265955" cy="1369654"/>
              <a:chOff x="226164" y="2471492"/>
              <a:chExt cx="1265955" cy="1369654"/>
            </a:xfrm>
          </p:grpSpPr>
          <p:sp>
            <p:nvSpPr>
              <p:cNvPr id="66" name="Forma libre: forma 65">
                <a:extLst>
                  <a:ext uri="{FF2B5EF4-FFF2-40B4-BE49-F238E27FC236}">
                    <a16:creationId xmlns:a16="http://schemas.microsoft.com/office/drawing/2014/main" id="{9E04495D-2D55-3958-5071-FF54C45D861A}"/>
                  </a:ext>
                </a:extLst>
              </p:cNvPr>
              <p:cNvSpPr/>
              <p:nvPr/>
            </p:nvSpPr>
            <p:spPr>
              <a:xfrm rot="923448">
                <a:off x="226164" y="2471492"/>
                <a:ext cx="1176783" cy="1369654"/>
              </a:xfrm>
              <a:custGeom>
                <a:avLst/>
                <a:gdLst>
                  <a:gd name="connsiteX0" fmla="*/ 333658 w 1176783"/>
                  <a:gd name="connsiteY0" fmla="*/ 1366335 h 1369654"/>
                  <a:gd name="connsiteX1" fmla="*/ 1169936 w 1176783"/>
                  <a:gd name="connsiteY1" fmla="*/ 449203 h 1369654"/>
                  <a:gd name="connsiteX2" fmla="*/ 441704 w 1176783"/>
                  <a:gd name="connsiteY2" fmla="*/ -3320 h 1369654"/>
                  <a:gd name="connsiteX3" fmla="*/ -6847 w 1176783"/>
                  <a:gd name="connsiteY3" fmla="*/ 1154288 h 1369654"/>
                  <a:gd name="connsiteX4" fmla="*/ 333658 w 1176783"/>
                  <a:gd name="connsiteY4" fmla="*/ 1366335 h 1369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783" h="1369654">
                    <a:moveTo>
                      <a:pt x="333658" y="1366335"/>
                    </a:moveTo>
                    <a:lnTo>
                      <a:pt x="1169936" y="449203"/>
                    </a:lnTo>
                    <a:cubicBezTo>
                      <a:pt x="953971" y="259015"/>
                      <a:pt x="707874" y="106078"/>
                      <a:pt x="441704" y="-3320"/>
                    </a:cubicBezTo>
                    <a:lnTo>
                      <a:pt x="-6847" y="1154288"/>
                    </a:lnTo>
                    <a:cubicBezTo>
                      <a:pt x="117491" y="1207810"/>
                      <a:pt x="231887" y="1279798"/>
                      <a:pt x="333658" y="1366335"/>
                    </a:cubicBezTo>
                    <a:close/>
                  </a:path>
                </a:pathLst>
              </a:custGeom>
              <a:solidFill>
                <a:schemeClr val="accent6"/>
              </a:solidFill>
              <a:ln w="1056" cap="flat">
                <a:noFill/>
                <a:prstDash val="solid"/>
                <a:miter/>
              </a:ln>
            </p:spPr>
            <p:txBody>
              <a:bodyPr rtlCol="0" anchor="ctr"/>
              <a:lstStyle/>
              <a:p>
                <a:endParaRPr lang="es-ES"/>
              </a:p>
            </p:txBody>
          </p:sp>
          <p:pic>
            <p:nvPicPr>
              <p:cNvPr id="78" name="Gráfico 77">
                <a:extLst>
                  <a:ext uri="{FF2B5EF4-FFF2-40B4-BE49-F238E27FC236}">
                    <a16:creationId xmlns:a16="http://schemas.microsoft.com/office/drawing/2014/main" id="{A45FA1E9-AFCC-83E6-96EE-1E5FBB9C0AB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41016" y="2862653"/>
                <a:ext cx="419100" cy="457200"/>
              </a:xfrm>
              <a:prstGeom prst="rect">
                <a:avLst/>
              </a:prstGeom>
            </p:spPr>
          </p:pic>
          <p:cxnSp>
            <p:nvCxnSpPr>
              <p:cNvPr id="6" name="Conector: angular 5">
                <a:extLst>
                  <a:ext uri="{FF2B5EF4-FFF2-40B4-BE49-F238E27FC236}">
                    <a16:creationId xmlns:a16="http://schemas.microsoft.com/office/drawing/2014/main" id="{A9CA2255-4959-C59A-1B2B-6BB64BD3705A}"/>
                  </a:ext>
                </a:extLst>
              </p:cNvPr>
              <p:cNvCxnSpPr>
                <a:cxnSpLocks/>
              </p:cNvCxnSpPr>
              <p:nvPr/>
            </p:nvCxnSpPr>
            <p:spPr>
              <a:xfrm flipV="1">
                <a:off x="1120644" y="2500730"/>
                <a:ext cx="371475" cy="167056"/>
              </a:xfrm>
              <a:prstGeom prst="bentConnector3">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31" name="Grupo 30">
            <a:extLst>
              <a:ext uri="{FF2B5EF4-FFF2-40B4-BE49-F238E27FC236}">
                <a16:creationId xmlns:a16="http://schemas.microsoft.com/office/drawing/2014/main" id="{973DA072-3042-8396-2AA3-ABA2925DFAFA}"/>
              </a:ext>
            </a:extLst>
          </p:cNvPr>
          <p:cNvGrpSpPr/>
          <p:nvPr/>
        </p:nvGrpSpPr>
        <p:grpSpPr>
          <a:xfrm>
            <a:off x="499897" y="3104835"/>
            <a:ext cx="10866875" cy="1236591"/>
            <a:chOff x="499897" y="3104835"/>
            <a:chExt cx="10866875" cy="1236591"/>
          </a:xfrm>
        </p:grpSpPr>
        <p:sp>
          <p:nvSpPr>
            <p:cNvPr id="71" name="CuadroTexto 70">
              <a:extLst>
                <a:ext uri="{FF2B5EF4-FFF2-40B4-BE49-F238E27FC236}">
                  <a16:creationId xmlns:a16="http://schemas.microsoft.com/office/drawing/2014/main" id="{4BA5BFA9-5702-6054-ECAB-D3664DD8CA4D}"/>
                </a:ext>
              </a:extLst>
            </p:cNvPr>
            <p:cNvSpPr txBox="1"/>
            <p:nvPr/>
          </p:nvSpPr>
          <p:spPr>
            <a:xfrm>
              <a:off x="1858158" y="3227069"/>
              <a:ext cx="9508614" cy="871008"/>
            </a:xfrm>
            <a:prstGeom prst="rect">
              <a:avLst/>
            </a:prstGeom>
            <a:noFill/>
          </p:spPr>
          <p:txBody>
            <a:bodyPr wrap="square">
              <a:spAutoFit/>
            </a:bodyPr>
            <a:lstStyle/>
            <a:p>
              <a:pPr algn="just">
                <a:lnSpc>
                  <a:spcPct val="115000"/>
                </a:lnSpc>
              </a:pPr>
              <a:r>
                <a:rPr lang="es-ES" sz="1100" b="1" dirty="0">
                  <a:ea typeface="Calibri" panose="020F0502020204030204" pitchFamily="34" charset="0"/>
                  <a:cs typeface="Arial" panose="020B0604020202020204" pitchFamily="34" charset="0"/>
                </a:rPr>
                <a:t>S</a:t>
              </a:r>
              <a:r>
                <a:rPr lang="es-ES" sz="1100" b="1" dirty="0" smtClean="0">
                  <a:effectLst/>
                  <a:ea typeface="Calibri" panose="020F0502020204030204" pitchFamily="34" charset="0"/>
                  <a:cs typeface="Arial" panose="020B0604020202020204" pitchFamily="34" charset="0"/>
                </a:rPr>
                <a:t>e </a:t>
              </a:r>
              <a:r>
                <a:rPr lang="es-ES" sz="1100" b="1" dirty="0">
                  <a:effectLst/>
                  <a:ea typeface="Calibri" panose="020F0502020204030204" pitchFamily="34" charset="0"/>
                  <a:cs typeface="Arial" panose="020B0604020202020204" pitchFamily="34" charset="0"/>
                </a:rPr>
                <a:t>potencia el </a:t>
              </a:r>
              <a:r>
                <a:rPr lang="es-ES" sz="1100" b="1" dirty="0">
                  <a:effectLst/>
                  <a:highlight>
                    <a:srgbClr val="F5FCCE"/>
                  </a:highlight>
                  <a:ea typeface="Calibri" panose="020F0502020204030204" pitchFamily="34" charset="0"/>
                  <a:cs typeface="Arial" panose="020B0604020202020204" pitchFamily="34" charset="0"/>
                </a:rPr>
                <a:t>Expediente Judicial Electrónico </a:t>
              </a:r>
              <a:r>
                <a:rPr lang="es-ES" sz="1100" b="1" dirty="0">
                  <a:effectLst/>
                  <a:ea typeface="Calibri" panose="020F0502020204030204" pitchFamily="34" charset="0"/>
                  <a:cs typeface="Arial" panose="020B0604020202020204" pitchFamily="34" charset="0"/>
                </a:rPr>
                <a:t>pasando a la orientación al dato.</a:t>
              </a:r>
              <a:r>
                <a:rPr lang="es-ES" sz="1100" dirty="0">
                  <a:effectLst/>
                  <a:ea typeface="Calibri" panose="020F0502020204030204" pitchFamily="34" charset="0"/>
                  <a:cs typeface="Arial" panose="020B0604020202020204" pitchFamily="34" charset="0"/>
                </a:rPr>
                <a:t> </a:t>
              </a:r>
              <a:r>
                <a:rPr lang="es-ES" sz="1100" dirty="0" smtClean="0">
                  <a:effectLst/>
                  <a:ea typeface="Calibri" panose="020F0502020204030204" pitchFamily="34" charset="0"/>
                  <a:cs typeface="Arial" panose="020B0604020202020204" pitchFamily="34" charset="0"/>
                </a:rPr>
                <a:t>Se </a:t>
              </a:r>
              <a:r>
                <a:rPr lang="es-ES" sz="1100" dirty="0" smtClean="0">
                  <a:ea typeface="Calibri" panose="020F0502020204030204" pitchFamily="34" charset="0"/>
                  <a:cs typeface="Arial" panose="020B0604020202020204" pitchFamily="34" charset="0"/>
                </a:rPr>
                <a:t>refuerza el marco para la interoperabilidad de los siete Sistemas de Gestión Procesal distintos que existen en el país. Además, s</a:t>
              </a:r>
              <a:r>
                <a:rPr lang="es-ES" sz="1100" dirty="0" smtClean="0">
                  <a:effectLst/>
                  <a:ea typeface="Calibri" panose="020F0502020204030204" pitchFamily="34" charset="0"/>
                  <a:cs typeface="Arial" panose="020B0604020202020204" pitchFamily="34" charset="0"/>
                </a:rPr>
                <a:t>e </a:t>
              </a:r>
              <a:r>
                <a:rPr lang="es-ES" sz="1100" dirty="0">
                  <a:effectLst/>
                  <a:ea typeface="Calibri" panose="020F0502020204030204" pitchFamily="34" charset="0"/>
                  <a:cs typeface="Arial" panose="020B0604020202020204" pitchFamily="34" charset="0"/>
                </a:rPr>
                <a:t>realiza una apuesta clara </a:t>
              </a:r>
              <a:r>
                <a:rPr lang="es-ES" sz="1100" dirty="0" smtClean="0">
                  <a:effectLst/>
                  <a:ea typeface="Calibri" panose="020F0502020204030204" pitchFamily="34" charset="0"/>
                  <a:cs typeface="Arial" panose="020B0604020202020204" pitchFamily="34" charset="0"/>
                </a:rPr>
                <a:t>por el uso de los datos al </a:t>
              </a:r>
              <a:r>
                <a:rPr lang="es-ES" sz="1100" dirty="0">
                  <a:effectLst/>
                  <a:ea typeface="Calibri" panose="020F0502020204030204" pitchFamily="34" charset="0"/>
                  <a:cs typeface="Arial" panose="020B0604020202020204" pitchFamily="34" charset="0"/>
                </a:rPr>
                <a:t>servicio de la planificación y elaboración de estrategias que coadyuven a una mejor y más eficaz política pública de Justicia. Se incorpora en la Administración de Justicia del </a:t>
              </a:r>
              <a:r>
                <a:rPr lang="es-ES" sz="1100" b="1" dirty="0">
                  <a:effectLst/>
                  <a:ea typeface="Calibri" panose="020F0502020204030204" pitchFamily="34" charset="0"/>
                  <a:cs typeface="Arial" panose="020B0604020202020204" pitchFamily="34" charset="0"/>
                </a:rPr>
                <a:t>concepto de «dato abierto</a:t>
              </a:r>
              <a:r>
                <a:rPr lang="es-ES" sz="1100" b="1" dirty="0" smtClean="0">
                  <a:effectLst/>
                  <a:ea typeface="Calibri" panose="020F0502020204030204" pitchFamily="34" charset="0"/>
                  <a:cs typeface="Arial" panose="020B0604020202020204" pitchFamily="34" charset="0"/>
                </a:rPr>
                <a:t>», </a:t>
              </a:r>
              <a:r>
                <a:rPr lang="es-ES" sz="1100" dirty="0" smtClean="0">
                  <a:effectLst/>
                  <a:ea typeface="Calibri" panose="020F0502020204030204" pitchFamily="34" charset="0"/>
                  <a:cs typeface="Arial" panose="020B0604020202020204" pitchFamily="34" charset="0"/>
                </a:rPr>
                <a:t>y se permitirán </a:t>
              </a:r>
              <a:r>
                <a:rPr lang="es-ES" sz="1100" dirty="0">
                  <a:effectLst/>
                  <a:ea typeface="Calibri" panose="020F0502020204030204" pitchFamily="34" charset="0"/>
                  <a:cs typeface="Arial" panose="020B0604020202020204" pitchFamily="34" charset="0"/>
                </a:rPr>
                <a:t>las </a:t>
              </a:r>
              <a:r>
                <a:rPr lang="es-ES" sz="1100" b="1" dirty="0">
                  <a:effectLst/>
                  <a:ea typeface="Calibri" panose="020F0502020204030204" pitchFamily="34" charset="0"/>
                  <a:cs typeface="Arial" panose="020B0604020202020204" pitchFamily="34" charset="0"/>
                </a:rPr>
                <a:t>actuaciones automatizadas, proactivas y asistidas </a:t>
              </a:r>
              <a:r>
                <a:rPr lang="es-ES" sz="1100" dirty="0" smtClean="0">
                  <a:effectLst/>
                  <a:ea typeface="Calibri" panose="020F0502020204030204" pitchFamily="34" charset="0"/>
                  <a:cs typeface="Arial" panose="020B0604020202020204" pitchFamily="34" charset="0"/>
                </a:rPr>
                <a:t>que reducirán del tiempo de los procesos para alcanzar obtener </a:t>
              </a:r>
              <a:r>
                <a:rPr lang="es-ES" sz="1100" dirty="0">
                  <a:effectLst/>
                  <a:ea typeface="Calibri" panose="020F0502020204030204" pitchFamily="34" charset="0"/>
                  <a:cs typeface="Arial" panose="020B0604020202020204" pitchFamily="34" charset="0"/>
                </a:rPr>
                <a:t>una resolución judicial en un plazo razonable.</a:t>
              </a:r>
            </a:p>
          </p:txBody>
        </p:sp>
        <p:grpSp>
          <p:nvGrpSpPr>
            <p:cNvPr id="26" name="Grupo 25">
              <a:extLst>
                <a:ext uri="{FF2B5EF4-FFF2-40B4-BE49-F238E27FC236}">
                  <a16:creationId xmlns:a16="http://schemas.microsoft.com/office/drawing/2014/main" id="{27483B6C-6826-0CE8-9409-6786D5144382}"/>
                </a:ext>
              </a:extLst>
            </p:cNvPr>
            <p:cNvGrpSpPr/>
            <p:nvPr/>
          </p:nvGrpSpPr>
          <p:grpSpPr>
            <a:xfrm>
              <a:off x="499897" y="3104835"/>
              <a:ext cx="1353352" cy="1236591"/>
              <a:chOff x="499897" y="3104835"/>
              <a:chExt cx="1353352" cy="1236591"/>
            </a:xfrm>
          </p:grpSpPr>
          <p:sp>
            <p:nvSpPr>
              <p:cNvPr id="62" name="Forma libre: forma 61">
                <a:extLst>
                  <a:ext uri="{FF2B5EF4-FFF2-40B4-BE49-F238E27FC236}">
                    <a16:creationId xmlns:a16="http://schemas.microsoft.com/office/drawing/2014/main" id="{D645E40F-249A-A96C-49B6-83F6942E14FD}"/>
                  </a:ext>
                </a:extLst>
              </p:cNvPr>
              <p:cNvSpPr/>
              <p:nvPr/>
            </p:nvSpPr>
            <p:spPr>
              <a:xfrm rot="923448">
                <a:off x="499897" y="3104835"/>
                <a:ext cx="1353352" cy="1236591"/>
              </a:xfrm>
              <a:custGeom>
                <a:avLst/>
                <a:gdLst>
                  <a:gd name="connsiteX0" fmla="*/ 235658 w 1353352"/>
                  <a:gd name="connsiteY0" fmla="*/ 1233271 h 1236591"/>
                  <a:gd name="connsiteX1" fmla="*/ 1346506 w 1353352"/>
                  <a:gd name="connsiteY1" fmla="*/ 680382 h 1236591"/>
                  <a:gd name="connsiteX2" fmla="*/ 829221 w 1353352"/>
                  <a:gd name="connsiteY2" fmla="*/ -3320 h 1236591"/>
                  <a:gd name="connsiteX3" fmla="*/ -6847 w 1353352"/>
                  <a:gd name="connsiteY3" fmla="*/ 913643 h 1236591"/>
                  <a:gd name="connsiteX4" fmla="*/ 235658 w 1353352"/>
                  <a:gd name="connsiteY4" fmla="*/ 1233271 h 1236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352" h="1236591">
                    <a:moveTo>
                      <a:pt x="235658" y="1233271"/>
                    </a:moveTo>
                    <a:lnTo>
                      <a:pt x="1346506" y="680382"/>
                    </a:lnTo>
                    <a:cubicBezTo>
                      <a:pt x="1213041" y="425464"/>
                      <a:pt x="1038246" y="194432"/>
                      <a:pt x="829221" y="-3320"/>
                    </a:cubicBezTo>
                    <a:lnTo>
                      <a:pt x="-6847" y="913643"/>
                    </a:lnTo>
                    <a:cubicBezTo>
                      <a:pt x="88849" y="1007353"/>
                      <a:pt x="171065" y="1114755"/>
                      <a:pt x="235658" y="1233271"/>
                    </a:cubicBezTo>
                    <a:close/>
                  </a:path>
                </a:pathLst>
              </a:custGeom>
              <a:solidFill>
                <a:schemeClr val="accent6"/>
              </a:solidFill>
              <a:ln w="1056" cap="flat">
                <a:noFill/>
                <a:prstDash val="solid"/>
                <a:miter/>
              </a:ln>
            </p:spPr>
            <p:txBody>
              <a:bodyPr rtlCol="0" anchor="ctr"/>
              <a:lstStyle/>
              <a:p>
                <a:endParaRPr lang="es-ES"/>
              </a:p>
            </p:txBody>
          </p:sp>
          <p:pic>
            <p:nvPicPr>
              <p:cNvPr id="79" name="Gráfico 78">
                <a:extLst>
                  <a:ext uri="{FF2B5EF4-FFF2-40B4-BE49-F238E27FC236}">
                    <a16:creationId xmlns:a16="http://schemas.microsoft.com/office/drawing/2014/main" id="{B44CA938-76EC-3AA5-439B-984453D0F90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69843" y="3498671"/>
                <a:ext cx="457200" cy="457200"/>
              </a:xfrm>
              <a:prstGeom prst="rect">
                <a:avLst/>
              </a:prstGeom>
            </p:spPr>
          </p:pic>
          <p:cxnSp>
            <p:nvCxnSpPr>
              <p:cNvPr id="68" name="Conector: angular 67">
                <a:extLst>
                  <a:ext uri="{FF2B5EF4-FFF2-40B4-BE49-F238E27FC236}">
                    <a16:creationId xmlns:a16="http://schemas.microsoft.com/office/drawing/2014/main" id="{D79B43E3-98AB-C82F-B6FD-BBE77DA777E3}"/>
                  </a:ext>
                </a:extLst>
              </p:cNvPr>
              <p:cNvCxnSpPr>
                <a:cxnSpLocks/>
              </p:cNvCxnSpPr>
              <p:nvPr/>
            </p:nvCxnSpPr>
            <p:spPr>
              <a:xfrm flipV="1">
                <a:off x="1474767" y="3500587"/>
                <a:ext cx="371475" cy="167056"/>
              </a:xfrm>
              <a:prstGeom prst="bentConnector3">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32" name="Grupo 31">
            <a:extLst>
              <a:ext uri="{FF2B5EF4-FFF2-40B4-BE49-F238E27FC236}">
                <a16:creationId xmlns:a16="http://schemas.microsoft.com/office/drawing/2014/main" id="{8EBEE7A3-BDB0-9435-53B1-4787750896DA}"/>
              </a:ext>
            </a:extLst>
          </p:cNvPr>
          <p:cNvGrpSpPr/>
          <p:nvPr/>
        </p:nvGrpSpPr>
        <p:grpSpPr>
          <a:xfrm>
            <a:off x="609289" y="3926065"/>
            <a:ext cx="10743043" cy="988470"/>
            <a:chOff x="609289" y="3926065"/>
            <a:chExt cx="10743043" cy="988470"/>
          </a:xfrm>
        </p:grpSpPr>
        <p:sp>
          <p:nvSpPr>
            <p:cNvPr id="73" name="CuadroTexto 72">
              <a:extLst>
                <a:ext uri="{FF2B5EF4-FFF2-40B4-BE49-F238E27FC236}">
                  <a16:creationId xmlns:a16="http://schemas.microsoft.com/office/drawing/2014/main" id="{F05ADF36-2240-9A36-4C72-2F0A0E858A82}"/>
                </a:ext>
              </a:extLst>
            </p:cNvPr>
            <p:cNvSpPr txBox="1"/>
            <p:nvPr/>
          </p:nvSpPr>
          <p:spPr>
            <a:xfrm>
              <a:off x="2040704" y="4249609"/>
              <a:ext cx="9311628" cy="664926"/>
            </a:xfrm>
            <a:prstGeom prst="rect">
              <a:avLst/>
            </a:prstGeom>
            <a:noFill/>
          </p:spPr>
          <p:txBody>
            <a:bodyPr wrap="square">
              <a:spAutoFit/>
            </a:bodyPr>
            <a:lstStyle/>
            <a:p>
              <a:pPr marR="2540" algn="just">
                <a:lnSpc>
                  <a:spcPct val="115000"/>
                </a:lnSpc>
              </a:pPr>
              <a:r>
                <a:rPr lang="es-ES" sz="1100" dirty="0">
                  <a:effectLst/>
                  <a:ea typeface="Calibri" panose="020F0502020204030204" pitchFamily="34" charset="0"/>
                  <a:cs typeface="Arial" panose="020B0604020202020204" pitchFamily="34" charset="0"/>
                </a:rPr>
                <a:t>Se establece</a:t>
              </a:r>
              <a:r>
                <a:rPr lang="es-ES" sz="1100" dirty="0">
                  <a:ea typeface="Calibri" panose="020F0502020204030204" pitchFamily="34" charset="0"/>
                  <a:cs typeface="Arial" panose="020B0604020202020204" pitchFamily="34" charset="0"/>
                </a:rPr>
                <a:t> </a:t>
              </a:r>
              <a:r>
                <a:rPr lang="es-ES" sz="1100" b="1" dirty="0">
                  <a:effectLst/>
                  <a:ea typeface="Calibri" panose="020F0502020204030204" pitchFamily="34" charset="0"/>
                  <a:cs typeface="Arial" panose="020B0604020202020204" pitchFamily="34" charset="0"/>
                </a:rPr>
                <a:t>la preferencia de la práctica de las </a:t>
              </a:r>
              <a:r>
                <a:rPr lang="es-ES" sz="1100" b="1" dirty="0">
                  <a:effectLst/>
                  <a:highlight>
                    <a:srgbClr val="F5FCCE"/>
                  </a:highlight>
                  <a:ea typeface="Calibri" panose="020F0502020204030204" pitchFamily="34" charset="0"/>
                  <a:cs typeface="Arial" panose="020B0604020202020204" pitchFamily="34" charset="0"/>
                </a:rPr>
                <a:t>comunicaciones judiciales por vía telemática</a:t>
              </a:r>
              <a:r>
                <a:rPr lang="es-ES" sz="1100" b="1" dirty="0">
                  <a:effectLst/>
                  <a:ea typeface="Calibri" panose="020F0502020204030204" pitchFamily="34" charset="0"/>
                  <a:cs typeface="Arial" panose="020B0604020202020204" pitchFamily="34" charset="0"/>
                </a:rPr>
                <a:t>, en condiciones de plena seguridad jurídica,</a:t>
              </a:r>
              <a:r>
                <a:rPr lang="es-ES" sz="1100" dirty="0">
                  <a:effectLst/>
                  <a:ea typeface="Calibri" panose="020F0502020204030204" pitchFamily="34" charset="0"/>
                  <a:cs typeface="Arial" panose="020B0604020202020204" pitchFamily="34" charset="0"/>
                </a:rPr>
                <a:t> salvo aquellas personas que</a:t>
              </a:r>
              <a:r>
                <a:rPr lang="es-ES" sz="1100" dirty="0">
                  <a:ea typeface="Calibri" panose="020F0502020204030204" pitchFamily="34" charset="0"/>
                  <a:cs typeface="Arial" panose="020B0604020202020204" pitchFamily="34" charset="0"/>
                </a:rPr>
                <a:t> </a:t>
              </a:r>
              <a:r>
                <a:rPr lang="es-ES" sz="1100" dirty="0">
                  <a:effectLst/>
                  <a:ea typeface="Calibri" panose="020F0502020204030204" pitchFamily="34" charset="0"/>
                  <a:cs typeface="Arial" panose="020B0604020202020204" pitchFamily="34" charset="0"/>
                </a:rPr>
                <a:t>no estén obligadas a relacionarse por medios electrónicos. Las comunicaciones estarán igualmente orientadas al dato, previéndose mecanismos para la práctica de comunicaciones masivas que desahoguen el canal general de comunicación, evitando así interrupciones y desconexiones por este motivo.</a:t>
              </a:r>
              <a:endParaRPr lang="es-ES" sz="1100" dirty="0">
                <a:effectLst/>
                <a:ea typeface="Arial MT"/>
                <a:cs typeface="Arial MT"/>
              </a:endParaRPr>
            </a:p>
          </p:txBody>
        </p:sp>
        <p:grpSp>
          <p:nvGrpSpPr>
            <p:cNvPr id="27" name="Grupo 26">
              <a:extLst>
                <a:ext uri="{FF2B5EF4-FFF2-40B4-BE49-F238E27FC236}">
                  <a16:creationId xmlns:a16="http://schemas.microsoft.com/office/drawing/2014/main" id="{D744AB2F-ADFF-01FE-F47C-C363B7E13DAA}"/>
                </a:ext>
              </a:extLst>
            </p:cNvPr>
            <p:cNvGrpSpPr/>
            <p:nvPr/>
          </p:nvGrpSpPr>
          <p:grpSpPr>
            <a:xfrm>
              <a:off x="609289" y="3926065"/>
              <a:ext cx="1416230" cy="939307"/>
              <a:chOff x="609289" y="3926065"/>
              <a:chExt cx="1416230" cy="939307"/>
            </a:xfrm>
          </p:grpSpPr>
          <p:sp>
            <p:nvSpPr>
              <p:cNvPr id="63" name="Forma libre: forma 62">
                <a:extLst>
                  <a:ext uri="{FF2B5EF4-FFF2-40B4-BE49-F238E27FC236}">
                    <a16:creationId xmlns:a16="http://schemas.microsoft.com/office/drawing/2014/main" id="{ED6A78A0-59F2-09E5-D476-6FEEC036FBF6}"/>
                  </a:ext>
                </a:extLst>
              </p:cNvPr>
              <p:cNvSpPr/>
              <p:nvPr/>
            </p:nvSpPr>
            <p:spPr>
              <a:xfrm rot="923448">
                <a:off x="609289" y="3926065"/>
                <a:ext cx="1347014" cy="939307"/>
              </a:xfrm>
              <a:custGeom>
                <a:avLst/>
                <a:gdLst>
                  <a:gd name="connsiteX0" fmla="*/ 102922 w 1347014"/>
                  <a:gd name="connsiteY0" fmla="*/ 935987 h 939307"/>
                  <a:gd name="connsiteX1" fmla="*/ 1340168 w 1347014"/>
                  <a:gd name="connsiteY1" fmla="*/ 821654 h 939307"/>
                  <a:gd name="connsiteX2" fmla="*/ 1105502 w 1347014"/>
                  <a:gd name="connsiteY2" fmla="*/ -3320 h 939307"/>
                  <a:gd name="connsiteX3" fmla="*/ -6847 w 1347014"/>
                  <a:gd name="connsiteY3" fmla="*/ 550276 h 939307"/>
                  <a:gd name="connsiteX4" fmla="*/ 102922 w 1347014"/>
                  <a:gd name="connsiteY4" fmla="*/ 935987 h 939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014" h="939307">
                    <a:moveTo>
                      <a:pt x="102922" y="935987"/>
                    </a:moveTo>
                    <a:lnTo>
                      <a:pt x="1340168" y="821654"/>
                    </a:lnTo>
                    <a:cubicBezTo>
                      <a:pt x="1308737" y="535454"/>
                      <a:pt x="1229405" y="256574"/>
                      <a:pt x="1105502" y="-3320"/>
                    </a:cubicBezTo>
                    <a:lnTo>
                      <a:pt x="-6847" y="550276"/>
                    </a:lnTo>
                    <a:cubicBezTo>
                      <a:pt x="48936" y="672596"/>
                      <a:pt x="85944" y="802627"/>
                      <a:pt x="102922" y="935987"/>
                    </a:cubicBezTo>
                    <a:close/>
                  </a:path>
                </a:pathLst>
              </a:custGeom>
              <a:solidFill>
                <a:schemeClr val="accent6"/>
              </a:solidFill>
              <a:ln w="1056" cap="flat">
                <a:noFill/>
                <a:prstDash val="solid"/>
                <a:miter/>
              </a:ln>
            </p:spPr>
            <p:txBody>
              <a:bodyPr rtlCol="0" anchor="ctr"/>
              <a:lstStyle/>
              <a:p>
                <a:endParaRPr lang="es-ES"/>
              </a:p>
            </p:txBody>
          </p:sp>
          <p:grpSp>
            <p:nvGrpSpPr>
              <p:cNvPr id="80" name="Gráfico 50">
                <a:extLst>
                  <a:ext uri="{FF2B5EF4-FFF2-40B4-BE49-F238E27FC236}">
                    <a16:creationId xmlns:a16="http://schemas.microsoft.com/office/drawing/2014/main" id="{1ACD6DB8-EAAF-0E05-70CF-72D38EA0E6B8}"/>
                  </a:ext>
                </a:extLst>
              </p:cNvPr>
              <p:cNvGrpSpPr/>
              <p:nvPr/>
            </p:nvGrpSpPr>
            <p:grpSpPr>
              <a:xfrm>
                <a:off x="1120644" y="4290032"/>
                <a:ext cx="438150" cy="381000"/>
                <a:chOff x="5110162" y="2085975"/>
                <a:chExt cx="438150" cy="381000"/>
              </a:xfrm>
              <a:noFill/>
            </p:grpSpPr>
            <p:sp>
              <p:nvSpPr>
                <p:cNvPr id="81" name="Forma libre: forma 80">
                  <a:extLst>
                    <a:ext uri="{FF2B5EF4-FFF2-40B4-BE49-F238E27FC236}">
                      <a16:creationId xmlns:a16="http://schemas.microsoft.com/office/drawing/2014/main" id="{ED6E67E9-7A5F-262C-DB20-9499C0C4830A}"/>
                    </a:ext>
                  </a:extLst>
                </p:cNvPr>
                <p:cNvSpPr/>
                <p:nvPr/>
              </p:nvSpPr>
              <p:spPr>
                <a:xfrm>
                  <a:off x="5138737" y="2162175"/>
                  <a:ext cx="381000" cy="247650"/>
                </a:xfrm>
                <a:custGeom>
                  <a:avLst/>
                  <a:gdLst>
                    <a:gd name="connsiteX0" fmla="*/ 381000 w 381000"/>
                    <a:gd name="connsiteY0" fmla="*/ 114300 h 247650"/>
                    <a:gd name="connsiteX1" fmla="*/ 381000 w 381000"/>
                    <a:gd name="connsiteY1" fmla="*/ 247650 h 247650"/>
                    <a:gd name="connsiteX2" fmla="*/ 0 w 381000"/>
                    <a:gd name="connsiteY2" fmla="*/ 247650 h 247650"/>
                    <a:gd name="connsiteX3" fmla="*/ 0 w 381000"/>
                    <a:gd name="connsiteY3" fmla="*/ 19050 h 247650"/>
                    <a:gd name="connsiteX4" fmla="*/ 19050 w 381000"/>
                    <a:gd name="connsiteY4" fmla="*/ 0 h 247650"/>
                    <a:gd name="connsiteX5" fmla="*/ 104775 w 381000"/>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247650">
                      <a:moveTo>
                        <a:pt x="381000" y="114300"/>
                      </a:moveTo>
                      <a:lnTo>
                        <a:pt x="381000" y="247650"/>
                      </a:lnTo>
                      <a:lnTo>
                        <a:pt x="0" y="247650"/>
                      </a:lnTo>
                      <a:lnTo>
                        <a:pt x="0" y="19050"/>
                      </a:lnTo>
                      <a:cubicBezTo>
                        <a:pt x="0" y="8572"/>
                        <a:pt x="8573" y="0"/>
                        <a:pt x="19050" y="0"/>
                      </a:cubicBezTo>
                      <a:lnTo>
                        <a:pt x="104775" y="0"/>
                      </a:lnTo>
                    </a:path>
                  </a:pathLst>
                </a:custGeom>
                <a:noFill/>
                <a:ln w="19050" cap="flat">
                  <a:solidFill>
                    <a:schemeClr val="bg1"/>
                  </a:solidFill>
                  <a:prstDash val="solid"/>
                  <a:miter/>
                </a:ln>
              </p:spPr>
              <p:txBody>
                <a:bodyPr rtlCol="0" anchor="ctr"/>
                <a:lstStyle/>
                <a:p>
                  <a:endParaRPr lang="es-ES"/>
                </a:p>
              </p:txBody>
            </p:sp>
            <p:sp>
              <p:nvSpPr>
                <p:cNvPr id="82" name="Forma libre: forma 81">
                  <a:extLst>
                    <a:ext uri="{FF2B5EF4-FFF2-40B4-BE49-F238E27FC236}">
                      <a16:creationId xmlns:a16="http://schemas.microsoft.com/office/drawing/2014/main" id="{307813DE-ED78-BEF1-41A3-EA04A0F7ACE9}"/>
                    </a:ext>
                  </a:extLst>
                </p:cNvPr>
                <p:cNvSpPr/>
                <p:nvPr/>
              </p:nvSpPr>
              <p:spPr>
                <a:xfrm>
                  <a:off x="5110162" y="2409825"/>
                  <a:ext cx="438150" cy="57150"/>
                </a:xfrm>
                <a:custGeom>
                  <a:avLst/>
                  <a:gdLst>
                    <a:gd name="connsiteX0" fmla="*/ 438150 w 438150"/>
                    <a:gd name="connsiteY0" fmla="*/ 0 h 57150"/>
                    <a:gd name="connsiteX1" fmla="*/ 0 w 438150"/>
                    <a:gd name="connsiteY1" fmla="*/ 0 h 57150"/>
                    <a:gd name="connsiteX2" fmla="*/ 0 w 438150"/>
                    <a:gd name="connsiteY2" fmla="*/ 19050 h 57150"/>
                    <a:gd name="connsiteX3" fmla="*/ 38100 w 438150"/>
                    <a:gd name="connsiteY3" fmla="*/ 57150 h 57150"/>
                    <a:gd name="connsiteX4" fmla="*/ 400050 w 438150"/>
                    <a:gd name="connsiteY4" fmla="*/ 57150 h 57150"/>
                    <a:gd name="connsiteX5" fmla="*/ 438150 w 438150"/>
                    <a:gd name="connsiteY5" fmla="*/ 19050 h 57150"/>
                    <a:gd name="connsiteX6" fmla="*/ 438150 w 4381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57150">
                      <a:moveTo>
                        <a:pt x="438150" y="0"/>
                      </a:moveTo>
                      <a:lnTo>
                        <a:pt x="0" y="0"/>
                      </a:lnTo>
                      <a:lnTo>
                        <a:pt x="0" y="19050"/>
                      </a:lnTo>
                      <a:cubicBezTo>
                        <a:pt x="0" y="40100"/>
                        <a:pt x="17050" y="57150"/>
                        <a:pt x="38100" y="57150"/>
                      </a:cubicBezTo>
                      <a:lnTo>
                        <a:pt x="400050" y="57150"/>
                      </a:lnTo>
                      <a:cubicBezTo>
                        <a:pt x="421100" y="57150"/>
                        <a:pt x="438150" y="40100"/>
                        <a:pt x="438150" y="19050"/>
                      </a:cubicBezTo>
                      <a:lnTo>
                        <a:pt x="438150" y="0"/>
                      </a:lnTo>
                      <a:close/>
                    </a:path>
                  </a:pathLst>
                </a:custGeom>
                <a:noFill/>
                <a:ln w="19050" cap="flat">
                  <a:solidFill>
                    <a:schemeClr val="bg1"/>
                  </a:solidFill>
                  <a:prstDash val="solid"/>
                  <a:miter/>
                </a:ln>
              </p:spPr>
              <p:txBody>
                <a:bodyPr rtlCol="0" anchor="ctr"/>
                <a:lstStyle/>
                <a:p>
                  <a:endParaRPr lang="es-ES"/>
                </a:p>
              </p:txBody>
            </p:sp>
            <p:sp>
              <p:nvSpPr>
                <p:cNvPr id="83" name="Forma libre: forma 82">
                  <a:extLst>
                    <a:ext uri="{FF2B5EF4-FFF2-40B4-BE49-F238E27FC236}">
                      <a16:creationId xmlns:a16="http://schemas.microsoft.com/office/drawing/2014/main" id="{A7A0CCDF-AB92-BF60-104A-EE37FFEE2A63}"/>
                    </a:ext>
                  </a:extLst>
                </p:cNvPr>
                <p:cNvSpPr/>
                <p:nvPr/>
              </p:nvSpPr>
              <p:spPr>
                <a:xfrm>
                  <a:off x="5310187" y="2438400"/>
                  <a:ext cx="47625" cy="9525"/>
                </a:xfrm>
                <a:custGeom>
                  <a:avLst/>
                  <a:gdLst>
                    <a:gd name="connsiteX0" fmla="*/ 0 w 47625"/>
                    <a:gd name="connsiteY0" fmla="*/ 0 h 9525"/>
                    <a:gd name="connsiteX1" fmla="*/ 47625 w 47625"/>
                    <a:gd name="connsiteY1" fmla="*/ 0 h 9525"/>
                  </a:gdLst>
                  <a:ahLst/>
                  <a:cxnLst>
                    <a:cxn ang="0">
                      <a:pos x="connsiteX0" y="connsiteY0"/>
                    </a:cxn>
                    <a:cxn ang="0">
                      <a:pos x="connsiteX1" y="connsiteY1"/>
                    </a:cxn>
                  </a:cxnLst>
                  <a:rect l="l" t="t" r="r" b="b"/>
                  <a:pathLst>
                    <a:path w="47625" h="9525">
                      <a:moveTo>
                        <a:pt x="0" y="0"/>
                      </a:moveTo>
                      <a:lnTo>
                        <a:pt x="47625" y="0"/>
                      </a:lnTo>
                    </a:path>
                  </a:pathLst>
                </a:custGeom>
                <a:ln w="19050" cap="flat">
                  <a:solidFill>
                    <a:schemeClr val="bg1"/>
                  </a:solidFill>
                  <a:prstDash val="solid"/>
                  <a:miter/>
                </a:ln>
              </p:spPr>
              <p:txBody>
                <a:bodyPr rtlCol="0" anchor="ctr"/>
                <a:lstStyle/>
                <a:p>
                  <a:endParaRPr lang="es-ES"/>
                </a:p>
              </p:txBody>
            </p:sp>
            <p:sp>
              <p:nvSpPr>
                <p:cNvPr id="84" name="Forma libre: forma 83">
                  <a:extLst>
                    <a:ext uri="{FF2B5EF4-FFF2-40B4-BE49-F238E27FC236}">
                      <a16:creationId xmlns:a16="http://schemas.microsoft.com/office/drawing/2014/main" id="{B3AF09DE-70D2-4077-6EFC-9A6D87959C25}"/>
                    </a:ext>
                  </a:extLst>
                </p:cNvPr>
                <p:cNvSpPr/>
                <p:nvPr/>
              </p:nvSpPr>
              <p:spPr>
                <a:xfrm>
                  <a:off x="5262562" y="2085975"/>
                  <a:ext cx="285750" cy="243687"/>
                </a:xfrm>
                <a:custGeom>
                  <a:avLst/>
                  <a:gdLst>
                    <a:gd name="connsiteX0" fmla="*/ 0 w 285750"/>
                    <a:gd name="connsiteY0" fmla="*/ 114300 h 243687"/>
                    <a:gd name="connsiteX1" fmla="*/ 0 w 285750"/>
                    <a:gd name="connsiteY1" fmla="*/ 28575 h 243687"/>
                    <a:gd name="connsiteX2" fmla="*/ 28575 w 285750"/>
                    <a:gd name="connsiteY2" fmla="*/ 0 h 243687"/>
                    <a:gd name="connsiteX3" fmla="*/ 257175 w 285750"/>
                    <a:gd name="connsiteY3" fmla="*/ 0 h 243687"/>
                    <a:gd name="connsiteX4" fmla="*/ 285750 w 285750"/>
                    <a:gd name="connsiteY4" fmla="*/ 28575 h 243687"/>
                    <a:gd name="connsiteX5" fmla="*/ 285750 w 285750"/>
                    <a:gd name="connsiteY5" fmla="*/ 142875 h 243687"/>
                    <a:gd name="connsiteX6" fmla="*/ 257175 w 285750"/>
                    <a:gd name="connsiteY6" fmla="*/ 171450 h 243687"/>
                    <a:gd name="connsiteX7" fmla="*/ 180975 w 285750"/>
                    <a:gd name="connsiteY7" fmla="*/ 171450 h 243687"/>
                    <a:gd name="connsiteX8" fmla="*/ 111538 w 285750"/>
                    <a:gd name="connsiteY8" fmla="*/ 240887 h 243687"/>
                    <a:gd name="connsiteX9" fmla="*/ 95250 w 285750"/>
                    <a:gd name="connsiteY9" fmla="*/ 234125 h 243687"/>
                    <a:gd name="connsiteX10" fmla="*/ 95250 w 285750"/>
                    <a:gd name="connsiteY10" fmla="*/ 171450 h 243687"/>
                    <a:gd name="connsiteX11" fmla="*/ 57150 w 285750"/>
                    <a:gd name="connsiteY11" fmla="*/ 171450 h 2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750" h="243687">
                      <a:moveTo>
                        <a:pt x="0" y="114300"/>
                      </a:moveTo>
                      <a:lnTo>
                        <a:pt x="0" y="28575"/>
                      </a:lnTo>
                      <a:cubicBezTo>
                        <a:pt x="0" y="12763"/>
                        <a:pt x="12763" y="0"/>
                        <a:pt x="28575" y="0"/>
                      </a:cubicBezTo>
                      <a:lnTo>
                        <a:pt x="257175" y="0"/>
                      </a:lnTo>
                      <a:cubicBezTo>
                        <a:pt x="272987" y="0"/>
                        <a:pt x="285750" y="12763"/>
                        <a:pt x="285750" y="28575"/>
                      </a:cubicBezTo>
                      <a:lnTo>
                        <a:pt x="285750" y="142875"/>
                      </a:lnTo>
                      <a:cubicBezTo>
                        <a:pt x="285750" y="158687"/>
                        <a:pt x="272987" y="171450"/>
                        <a:pt x="257175" y="171450"/>
                      </a:cubicBezTo>
                      <a:lnTo>
                        <a:pt x="180975" y="171450"/>
                      </a:lnTo>
                      <a:lnTo>
                        <a:pt x="111538" y="240887"/>
                      </a:lnTo>
                      <a:cubicBezTo>
                        <a:pt x="105537" y="246888"/>
                        <a:pt x="95250" y="242602"/>
                        <a:pt x="95250" y="234125"/>
                      </a:cubicBezTo>
                      <a:lnTo>
                        <a:pt x="95250" y="171450"/>
                      </a:lnTo>
                      <a:lnTo>
                        <a:pt x="57150" y="171450"/>
                      </a:lnTo>
                    </a:path>
                  </a:pathLst>
                </a:custGeom>
                <a:noFill/>
                <a:ln w="19050" cap="flat">
                  <a:solidFill>
                    <a:schemeClr val="bg1"/>
                  </a:solidFill>
                  <a:prstDash val="solid"/>
                  <a:miter/>
                </a:ln>
              </p:spPr>
              <p:txBody>
                <a:bodyPr rtlCol="0" anchor="ctr"/>
                <a:lstStyle/>
                <a:p>
                  <a:endParaRPr lang="es-ES"/>
                </a:p>
              </p:txBody>
            </p:sp>
            <p:sp>
              <p:nvSpPr>
                <p:cNvPr id="85" name="Forma libre: forma 84">
                  <a:extLst>
                    <a:ext uri="{FF2B5EF4-FFF2-40B4-BE49-F238E27FC236}">
                      <a16:creationId xmlns:a16="http://schemas.microsoft.com/office/drawing/2014/main" id="{9A8560CC-A7E2-626A-C757-6122B44C033B}"/>
                    </a:ext>
                  </a:extLst>
                </p:cNvPr>
                <p:cNvSpPr/>
                <p:nvPr/>
              </p:nvSpPr>
              <p:spPr>
                <a:xfrm>
                  <a:off x="5186362" y="2333625"/>
                  <a:ext cx="152400" cy="57150"/>
                </a:xfrm>
                <a:custGeom>
                  <a:avLst/>
                  <a:gdLst>
                    <a:gd name="connsiteX0" fmla="*/ 152400 w 152400"/>
                    <a:gd name="connsiteY0" fmla="*/ 57150 h 57150"/>
                    <a:gd name="connsiteX1" fmla="*/ 152400 w 152400"/>
                    <a:gd name="connsiteY1" fmla="*/ 41815 h 57150"/>
                    <a:gd name="connsiteX2" fmla="*/ 76200 w 152400"/>
                    <a:gd name="connsiteY2" fmla="*/ 0 h 57150"/>
                    <a:gd name="connsiteX3" fmla="*/ 0 w 152400"/>
                    <a:gd name="connsiteY3" fmla="*/ 41815 h 57150"/>
                    <a:gd name="connsiteX4" fmla="*/ 0 w 152400"/>
                    <a:gd name="connsiteY4" fmla="*/ 5715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57150">
                      <a:moveTo>
                        <a:pt x="152400" y="57150"/>
                      </a:moveTo>
                      <a:lnTo>
                        <a:pt x="152400" y="41815"/>
                      </a:lnTo>
                      <a:cubicBezTo>
                        <a:pt x="152400" y="15240"/>
                        <a:pt x="97441" y="0"/>
                        <a:pt x="76200" y="0"/>
                      </a:cubicBezTo>
                      <a:cubicBezTo>
                        <a:pt x="54959" y="0"/>
                        <a:pt x="0" y="15240"/>
                        <a:pt x="0" y="41815"/>
                      </a:cubicBezTo>
                      <a:lnTo>
                        <a:pt x="0" y="57150"/>
                      </a:lnTo>
                    </a:path>
                  </a:pathLst>
                </a:custGeom>
                <a:noFill/>
                <a:ln w="19050" cap="flat">
                  <a:solidFill>
                    <a:schemeClr val="bg1"/>
                  </a:solidFill>
                  <a:prstDash val="solid"/>
                  <a:miter/>
                </a:ln>
              </p:spPr>
              <p:txBody>
                <a:bodyPr rtlCol="0" anchor="ctr"/>
                <a:lstStyle/>
                <a:p>
                  <a:endParaRPr lang="es-ES"/>
                </a:p>
              </p:txBody>
            </p:sp>
            <p:sp>
              <p:nvSpPr>
                <p:cNvPr id="86" name="Forma libre: forma 85">
                  <a:extLst>
                    <a:ext uri="{FF2B5EF4-FFF2-40B4-BE49-F238E27FC236}">
                      <a16:creationId xmlns:a16="http://schemas.microsoft.com/office/drawing/2014/main" id="{EF5BB13F-F631-1C05-8606-636F5119C2A8}"/>
                    </a:ext>
                  </a:extLst>
                </p:cNvPr>
                <p:cNvSpPr/>
                <p:nvPr/>
              </p:nvSpPr>
              <p:spPr>
                <a:xfrm>
                  <a:off x="5224462" y="2219325"/>
                  <a:ext cx="76200" cy="85725"/>
                </a:xfrm>
                <a:custGeom>
                  <a:avLst/>
                  <a:gdLst>
                    <a:gd name="connsiteX0" fmla="*/ 38100 w 76200"/>
                    <a:gd name="connsiteY0" fmla="*/ 0 h 85725"/>
                    <a:gd name="connsiteX1" fmla="*/ 0 w 76200"/>
                    <a:gd name="connsiteY1" fmla="*/ 37909 h 85725"/>
                    <a:gd name="connsiteX2" fmla="*/ 0 w 76200"/>
                    <a:gd name="connsiteY2" fmla="*/ 47816 h 85725"/>
                    <a:gd name="connsiteX3" fmla="*/ 38100 w 76200"/>
                    <a:gd name="connsiteY3" fmla="*/ 85725 h 85725"/>
                    <a:gd name="connsiteX4" fmla="*/ 76200 w 76200"/>
                    <a:gd name="connsiteY4" fmla="*/ 47816 h 85725"/>
                    <a:gd name="connsiteX5" fmla="*/ 76200 w 76200"/>
                    <a:gd name="connsiteY5" fmla="*/ 37909 h 85725"/>
                    <a:gd name="connsiteX6" fmla="*/ 38100 w 76200"/>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38100" y="0"/>
                      </a:moveTo>
                      <a:cubicBezTo>
                        <a:pt x="17145" y="0"/>
                        <a:pt x="0" y="16955"/>
                        <a:pt x="0" y="37909"/>
                      </a:cubicBezTo>
                      <a:lnTo>
                        <a:pt x="0" y="47816"/>
                      </a:lnTo>
                      <a:cubicBezTo>
                        <a:pt x="0" y="68770"/>
                        <a:pt x="17145" y="85725"/>
                        <a:pt x="38100" y="85725"/>
                      </a:cubicBezTo>
                      <a:cubicBezTo>
                        <a:pt x="59055" y="85725"/>
                        <a:pt x="76200" y="68770"/>
                        <a:pt x="76200" y="47816"/>
                      </a:cubicBezTo>
                      <a:lnTo>
                        <a:pt x="76200" y="37909"/>
                      </a:lnTo>
                      <a:cubicBezTo>
                        <a:pt x="76200" y="16955"/>
                        <a:pt x="59055" y="0"/>
                        <a:pt x="38100" y="0"/>
                      </a:cubicBezTo>
                      <a:close/>
                    </a:path>
                  </a:pathLst>
                </a:custGeom>
                <a:noFill/>
                <a:ln w="19050" cap="flat">
                  <a:solidFill>
                    <a:schemeClr val="bg1"/>
                  </a:solidFill>
                  <a:prstDash val="solid"/>
                  <a:miter/>
                </a:ln>
              </p:spPr>
              <p:txBody>
                <a:bodyPr rtlCol="0" anchor="ctr"/>
                <a:lstStyle/>
                <a:p>
                  <a:endParaRPr lang="es-ES"/>
                </a:p>
              </p:txBody>
            </p:sp>
            <p:sp>
              <p:nvSpPr>
                <p:cNvPr id="87" name="Forma libre: forma 86">
                  <a:extLst>
                    <a:ext uri="{FF2B5EF4-FFF2-40B4-BE49-F238E27FC236}">
                      <a16:creationId xmlns:a16="http://schemas.microsoft.com/office/drawing/2014/main" id="{E99FCA7F-30EA-0E19-EEC4-9C4C59EA88A2}"/>
                    </a:ext>
                  </a:extLst>
                </p:cNvPr>
                <p:cNvSpPr/>
                <p:nvPr/>
              </p:nvSpPr>
              <p:spPr>
                <a:xfrm>
                  <a:off x="5329237" y="2152650"/>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ln w="19050" cap="flat">
                  <a:solidFill>
                    <a:schemeClr val="bg1"/>
                  </a:solidFill>
                  <a:prstDash val="solid"/>
                  <a:miter/>
                </a:ln>
              </p:spPr>
              <p:txBody>
                <a:bodyPr rtlCol="0" anchor="ctr"/>
                <a:lstStyle/>
                <a:p>
                  <a:endParaRPr lang="es-ES"/>
                </a:p>
              </p:txBody>
            </p:sp>
            <p:sp>
              <p:nvSpPr>
                <p:cNvPr id="88" name="Forma libre: forma 87">
                  <a:extLst>
                    <a:ext uri="{FF2B5EF4-FFF2-40B4-BE49-F238E27FC236}">
                      <a16:creationId xmlns:a16="http://schemas.microsoft.com/office/drawing/2014/main" id="{A1D16D97-8769-2FAB-E2DB-9BD38DF48F8E}"/>
                    </a:ext>
                  </a:extLst>
                </p:cNvPr>
                <p:cNvSpPr/>
                <p:nvPr/>
              </p:nvSpPr>
              <p:spPr>
                <a:xfrm>
                  <a:off x="5329237" y="2190750"/>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19050" cap="flat">
                  <a:solidFill>
                    <a:schemeClr val="bg1"/>
                  </a:solidFill>
                  <a:prstDash val="solid"/>
                  <a:miter/>
                </a:ln>
              </p:spPr>
              <p:txBody>
                <a:bodyPr rtlCol="0" anchor="ctr"/>
                <a:lstStyle/>
                <a:p>
                  <a:endParaRPr lang="es-ES"/>
                </a:p>
              </p:txBody>
            </p:sp>
          </p:grpSp>
          <p:cxnSp>
            <p:nvCxnSpPr>
              <p:cNvPr id="70" name="Conector: angular 69">
                <a:extLst>
                  <a:ext uri="{FF2B5EF4-FFF2-40B4-BE49-F238E27FC236}">
                    <a16:creationId xmlns:a16="http://schemas.microsoft.com/office/drawing/2014/main" id="{9A2FB7BC-995F-4509-A02B-19447499B939}"/>
                  </a:ext>
                </a:extLst>
              </p:cNvPr>
              <p:cNvCxnSpPr>
                <a:cxnSpLocks/>
              </p:cNvCxnSpPr>
              <p:nvPr/>
            </p:nvCxnSpPr>
            <p:spPr>
              <a:xfrm flipV="1">
                <a:off x="1654044" y="4470615"/>
                <a:ext cx="371475" cy="167056"/>
              </a:xfrm>
              <a:prstGeom prst="bentConnector3">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33" name="Grupo 32">
            <a:extLst>
              <a:ext uri="{FF2B5EF4-FFF2-40B4-BE49-F238E27FC236}">
                <a16:creationId xmlns:a16="http://schemas.microsoft.com/office/drawing/2014/main" id="{0F1B9AFD-20D4-D1C3-7132-614086EE0526}"/>
              </a:ext>
            </a:extLst>
          </p:cNvPr>
          <p:cNvGrpSpPr/>
          <p:nvPr/>
        </p:nvGrpSpPr>
        <p:grpSpPr>
          <a:xfrm>
            <a:off x="455873" y="4827593"/>
            <a:ext cx="10890416" cy="939508"/>
            <a:chOff x="455873" y="4827593"/>
            <a:chExt cx="10890416" cy="939508"/>
          </a:xfrm>
        </p:grpSpPr>
        <p:sp>
          <p:nvSpPr>
            <p:cNvPr id="75" name="CuadroTexto 74">
              <a:extLst>
                <a:ext uri="{FF2B5EF4-FFF2-40B4-BE49-F238E27FC236}">
                  <a16:creationId xmlns:a16="http://schemas.microsoft.com/office/drawing/2014/main" id="{689171B9-D13A-9047-0A53-04B3F15B676C}"/>
                </a:ext>
              </a:extLst>
            </p:cNvPr>
            <p:cNvSpPr txBox="1"/>
            <p:nvPr/>
          </p:nvSpPr>
          <p:spPr>
            <a:xfrm>
              <a:off x="1837676" y="5131350"/>
              <a:ext cx="9508613" cy="635751"/>
            </a:xfrm>
            <a:prstGeom prst="rect">
              <a:avLst/>
            </a:prstGeom>
            <a:noFill/>
          </p:spPr>
          <p:txBody>
            <a:bodyPr wrap="square">
              <a:spAutoFit/>
            </a:bodyPr>
            <a:lstStyle/>
            <a:p>
              <a:pPr algn="just">
                <a:lnSpc>
                  <a:spcPct val="107000"/>
                </a:lnSpc>
                <a:spcAft>
                  <a:spcPts val="800"/>
                </a:spcAft>
              </a:pPr>
              <a:r>
                <a:rPr lang="es-ES" sz="1100" dirty="0" smtClean="0">
                  <a:effectLst/>
                  <a:ea typeface="Calibri" panose="020F0502020204030204" pitchFamily="34" charset="0"/>
                  <a:cs typeface="Arial" panose="020B0604020202020204" pitchFamily="34" charset="0"/>
                </a:rPr>
                <a:t>Se crea </a:t>
              </a:r>
              <a:r>
                <a:rPr lang="es-ES" sz="1100" dirty="0">
                  <a:effectLst/>
                  <a:ea typeface="Calibri" panose="020F0502020204030204" pitchFamily="34" charset="0"/>
                  <a:cs typeface="Arial" panose="020B0604020202020204" pitchFamily="34" charset="0"/>
                </a:rPr>
                <a:t>un </a:t>
              </a:r>
              <a:r>
                <a:rPr lang="es-ES" sz="1100" b="1" dirty="0">
                  <a:effectLst/>
                  <a:ea typeface="Calibri" panose="020F0502020204030204" pitchFamily="34" charset="0"/>
                  <a:cs typeface="Arial" panose="020B0604020202020204" pitchFamily="34" charset="0"/>
                </a:rPr>
                <a:t>modelo de coordinación y decisión basado en la </a:t>
              </a:r>
              <a:r>
                <a:rPr lang="es-ES" sz="1100" b="1" dirty="0" err="1">
                  <a:effectLst/>
                  <a:highlight>
                    <a:srgbClr val="F5FCCE"/>
                  </a:highlight>
                  <a:ea typeface="Calibri" panose="020F0502020204030204" pitchFamily="34" charset="0"/>
                  <a:cs typeface="Arial" panose="020B0604020202020204" pitchFamily="34" charset="0"/>
                </a:rPr>
                <a:t>cogobernanza</a:t>
              </a:r>
              <a:r>
                <a:rPr lang="es-ES" sz="1100" b="1" dirty="0">
                  <a:effectLst/>
                  <a:ea typeface="Calibri" panose="020F0502020204030204" pitchFamily="34" charset="0"/>
                  <a:cs typeface="Arial" panose="020B0604020202020204" pitchFamily="34" charset="0"/>
                </a:rPr>
                <a:t>, </a:t>
              </a:r>
              <a:r>
                <a:rPr lang="es-ES" sz="1100" dirty="0">
                  <a:effectLst/>
                  <a:ea typeface="Calibri" panose="020F0502020204030204" pitchFamily="34" charset="0"/>
                  <a:cs typeface="Arial" panose="020B0604020202020204" pitchFamily="34" charset="0"/>
                </a:rPr>
                <a:t>impulsando las funciones de organismos como el </a:t>
              </a:r>
              <a:r>
                <a:rPr lang="es-ES" sz="1100" b="1" dirty="0">
                  <a:effectLst/>
                  <a:ea typeface="Calibri" panose="020F0502020204030204" pitchFamily="34" charset="0"/>
                  <a:cs typeface="Arial" panose="020B0604020202020204" pitchFamily="34" charset="0"/>
                </a:rPr>
                <a:t>CTEAJE o la creación de otros como el Consejo Consultivo de la Transformación Digital de la Administración de Justicia</a:t>
              </a:r>
              <a:r>
                <a:rPr lang="es-ES" sz="1100" dirty="0">
                  <a:effectLst/>
                  <a:ea typeface="Calibri" panose="020F0502020204030204" pitchFamily="34" charset="0"/>
                  <a:cs typeface="Arial" panose="020B0604020202020204" pitchFamily="34" charset="0"/>
                </a:rPr>
                <a:t>, en el que tendrán cabida otros colectivos y organizaciones, incluso del sector privado.</a:t>
              </a:r>
              <a:endParaRPr lang="es-ES" sz="1100" dirty="0">
                <a:effectLst/>
                <a:ea typeface="Calibri" panose="020F0502020204030204" pitchFamily="34" charset="0"/>
                <a:cs typeface="Times New Roman" panose="02020603050405020304" pitchFamily="18" charset="0"/>
              </a:endParaRPr>
            </a:p>
          </p:txBody>
        </p:sp>
        <p:grpSp>
          <p:nvGrpSpPr>
            <p:cNvPr id="28" name="Grupo 27">
              <a:extLst>
                <a:ext uri="{FF2B5EF4-FFF2-40B4-BE49-F238E27FC236}">
                  <a16:creationId xmlns:a16="http://schemas.microsoft.com/office/drawing/2014/main" id="{B6C2A41A-51EF-74EA-D5BD-AE5C5E02ED5C}"/>
                </a:ext>
              </a:extLst>
            </p:cNvPr>
            <p:cNvGrpSpPr/>
            <p:nvPr/>
          </p:nvGrpSpPr>
          <p:grpSpPr>
            <a:xfrm>
              <a:off x="455873" y="4827593"/>
              <a:ext cx="1402285" cy="854102"/>
              <a:chOff x="455873" y="4827593"/>
              <a:chExt cx="1402285" cy="854102"/>
            </a:xfrm>
          </p:grpSpPr>
          <p:sp>
            <p:nvSpPr>
              <p:cNvPr id="64" name="Forma libre: forma 63">
                <a:extLst>
                  <a:ext uri="{FF2B5EF4-FFF2-40B4-BE49-F238E27FC236}">
                    <a16:creationId xmlns:a16="http://schemas.microsoft.com/office/drawing/2014/main" id="{5CC8CFE9-4282-6E56-999F-5C66F6239C89}"/>
                  </a:ext>
                </a:extLst>
              </p:cNvPr>
              <p:cNvSpPr/>
              <p:nvPr/>
            </p:nvSpPr>
            <p:spPr>
              <a:xfrm rot="923448">
                <a:off x="455873" y="4827593"/>
                <a:ext cx="1281924" cy="854102"/>
              </a:xfrm>
              <a:custGeom>
                <a:avLst/>
                <a:gdLst>
                  <a:gd name="connsiteX0" fmla="*/ 33859 w 1281924"/>
                  <a:gd name="connsiteY0" fmla="*/ 187343 h 854102"/>
                  <a:gd name="connsiteX1" fmla="*/ -6847 w 1281924"/>
                  <a:gd name="connsiteY1" fmla="*/ 510247 h 854102"/>
                  <a:gd name="connsiteX2" fmla="*/ 1188573 w 1281924"/>
                  <a:gd name="connsiteY2" fmla="*/ 850782 h 854102"/>
                  <a:gd name="connsiteX3" fmla="*/ 1275078 w 1281924"/>
                  <a:gd name="connsiteY3" fmla="*/ 187311 h 854102"/>
                  <a:gd name="connsiteX4" fmla="*/ 1267312 w 1281924"/>
                  <a:gd name="connsiteY4" fmla="*/ -3320 h 854102"/>
                  <a:gd name="connsiteX5" fmla="*/ 29982 w 1281924"/>
                  <a:gd name="connsiteY5" fmla="*/ 111065 h 854102"/>
                  <a:gd name="connsiteX6" fmla="*/ 33859 w 1281924"/>
                  <a:gd name="connsiteY6" fmla="*/ 187343 h 85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924" h="854102">
                    <a:moveTo>
                      <a:pt x="33859" y="187343"/>
                    </a:moveTo>
                    <a:cubicBezTo>
                      <a:pt x="33859" y="298813"/>
                      <a:pt x="18773" y="406574"/>
                      <a:pt x="-6847" y="510247"/>
                    </a:cubicBezTo>
                    <a:lnTo>
                      <a:pt x="1188573" y="850782"/>
                    </a:lnTo>
                    <a:cubicBezTo>
                      <a:pt x="1246045" y="634309"/>
                      <a:pt x="1275120" y="411286"/>
                      <a:pt x="1275078" y="187311"/>
                    </a:cubicBezTo>
                    <a:cubicBezTo>
                      <a:pt x="1275078" y="123130"/>
                      <a:pt x="1271908" y="59699"/>
                      <a:pt x="1267312" y="-3320"/>
                    </a:cubicBezTo>
                    <a:lnTo>
                      <a:pt x="29982" y="111065"/>
                    </a:lnTo>
                    <a:cubicBezTo>
                      <a:pt x="31430" y="136463"/>
                      <a:pt x="33859" y="161597"/>
                      <a:pt x="33859" y="187343"/>
                    </a:cubicBezTo>
                    <a:close/>
                  </a:path>
                </a:pathLst>
              </a:custGeom>
              <a:solidFill>
                <a:schemeClr val="accent6"/>
              </a:solidFill>
              <a:ln w="1056" cap="flat">
                <a:noFill/>
                <a:prstDash val="solid"/>
                <a:miter/>
              </a:ln>
            </p:spPr>
            <p:txBody>
              <a:bodyPr rtlCol="0" anchor="ctr"/>
              <a:lstStyle/>
              <a:p>
                <a:endParaRPr lang="es-ES"/>
              </a:p>
            </p:txBody>
          </p:sp>
          <p:cxnSp>
            <p:nvCxnSpPr>
              <p:cNvPr id="72" name="Conector: angular 71">
                <a:extLst>
                  <a:ext uri="{FF2B5EF4-FFF2-40B4-BE49-F238E27FC236}">
                    <a16:creationId xmlns:a16="http://schemas.microsoft.com/office/drawing/2014/main" id="{429C6AA4-A6F4-176D-1C35-0B961E683406}"/>
                  </a:ext>
                </a:extLst>
              </p:cNvPr>
              <p:cNvCxnSpPr>
                <a:cxnSpLocks/>
              </p:cNvCxnSpPr>
              <p:nvPr/>
            </p:nvCxnSpPr>
            <p:spPr>
              <a:xfrm flipV="1">
                <a:off x="1387344" y="5442750"/>
                <a:ext cx="470814" cy="54180"/>
              </a:xfrm>
              <a:prstGeom prst="bentConnector3">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nvGrpSpPr>
              <p:cNvPr id="76" name="Gráfico 1629">
                <a:extLst>
                  <a:ext uri="{FF2B5EF4-FFF2-40B4-BE49-F238E27FC236}">
                    <a16:creationId xmlns:a16="http://schemas.microsoft.com/office/drawing/2014/main" id="{0A987378-5E91-A6FC-8F6F-79DA4143081A}"/>
                  </a:ext>
                </a:extLst>
              </p:cNvPr>
              <p:cNvGrpSpPr/>
              <p:nvPr/>
            </p:nvGrpSpPr>
            <p:grpSpPr>
              <a:xfrm>
                <a:off x="929184" y="5062961"/>
                <a:ext cx="604112" cy="367679"/>
                <a:chOff x="8927820" y="4767377"/>
                <a:chExt cx="795545" cy="484190"/>
              </a:xfrm>
              <a:solidFill>
                <a:schemeClr val="bg1"/>
              </a:solidFill>
            </p:grpSpPr>
            <p:sp>
              <p:nvSpPr>
                <p:cNvPr id="99" name="Forma libre: forma 98">
                  <a:extLst>
                    <a:ext uri="{FF2B5EF4-FFF2-40B4-BE49-F238E27FC236}">
                      <a16:creationId xmlns:a16="http://schemas.microsoft.com/office/drawing/2014/main" id="{EA33AEE6-6063-1D86-751E-7273F9F8835D}"/>
                    </a:ext>
                  </a:extLst>
                </p:cNvPr>
                <p:cNvSpPr/>
                <p:nvPr/>
              </p:nvSpPr>
              <p:spPr>
                <a:xfrm>
                  <a:off x="9601828" y="4860019"/>
                  <a:ext cx="121536" cy="300329"/>
                </a:xfrm>
                <a:custGeom>
                  <a:avLst/>
                  <a:gdLst>
                    <a:gd name="connsiteX0" fmla="*/ 114869 w 121536"/>
                    <a:gd name="connsiteY0" fmla="*/ 300330 h 300329"/>
                    <a:gd name="connsiteX1" fmla="*/ 6668 w 121536"/>
                    <a:gd name="connsiteY1" fmla="*/ 300330 h 300329"/>
                    <a:gd name="connsiteX2" fmla="*/ 0 w 121536"/>
                    <a:gd name="connsiteY2" fmla="*/ 293662 h 300329"/>
                    <a:gd name="connsiteX3" fmla="*/ 0 w 121536"/>
                    <a:gd name="connsiteY3" fmla="*/ 6668 h 300329"/>
                    <a:gd name="connsiteX4" fmla="*/ 6668 w 121536"/>
                    <a:gd name="connsiteY4" fmla="*/ 0 h 300329"/>
                    <a:gd name="connsiteX5" fmla="*/ 114869 w 121536"/>
                    <a:gd name="connsiteY5" fmla="*/ 0 h 300329"/>
                    <a:gd name="connsiteX6" fmla="*/ 121537 w 121536"/>
                    <a:gd name="connsiteY6" fmla="*/ 6668 h 300329"/>
                    <a:gd name="connsiteX7" fmla="*/ 114869 w 121536"/>
                    <a:gd name="connsiteY7" fmla="*/ 13336 h 300329"/>
                    <a:gd name="connsiteX8" fmla="*/ 13336 w 121536"/>
                    <a:gd name="connsiteY8" fmla="*/ 13336 h 300329"/>
                    <a:gd name="connsiteX9" fmla="*/ 13336 w 121536"/>
                    <a:gd name="connsiteY9" fmla="*/ 286994 h 300329"/>
                    <a:gd name="connsiteX10" fmla="*/ 114869 w 121536"/>
                    <a:gd name="connsiteY10" fmla="*/ 286994 h 300329"/>
                    <a:gd name="connsiteX11" fmla="*/ 121537 w 121536"/>
                    <a:gd name="connsiteY11" fmla="*/ 293662 h 300329"/>
                    <a:gd name="connsiteX12" fmla="*/ 114869 w 121536"/>
                    <a:gd name="connsiteY12" fmla="*/ 300330 h 3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536" h="300329">
                      <a:moveTo>
                        <a:pt x="114869" y="300330"/>
                      </a:moveTo>
                      <a:lnTo>
                        <a:pt x="6668" y="300330"/>
                      </a:lnTo>
                      <a:cubicBezTo>
                        <a:pt x="3023" y="300330"/>
                        <a:pt x="0" y="297307"/>
                        <a:pt x="0" y="293662"/>
                      </a:cubicBezTo>
                      <a:lnTo>
                        <a:pt x="0" y="6668"/>
                      </a:lnTo>
                      <a:cubicBezTo>
                        <a:pt x="0" y="3023"/>
                        <a:pt x="3023" y="0"/>
                        <a:pt x="6668" y="0"/>
                      </a:cubicBezTo>
                      <a:lnTo>
                        <a:pt x="114869" y="0"/>
                      </a:lnTo>
                      <a:cubicBezTo>
                        <a:pt x="118514" y="0"/>
                        <a:pt x="121537" y="3023"/>
                        <a:pt x="121537" y="6668"/>
                      </a:cubicBezTo>
                      <a:cubicBezTo>
                        <a:pt x="121537" y="10313"/>
                        <a:pt x="118514" y="13336"/>
                        <a:pt x="114869" y="13336"/>
                      </a:cubicBezTo>
                      <a:lnTo>
                        <a:pt x="13336" y="13336"/>
                      </a:lnTo>
                      <a:lnTo>
                        <a:pt x="13336" y="286994"/>
                      </a:lnTo>
                      <a:lnTo>
                        <a:pt x="114869" y="286994"/>
                      </a:lnTo>
                      <a:cubicBezTo>
                        <a:pt x="118514" y="286994"/>
                        <a:pt x="121537" y="290017"/>
                        <a:pt x="121537" y="293662"/>
                      </a:cubicBezTo>
                      <a:cubicBezTo>
                        <a:pt x="121537" y="297396"/>
                        <a:pt x="118514" y="300330"/>
                        <a:pt x="114869" y="300330"/>
                      </a:cubicBezTo>
                      <a:close/>
                    </a:path>
                  </a:pathLst>
                </a:custGeom>
                <a:grpFill/>
                <a:ln w="9525" cap="flat">
                  <a:solidFill>
                    <a:schemeClr val="bg1"/>
                  </a:solidFill>
                  <a:prstDash val="solid"/>
                  <a:miter/>
                </a:ln>
              </p:spPr>
              <p:txBody>
                <a:bodyPr rtlCol="0" anchor="ctr"/>
                <a:lstStyle/>
                <a:p>
                  <a:endParaRPr lang="es-ES"/>
                </a:p>
              </p:txBody>
            </p:sp>
            <p:grpSp>
              <p:nvGrpSpPr>
                <p:cNvPr id="100" name="Gráfico 1629">
                  <a:extLst>
                    <a:ext uri="{FF2B5EF4-FFF2-40B4-BE49-F238E27FC236}">
                      <a16:creationId xmlns:a16="http://schemas.microsoft.com/office/drawing/2014/main" id="{792CE694-F9EA-2186-6355-87AD1C7DA6D6}"/>
                    </a:ext>
                  </a:extLst>
                </p:cNvPr>
                <p:cNvGrpSpPr/>
                <p:nvPr/>
              </p:nvGrpSpPr>
              <p:grpSpPr>
                <a:xfrm>
                  <a:off x="8927820" y="4767377"/>
                  <a:ext cx="687611" cy="484190"/>
                  <a:chOff x="8927820" y="4767377"/>
                  <a:chExt cx="687611" cy="484190"/>
                </a:xfrm>
                <a:grpFill/>
              </p:grpSpPr>
              <p:sp>
                <p:nvSpPr>
                  <p:cNvPr id="101" name="Forma libre: forma 100">
                    <a:extLst>
                      <a:ext uri="{FF2B5EF4-FFF2-40B4-BE49-F238E27FC236}">
                        <a16:creationId xmlns:a16="http://schemas.microsoft.com/office/drawing/2014/main" id="{2796CAF5-6418-D7A3-A331-4A83B1D6D69A}"/>
                      </a:ext>
                    </a:extLst>
                  </p:cNvPr>
                  <p:cNvSpPr/>
                  <p:nvPr/>
                </p:nvSpPr>
                <p:spPr>
                  <a:xfrm>
                    <a:off x="9036287" y="4767377"/>
                    <a:ext cx="274546" cy="294284"/>
                  </a:xfrm>
                  <a:custGeom>
                    <a:avLst/>
                    <a:gdLst>
                      <a:gd name="connsiteX0" fmla="*/ 24183 w 274546"/>
                      <a:gd name="connsiteY0" fmla="*/ 294284 h 294284"/>
                      <a:gd name="connsiteX1" fmla="*/ 6668 w 274546"/>
                      <a:gd name="connsiteY1" fmla="*/ 294284 h 294284"/>
                      <a:gd name="connsiteX2" fmla="*/ 0 w 274546"/>
                      <a:gd name="connsiteY2" fmla="*/ 287616 h 294284"/>
                      <a:gd name="connsiteX3" fmla="*/ 0 w 274546"/>
                      <a:gd name="connsiteY3" fmla="*/ 67748 h 294284"/>
                      <a:gd name="connsiteX4" fmla="*/ 6668 w 274546"/>
                      <a:gd name="connsiteY4" fmla="*/ 61079 h 294284"/>
                      <a:gd name="connsiteX5" fmla="*/ 66058 w 274546"/>
                      <a:gd name="connsiteY5" fmla="*/ 61079 h 294284"/>
                      <a:gd name="connsiteX6" fmla="*/ 166613 w 274546"/>
                      <a:gd name="connsiteY6" fmla="*/ 0 h 294284"/>
                      <a:gd name="connsiteX7" fmla="*/ 267879 w 274546"/>
                      <a:gd name="connsiteY7" fmla="*/ 0 h 294284"/>
                      <a:gd name="connsiteX8" fmla="*/ 274547 w 274546"/>
                      <a:gd name="connsiteY8" fmla="*/ 6668 h 294284"/>
                      <a:gd name="connsiteX9" fmla="*/ 267879 w 274546"/>
                      <a:gd name="connsiteY9" fmla="*/ 13336 h 294284"/>
                      <a:gd name="connsiteX10" fmla="*/ 166613 w 274546"/>
                      <a:gd name="connsiteY10" fmla="*/ 13336 h 294284"/>
                      <a:gd name="connsiteX11" fmla="*/ 76194 w 274546"/>
                      <a:gd name="connsiteY11" fmla="*/ 70592 h 294284"/>
                      <a:gd name="connsiteX12" fmla="*/ 70148 w 274546"/>
                      <a:gd name="connsiteY12" fmla="*/ 74416 h 294284"/>
                      <a:gd name="connsiteX13" fmla="*/ 13247 w 274546"/>
                      <a:gd name="connsiteY13" fmla="*/ 74416 h 294284"/>
                      <a:gd name="connsiteX14" fmla="*/ 13247 w 274546"/>
                      <a:gd name="connsiteY14" fmla="*/ 280948 h 294284"/>
                      <a:gd name="connsiteX15" fmla="*/ 24094 w 274546"/>
                      <a:gd name="connsiteY15" fmla="*/ 280948 h 294284"/>
                      <a:gd name="connsiteX16" fmla="*/ 30762 w 274546"/>
                      <a:gd name="connsiteY16" fmla="*/ 287616 h 294284"/>
                      <a:gd name="connsiteX17" fmla="*/ 24183 w 274546"/>
                      <a:gd name="connsiteY17" fmla="*/ 294284 h 2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546" h="294284">
                        <a:moveTo>
                          <a:pt x="24183" y="294284"/>
                        </a:moveTo>
                        <a:lnTo>
                          <a:pt x="6668" y="294284"/>
                        </a:lnTo>
                        <a:cubicBezTo>
                          <a:pt x="3023" y="294284"/>
                          <a:pt x="0" y="291261"/>
                          <a:pt x="0" y="287616"/>
                        </a:cubicBezTo>
                        <a:lnTo>
                          <a:pt x="0" y="67748"/>
                        </a:lnTo>
                        <a:cubicBezTo>
                          <a:pt x="0" y="64102"/>
                          <a:pt x="3023" y="61079"/>
                          <a:pt x="6668" y="61079"/>
                        </a:cubicBezTo>
                        <a:lnTo>
                          <a:pt x="66058" y="61079"/>
                        </a:lnTo>
                        <a:cubicBezTo>
                          <a:pt x="85529" y="23827"/>
                          <a:pt x="124560" y="0"/>
                          <a:pt x="166613" y="0"/>
                        </a:cubicBezTo>
                        <a:lnTo>
                          <a:pt x="267879" y="0"/>
                        </a:lnTo>
                        <a:cubicBezTo>
                          <a:pt x="271524" y="0"/>
                          <a:pt x="274547" y="3023"/>
                          <a:pt x="274547" y="6668"/>
                        </a:cubicBezTo>
                        <a:cubicBezTo>
                          <a:pt x="274547" y="10313"/>
                          <a:pt x="271524" y="13336"/>
                          <a:pt x="267879" y="13336"/>
                        </a:cubicBezTo>
                        <a:lnTo>
                          <a:pt x="166613" y="13336"/>
                        </a:lnTo>
                        <a:cubicBezTo>
                          <a:pt x="128205" y="13336"/>
                          <a:pt x="92731" y="35830"/>
                          <a:pt x="76194" y="70592"/>
                        </a:cubicBezTo>
                        <a:cubicBezTo>
                          <a:pt x="75127" y="72904"/>
                          <a:pt x="72727" y="74416"/>
                          <a:pt x="70148" y="74416"/>
                        </a:cubicBezTo>
                        <a:lnTo>
                          <a:pt x="13247" y="74416"/>
                        </a:lnTo>
                        <a:lnTo>
                          <a:pt x="13247" y="280948"/>
                        </a:lnTo>
                        <a:lnTo>
                          <a:pt x="24094" y="280948"/>
                        </a:lnTo>
                        <a:cubicBezTo>
                          <a:pt x="27739" y="280948"/>
                          <a:pt x="30762" y="283971"/>
                          <a:pt x="30762" y="287616"/>
                        </a:cubicBezTo>
                        <a:cubicBezTo>
                          <a:pt x="30851" y="291261"/>
                          <a:pt x="27917" y="294284"/>
                          <a:pt x="24183" y="294284"/>
                        </a:cubicBezTo>
                        <a:close/>
                      </a:path>
                    </a:pathLst>
                  </a:custGeom>
                  <a:grpFill/>
                  <a:ln w="9525" cap="flat">
                    <a:solidFill>
                      <a:schemeClr val="bg1"/>
                    </a:solidFill>
                    <a:prstDash val="solid"/>
                    <a:miter/>
                  </a:ln>
                </p:spPr>
                <p:txBody>
                  <a:bodyPr rtlCol="0" anchor="ctr"/>
                  <a:lstStyle/>
                  <a:p>
                    <a:endParaRPr lang="es-ES"/>
                  </a:p>
                </p:txBody>
              </p:sp>
              <p:sp>
                <p:nvSpPr>
                  <p:cNvPr id="102" name="Forma libre: forma 101">
                    <a:extLst>
                      <a:ext uri="{FF2B5EF4-FFF2-40B4-BE49-F238E27FC236}">
                        <a16:creationId xmlns:a16="http://schemas.microsoft.com/office/drawing/2014/main" id="{CAE48868-F8A3-DDB4-C8DB-8D7AEC7D9DEE}"/>
                      </a:ext>
                    </a:extLst>
                  </p:cNvPr>
                  <p:cNvSpPr/>
                  <p:nvPr/>
                </p:nvSpPr>
                <p:spPr>
                  <a:xfrm>
                    <a:off x="9382138" y="4786047"/>
                    <a:ext cx="233293" cy="357497"/>
                  </a:xfrm>
                  <a:custGeom>
                    <a:avLst/>
                    <a:gdLst>
                      <a:gd name="connsiteX0" fmla="*/ 226625 w 233293"/>
                      <a:gd name="connsiteY0" fmla="*/ 357498 h 357497"/>
                      <a:gd name="connsiteX1" fmla="*/ 177904 w 233293"/>
                      <a:gd name="connsiteY1" fmla="*/ 357498 h 357497"/>
                      <a:gd name="connsiteX2" fmla="*/ 171236 w 233293"/>
                      <a:gd name="connsiteY2" fmla="*/ 350830 h 357497"/>
                      <a:gd name="connsiteX3" fmla="*/ 177904 w 233293"/>
                      <a:gd name="connsiteY3" fmla="*/ 344162 h 357497"/>
                      <a:gd name="connsiteX4" fmla="*/ 219957 w 233293"/>
                      <a:gd name="connsiteY4" fmla="*/ 344162 h 357497"/>
                      <a:gd name="connsiteX5" fmla="*/ 219957 w 233293"/>
                      <a:gd name="connsiteY5" fmla="*/ 107134 h 357497"/>
                      <a:gd name="connsiteX6" fmla="*/ 153988 w 233293"/>
                      <a:gd name="connsiteY6" fmla="*/ 107134 h 357497"/>
                      <a:gd name="connsiteX7" fmla="*/ 147409 w 233293"/>
                      <a:gd name="connsiteY7" fmla="*/ 101355 h 357497"/>
                      <a:gd name="connsiteX8" fmla="*/ 6668 w 233293"/>
                      <a:gd name="connsiteY8" fmla="*/ 13336 h 357497"/>
                      <a:gd name="connsiteX9" fmla="*/ 0 w 233293"/>
                      <a:gd name="connsiteY9" fmla="*/ 6668 h 357497"/>
                      <a:gd name="connsiteX10" fmla="*/ 6668 w 233293"/>
                      <a:gd name="connsiteY10" fmla="*/ 0 h 357497"/>
                      <a:gd name="connsiteX11" fmla="*/ 159767 w 233293"/>
                      <a:gd name="connsiteY11" fmla="*/ 93798 h 357497"/>
                      <a:gd name="connsiteX12" fmla="*/ 226625 w 233293"/>
                      <a:gd name="connsiteY12" fmla="*/ 93798 h 357497"/>
                      <a:gd name="connsiteX13" fmla="*/ 233294 w 233293"/>
                      <a:gd name="connsiteY13" fmla="*/ 100466 h 357497"/>
                      <a:gd name="connsiteX14" fmla="*/ 233294 w 233293"/>
                      <a:gd name="connsiteY14" fmla="*/ 350830 h 357497"/>
                      <a:gd name="connsiteX15" fmla="*/ 226625 w 233293"/>
                      <a:gd name="connsiteY15" fmla="*/ 357498 h 3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293" h="357497">
                        <a:moveTo>
                          <a:pt x="226625" y="357498"/>
                        </a:moveTo>
                        <a:lnTo>
                          <a:pt x="177904" y="357498"/>
                        </a:lnTo>
                        <a:cubicBezTo>
                          <a:pt x="174259" y="357498"/>
                          <a:pt x="171236" y="354475"/>
                          <a:pt x="171236" y="350830"/>
                        </a:cubicBezTo>
                        <a:cubicBezTo>
                          <a:pt x="171236" y="347184"/>
                          <a:pt x="174259" y="344162"/>
                          <a:pt x="177904" y="344162"/>
                        </a:cubicBezTo>
                        <a:lnTo>
                          <a:pt x="219957" y="344162"/>
                        </a:lnTo>
                        <a:lnTo>
                          <a:pt x="219957" y="107134"/>
                        </a:lnTo>
                        <a:lnTo>
                          <a:pt x="153988" y="107134"/>
                        </a:lnTo>
                        <a:cubicBezTo>
                          <a:pt x="150609" y="107134"/>
                          <a:pt x="147764" y="104644"/>
                          <a:pt x="147409" y="101355"/>
                        </a:cubicBezTo>
                        <a:cubicBezTo>
                          <a:pt x="140030" y="44632"/>
                          <a:pt x="90063" y="13336"/>
                          <a:pt x="6668" y="13336"/>
                        </a:cubicBezTo>
                        <a:cubicBezTo>
                          <a:pt x="3023" y="13336"/>
                          <a:pt x="0" y="10313"/>
                          <a:pt x="0" y="6668"/>
                        </a:cubicBezTo>
                        <a:cubicBezTo>
                          <a:pt x="0" y="3023"/>
                          <a:pt x="3023" y="0"/>
                          <a:pt x="6668" y="0"/>
                        </a:cubicBezTo>
                        <a:cubicBezTo>
                          <a:pt x="123226" y="0"/>
                          <a:pt x="152921" y="56279"/>
                          <a:pt x="159767" y="93798"/>
                        </a:cubicBezTo>
                        <a:lnTo>
                          <a:pt x="226625" y="93798"/>
                        </a:lnTo>
                        <a:cubicBezTo>
                          <a:pt x="230271" y="93798"/>
                          <a:pt x="233294" y="96821"/>
                          <a:pt x="233294" y="100466"/>
                        </a:cubicBezTo>
                        <a:lnTo>
                          <a:pt x="233294" y="350830"/>
                        </a:lnTo>
                        <a:cubicBezTo>
                          <a:pt x="233294" y="354564"/>
                          <a:pt x="230271" y="357498"/>
                          <a:pt x="226625" y="357498"/>
                        </a:cubicBezTo>
                        <a:close/>
                      </a:path>
                    </a:pathLst>
                  </a:custGeom>
                  <a:grpFill/>
                  <a:ln w="9525" cap="flat">
                    <a:solidFill>
                      <a:schemeClr val="bg1"/>
                    </a:solidFill>
                    <a:prstDash val="solid"/>
                    <a:miter/>
                  </a:ln>
                </p:spPr>
                <p:txBody>
                  <a:bodyPr rtlCol="0" anchor="ctr"/>
                  <a:lstStyle/>
                  <a:p>
                    <a:endParaRPr lang="es-ES"/>
                  </a:p>
                </p:txBody>
              </p:sp>
              <p:sp>
                <p:nvSpPr>
                  <p:cNvPr id="103" name="Forma libre: forma 102">
                    <a:extLst>
                      <a:ext uri="{FF2B5EF4-FFF2-40B4-BE49-F238E27FC236}">
                        <a16:creationId xmlns:a16="http://schemas.microsoft.com/office/drawing/2014/main" id="{64BD1565-399D-D167-384E-3C1D11E08D0D}"/>
                      </a:ext>
                    </a:extLst>
                  </p:cNvPr>
                  <p:cNvSpPr/>
                  <p:nvPr/>
                </p:nvSpPr>
                <p:spPr>
                  <a:xfrm>
                    <a:off x="9332135" y="4940355"/>
                    <a:ext cx="251221" cy="292453"/>
                  </a:xfrm>
                  <a:custGeom>
                    <a:avLst/>
                    <a:gdLst>
                      <a:gd name="connsiteX0" fmla="*/ 34711 w 251221"/>
                      <a:gd name="connsiteY0" fmla="*/ 292365 h 292453"/>
                      <a:gd name="connsiteX1" fmla="*/ 10794 w 251221"/>
                      <a:gd name="connsiteY1" fmla="*/ 282052 h 292453"/>
                      <a:gd name="connsiteX2" fmla="*/ 1637 w 251221"/>
                      <a:gd name="connsiteY2" fmla="*/ 271649 h 292453"/>
                      <a:gd name="connsiteX3" fmla="*/ 2259 w 251221"/>
                      <a:gd name="connsiteY3" fmla="*/ 262225 h 292453"/>
                      <a:gd name="connsiteX4" fmla="*/ 11683 w 251221"/>
                      <a:gd name="connsiteY4" fmla="*/ 262847 h 292453"/>
                      <a:gd name="connsiteX5" fmla="*/ 20841 w 251221"/>
                      <a:gd name="connsiteY5" fmla="*/ 273250 h 292453"/>
                      <a:gd name="connsiteX6" fmla="*/ 35866 w 251221"/>
                      <a:gd name="connsiteY6" fmla="*/ 278940 h 292453"/>
                      <a:gd name="connsiteX7" fmla="*/ 55159 w 251221"/>
                      <a:gd name="connsiteY7" fmla="*/ 270760 h 292453"/>
                      <a:gd name="connsiteX8" fmla="*/ 66095 w 251221"/>
                      <a:gd name="connsiteY8" fmla="*/ 250134 h 292453"/>
                      <a:gd name="connsiteX9" fmla="*/ 62005 w 251221"/>
                      <a:gd name="connsiteY9" fmla="*/ 237064 h 292453"/>
                      <a:gd name="connsiteX10" fmla="*/ 2082 w 251221"/>
                      <a:gd name="connsiteY10" fmla="*/ 169583 h 292453"/>
                      <a:gd name="connsiteX11" fmla="*/ 2615 w 251221"/>
                      <a:gd name="connsiteY11" fmla="*/ 160159 h 292453"/>
                      <a:gd name="connsiteX12" fmla="*/ 12039 w 251221"/>
                      <a:gd name="connsiteY12" fmla="*/ 160693 h 292453"/>
                      <a:gd name="connsiteX13" fmla="*/ 96768 w 251221"/>
                      <a:gd name="connsiteY13" fmla="*/ 254935 h 292453"/>
                      <a:gd name="connsiteX14" fmla="*/ 131175 w 251221"/>
                      <a:gd name="connsiteY14" fmla="*/ 252534 h 292453"/>
                      <a:gd name="connsiteX15" fmla="*/ 141755 w 251221"/>
                      <a:gd name="connsiteY15" fmla="*/ 234397 h 292453"/>
                      <a:gd name="connsiteX16" fmla="*/ 137932 w 251221"/>
                      <a:gd name="connsiteY16" fmla="*/ 218749 h 292453"/>
                      <a:gd name="connsiteX17" fmla="*/ 11950 w 251221"/>
                      <a:gd name="connsiteY17" fmla="*/ 76764 h 292453"/>
                      <a:gd name="connsiteX18" fmla="*/ 11417 w 251221"/>
                      <a:gd name="connsiteY18" fmla="*/ 68584 h 292453"/>
                      <a:gd name="connsiteX19" fmla="*/ 11950 w 251221"/>
                      <a:gd name="connsiteY19" fmla="*/ 67873 h 292453"/>
                      <a:gd name="connsiteX20" fmla="*/ 17018 w 251221"/>
                      <a:gd name="connsiteY20" fmla="*/ 64939 h 292453"/>
                      <a:gd name="connsiteX21" fmla="*/ 22441 w 251221"/>
                      <a:gd name="connsiteY21" fmla="*/ 67162 h 292453"/>
                      <a:gd name="connsiteX22" fmla="*/ 144067 w 251221"/>
                      <a:gd name="connsiteY22" fmla="*/ 205324 h 292453"/>
                      <a:gd name="connsiteX23" fmla="*/ 178385 w 251221"/>
                      <a:gd name="connsiteY23" fmla="*/ 202835 h 292453"/>
                      <a:gd name="connsiteX24" fmla="*/ 188965 w 251221"/>
                      <a:gd name="connsiteY24" fmla="*/ 184698 h 292453"/>
                      <a:gd name="connsiteX25" fmla="*/ 185231 w 251221"/>
                      <a:gd name="connsiteY25" fmla="*/ 169050 h 292453"/>
                      <a:gd name="connsiteX26" fmla="*/ 51425 w 251221"/>
                      <a:gd name="connsiteY26" fmla="*/ 18263 h 292453"/>
                      <a:gd name="connsiteX27" fmla="*/ 50892 w 251221"/>
                      <a:gd name="connsiteY27" fmla="*/ 10083 h 292453"/>
                      <a:gd name="connsiteX28" fmla="*/ 56226 w 251221"/>
                      <a:gd name="connsiteY28" fmla="*/ 6794 h 292453"/>
                      <a:gd name="connsiteX29" fmla="*/ 61916 w 251221"/>
                      <a:gd name="connsiteY29" fmla="*/ 8749 h 292453"/>
                      <a:gd name="connsiteX30" fmla="*/ 192610 w 251221"/>
                      <a:gd name="connsiteY30" fmla="*/ 157225 h 292453"/>
                      <a:gd name="connsiteX31" fmla="*/ 207636 w 251221"/>
                      <a:gd name="connsiteY31" fmla="*/ 162915 h 292453"/>
                      <a:gd name="connsiteX32" fmla="*/ 226929 w 251221"/>
                      <a:gd name="connsiteY32" fmla="*/ 154736 h 292453"/>
                      <a:gd name="connsiteX33" fmla="*/ 233775 w 251221"/>
                      <a:gd name="connsiteY33" fmla="*/ 120951 h 292453"/>
                      <a:gd name="connsiteX34" fmla="*/ 137399 w 251221"/>
                      <a:gd name="connsiteY34" fmla="*/ 11061 h 292453"/>
                      <a:gd name="connsiteX35" fmla="*/ 138021 w 251221"/>
                      <a:gd name="connsiteY35" fmla="*/ 1637 h 292453"/>
                      <a:gd name="connsiteX36" fmla="*/ 147445 w 251221"/>
                      <a:gd name="connsiteY36" fmla="*/ 2259 h 292453"/>
                      <a:gd name="connsiteX37" fmla="*/ 243821 w 251221"/>
                      <a:gd name="connsiteY37" fmla="*/ 112149 h 292453"/>
                      <a:gd name="connsiteX38" fmla="*/ 235820 w 251221"/>
                      <a:gd name="connsiteY38" fmla="*/ 164693 h 292453"/>
                      <a:gd name="connsiteX39" fmla="*/ 208258 w 251221"/>
                      <a:gd name="connsiteY39" fmla="*/ 176252 h 292453"/>
                      <a:gd name="connsiteX40" fmla="*/ 202479 w 251221"/>
                      <a:gd name="connsiteY40" fmla="*/ 176074 h 292453"/>
                      <a:gd name="connsiteX41" fmla="*/ 202213 w 251221"/>
                      <a:gd name="connsiteY41" fmla="*/ 187009 h 292453"/>
                      <a:gd name="connsiteX42" fmla="*/ 187276 w 251221"/>
                      <a:gd name="connsiteY42" fmla="*/ 212881 h 292453"/>
                      <a:gd name="connsiteX43" fmla="*/ 154914 w 251221"/>
                      <a:gd name="connsiteY43" fmla="*/ 224262 h 292453"/>
                      <a:gd name="connsiteX44" fmla="*/ 154914 w 251221"/>
                      <a:gd name="connsiteY44" fmla="*/ 236620 h 292453"/>
                      <a:gd name="connsiteX45" fmla="*/ 139977 w 251221"/>
                      <a:gd name="connsiteY45" fmla="*/ 262492 h 292453"/>
                      <a:gd name="connsiteX46" fmla="*/ 86810 w 251221"/>
                      <a:gd name="connsiteY46" fmla="*/ 263825 h 292453"/>
                      <a:gd name="connsiteX47" fmla="*/ 78987 w 251221"/>
                      <a:gd name="connsiteY47" fmla="*/ 255113 h 292453"/>
                      <a:gd name="connsiteX48" fmla="*/ 64050 w 251221"/>
                      <a:gd name="connsiteY48" fmla="*/ 280896 h 292453"/>
                      <a:gd name="connsiteX49" fmla="*/ 36489 w 251221"/>
                      <a:gd name="connsiteY49" fmla="*/ 292454 h 292453"/>
                      <a:gd name="connsiteX50" fmla="*/ 34711 w 251221"/>
                      <a:gd name="connsiteY50" fmla="*/ 292365 h 29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1221" h="292453">
                        <a:moveTo>
                          <a:pt x="34711" y="292365"/>
                        </a:moveTo>
                        <a:cubicBezTo>
                          <a:pt x="25109" y="292365"/>
                          <a:pt x="16662" y="288720"/>
                          <a:pt x="10794" y="282052"/>
                        </a:cubicBezTo>
                        <a:lnTo>
                          <a:pt x="1637" y="271649"/>
                        </a:lnTo>
                        <a:cubicBezTo>
                          <a:pt x="-764" y="268893"/>
                          <a:pt x="-497" y="264626"/>
                          <a:pt x="2259" y="262225"/>
                        </a:cubicBezTo>
                        <a:cubicBezTo>
                          <a:pt x="5015" y="259825"/>
                          <a:pt x="9194" y="260091"/>
                          <a:pt x="11683" y="262847"/>
                        </a:cubicBezTo>
                        <a:lnTo>
                          <a:pt x="20841" y="273250"/>
                        </a:lnTo>
                        <a:cubicBezTo>
                          <a:pt x="24308" y="277250"/>
                          <a:pt x="29643" y="279295"/>
                          <a:pt x="35866" y="278940"/>
                        </a:cubicBezTo>
                        <a:cubicBezTo>
                          <a:pt x="42623" y="278673"/>
                          <a:pt x="49469" y="275739"/>
                          <a:pt x="55159" y="270760"/>
                        </a:cubicBezTo>
                        <a:cubicBezTo>
                          <a:pt x="61650" y="265070"/>
                          <a:pt x="65562" y="257513"/>
                          <a:pt x="66095" y="250134"/>
                        </a:cubicBezTo>
                        <a:cubicBezTo>
                          <a:pt x="66362" y="246577"/>
                          <a:pt x="65828" y="241332"/>
                          <a:pt x="62005" y="237064"/>
                        </a:cubicBezTo>
                        <a:lnTo>
                          <a:pt x="2082" y="169583"/>
                        </a:lnTo>
                        <a:cubicBezTo>
                          <a:pt x="-319" y="166827"/>
                          <a:pt x="-141" y="162649"/>
                          <a:pt x="2615" y="160159"/>
                        </a:cubicBezTo>
                        <a:cubicBezTo>
                          <a:pt x="5371" y="157670"/>
                          <a:pt x="9550" y="157937"/>
                          <a:pt x="12039" y="160693"/>
                        </a:cubicBezTo>
                        <a:lnTo>
                          <a:pt x="96768" y="254935"/>
                        </a:lnTo>
                        <a:cubicBezTo>
                          <a:pt x="104414" y="263559"/>
                          <a:pt x="119795" y="262492"/>
                          <a:pt x="131175" y="252534"/>
                        </a:cubicBezTo>
                        <a:cubicBezTo>
                          <a:pt x="136865" y="247555"/>
                          <a:pt x="140599" y="241065"/>
                          <a:pt x="141755" y="234397"/>
                        </a:cubicBezTo>
                        <a:cubicBezTo>
                          <a:pt x="142822" y="228262"/>
                          <a:pt x="141489" y="222750"/>
                          <a:pt x="137932" y="218749"/>
                        </a:cubicBezTo>
                        <a:lnTo>
                          <a:pt x="11950" y="76764"/>
                        </a:lnTo>
                        <a:cubicBezTo>
                          <a:pt x="9905" y="74452"/>
                          <a:pt x="9728" y="71074"/>
                          <a:pt x="11417" y="68584"/>
                        </a:cubicBezTo>
                        <a:lnTo>
                          <a:pt x="11950" y="67873"/>
                        </a:lnTo>
                        <a:cubicBezTo>
                          <a:pt x="13106" y="66184"/>
                          <a:pt x="14973" y="65117"/>
                          <a:pt x="17018" y="64939"/>
                        </a:cubicBezTo>
                        <a:cubicBezTo>
                          <a:pt x="19063" y="64761"/>
                          <a:pt x="21108" y="65650"/>
                          <a:pt x="22441" y="67162"/>
                        </a:cubicBezTo>
                        <a:lnTo>
                          <a:pt x="144067" y="205324"/>
                        </a:lnTo>
                        <a:cubicBezTo>
                          <a:pt x="151624" y="213948"/>
                          <a:pt x="167005" y="212792"/>
                          <a:pt x="178385" y="202835"/>
                        </a:cubicBezTo>
                        <a:cubicBezTo>
                          <a:pt x="184075" y="197856"/>
                          <a:pt x="187810" y="191366"/>
                          <a:pt x="188965" y="184698"/>
                        </a:cubicBezTo>
                        <a:cubicBezTo>
                          <a:pt x="190032" y="178563"/>
                          <a:pt x="188699" y="173051"/>
                          <a:pt x="185231" y="169050"/>
                        </a:cubicBezTo>
                        <a:lnTo>
                          <a:pt x="51425" y="18263"/>
                        </a:lnTo>
                        <a:cubicBezTo>
                          <a:pt x="49380" y="15951"/>
                          <a:pt x="49202" y="12573"/>
                          <a:pt x="50892" y="10083"/>
                        </a:cubicBezTo>
                        <a:cubicBezTo>
                          <a:pt x="52048" y="8394"/>
                          <a:pt x="54181" y="6971"/>
                          <a:pt x="56226" y="6794"/>
                        </a:cubicBezTo>
                        <a:cubicBezTo>
                          <a:pt x="58271" y="6705"/>
                          <a:pt x="60494" y="7149"/>
                          <a:pt x="61916" y="8749"/>
                        </a:cubicBezTo>
                        <a:lnTo>
                          <a:pt x="192610" y="157225"/>
                        </a:lnTo>
                        <a:cubicBezTo>
                          <a:pt x="196078" y="161226"/>
                          <a:pt x="201412" y="163182"/>
                          <a:pt x="207636" y="162915"/>
                        </a:cubicBezTo>
                        <a:cubicBezTo>
                          <a:pt x="214393" y="162649"/>
                          <a:pt x="221239" y="159715"/>
                          <a:pt x="226929" y="154736"/>
                        </a:cubicBezTo>
                        <a:cubicBezTo>
                          <a:pt x="238309" y="144778"/>
                          <a:pt x="241332" y="129575"/>
                          <a:pt x="233775" y="120951"/>
                        </a:cubicBezTo>
                        <a:lnTo>
                          <a:pt x="137399" y="11061"/>
                        </a:lnTo>
                        <a:cubicBezTo>
                          <a:pt x="134998" y="8305"/>
                          <a:pt x="135265" y="4037"/>
                          <a:pt x="138021" y="1637"/>
                        </a:cubicBezTo>
                        <a:cubicBezTo>
                          <a:pt x="140777" y="-764"/>
                          <a:pt x="145045" y="-497"/>
                          <a:pt x="147445" y="2259"/>
                        </a:cubicBezTo>
                        <a:lnTo>
                          <a:pt x="243821" y="112149"/>
                        </a:lnTo>
                        <a:cubicBezTo>
                          <a:pt x="256268" y="126285"/>
                          <a:pt x="252623" y="149846"/>
                          <a:pt x="235820" y="164693"/>
                        </a:cubicBezTo>
                        <a:cubicBezTo>
                          <a:pt x="227818" y="171717"/>
                          <a:pt x="218038" y="175807"/>
                          <a:pt x="208258" y="176252"/>
                        </a:cubicBezTo>
                        <a:cubicBezTo>
                          <a:pt x="206302" y="176340"/>
                          <a:pt x="204346" y="176252"/>
                          <a:pt x="202479" y="176074"/>
                        </a:cubicBezTo>
                        <a:cubicBezTo>
                          <a:pt x="202924" y="179541"/>
                          <a:pt x="202924" y="183186"/>
                          <a:pt x="202213" y="187009"/>
                        </a:cubicBezTo>
                        <a:cubicBezTo>
                          <a:pt x="200523" y="196611"/>
                          <a:pt x="195278" y="205858"/>
                          <a:pt x="187276" y="212881"/>
                        </a:cubicBezTo>
                        <a:cubicBezTo>
                          <a:pt x="177585" y="221417"/>
                          <a:pt x="165671" y="225239"/>
                          <a:pt x="154914" y="224262"/>
                        </a:cubicBezTo>
                        <a:cubicBezTo>
                          <a:pt x="155625" y="228174"/>
                          <a:pt x="155625" y="232352"/>
                          <a:pt x="154914" y="236620"/>
                        </a:cubicBezTo>
                        <a:cubicBezTo>
                          <a:pt x="153224" y="246222"/>
                          <a:pt x="147979" y="255468"/>
                          <a:pt x="139977" y="262492"/>
                        </a:cubicBezTo>
                        <a:cubicBezTo>
                          <a:pt x="123085" y="277339"/>
                          <a:pt x="99257" y="277873"/>
                          <a:pt x="86810" y="263825"/>
                        </a:cubicBezTo>
                        <a:lnTo>
                          <a:pt x="78987" y="255113"/>
                        </a:lnTo>
                        <a:cubicBezTo>
                          <a:pt x="77386" y="264714"/>
                          <a:pt x="72052" y="273872"/>
                          <a:pt x="64050" y="280896"/>
                        </a:cubicBezTo>
                        <a:cubicBezTo>
                          <a:pt x="56048" y="287920"/>
                          <a:pt x="46357" y="292009"/>
                          <a:pt x="36489" y="292454"/>
                        </a:cubicBezTo>
                        <a:cubicBezTo>
                          <a:pt x="35866" y="292365"/>
                          <a:pt x="35244" y="292365"/>
                          <a:pt x="34711" y="292365"/>
                        </a:cubicBezTo>
                        <a:close/>
                      </a:path>
                    </a:pathLst>
                  </a:custGeom>
                  <a:grpFill/>
                  <a:ln w="9525" cap="flat">
                    <a:solidFill>
                      <a:schemeClr val="bg1"/>
                    </a:solidFill>
                    <a:prstDash val="solid"/>
                    <a:miter/>
                  </a:ln>
                </p:spPr>
                <p:txBody>
                  <a:bodyPr rtlCol="0" anchor="ctr"/>
                  <a:lstStyle/>
                  <a:p>
                    <a:endParaRPr lang="es-ES"/>
                  </a:p>
                </p:txBody>
              </p:sp>
              <p:grpSp>
                <p:nvGrpSpPr>
                  <p:cNvPr id="104" name="Gráfico 1629">
                    <a:extLst>
                      <a:ext uri="{FF2B5EF4-FFF2-40B4-BE49-F238E27FC236}">
                        <a16:creationId xmlns:a16="http://schemas.microsoft.com/office/drawing/2014/main" id="{45950F91-16F6-E3A6-50C0-0727ED9C8EFB}"/>
                      </a:ext>
                    </a:extLst>
                  </p:cNvPr>
                  <p:cNvGrpSpPr/>
                  <p:nvPr/>
                </p:nvGrpSpPr>
                <p:grpSpPr>
                  <a:xfrm>
                    <a:off x="9076207" y="5000382"/>
                    <a:ext cx="297751" cy="251185"/>
                    <a:chOff x="9076207" y="5000382"/>
                    <a:chExt cx="297751" cy="251185"/>
                  </a:xfrm>
                  <a:grpFill/>
                </p:grpSpPr>
                <p:grpSp>
                  <p:nvGrpSpPr>
                    <p:cNvPr id="107" name="Gráfico 1629">
                      <a:extLst>
                        <a:ext uri="{FF2B5EF4-FFF2-40B4-BE49-F238E27FC236}">
                          <a16:creationId xmlns:a16="http://schemas.microsoft.com/office/drawing/2014/main" id="{4208F620-884E-DA43-E3BF-DC47EED23C76}"/>
                        </a:ext>
                      </a:extLst>
                    </p:cNvPr>
                    <p:cNvGrpSpPr/>
                    <p:nvPr/>
                  </p:nvGrpSpPr>
                  <p:grpSpPr>
                    <a:xfrm>
                      <a:off x="9076207" y="5000382"/>
                      <a:ext cx="266380" cy="212955"/>
                      <a:chOff x="9076207" y="5000382"/>
                      <a:chExt cx="266380" cy="212955"/>
                    </a:xfrm>
                    <a:grpFill/>
                  </p:grpSpPr>
                  <p:sp>
                    <p:nvSpPr>
                      <p:cNvPr id="109" name="Forma libre: forma 108">
                        <a:extLst>
                          <a:ext uri="{FF2B5EF4-FFF2-40B4-BE49-F238E27FC236}">
                            <a16:creationId xmlns:a16="http://schemas.microsoft.com/office/drawing/2014/main" id="{4FF8102B-5A0E-4CC0-7FF1-27F1C244B656}"/>
                          </a:ext>
                        </a:extLst>
                      </p:cNvPr>
                      <p:cNvSpPr/>
                      <p:nvPr/>
                    </p:nvSpPr>
                    <p:spPr>
                      <a:xfrm>
                        <a:off x="9076207" y="5000382"/>
                        <a:ext cx="113697" cy="123870"/>
                      </a:xfrm>
                      <a:custGeom>
                        <a:avLst/>
                        <a:gdLst>
                          <a:gd name="connsiteX0" fmla="*/ 44720 w 113697"/>
                          <a:gd name="connsiteY0" fmla="*/ 123870 h 123870"/>
                          <a:gd name="connsiteX1" fmla="*/ 18848 w 113697"/>
                          <a:gd name="connsiteY1" fmla="*/ 115513 h 123870"/>
                          <a:gd name="connsiteX2" fmla="*/ 978 w 113697"/>
                          <a:gd name="connsiteY2" fmla="*/ 88930 h 123870"/>
                          <a:gd name="connsiteX3" fmla="*/ 6845 w 113697"/>
                          <a:gd name="connsiteY3" fmla="*/ 58612 h 123870"/>
                          <a:gd name="connsiteX4" fmla="*/ 37163 w 113697"/>
                          <a:gd name="connsiteY4" fmla="*/ 15847 h 123870"/>
                          <a:gd name="connsiteX5" fmla="*/ 94775 w 113697"/>
                          <a:gd name="connsiteY5" fmla="*/ 8379 h 123870"/>
                          <a:gd name="connsiteX6" fmla="*/ 112734 w 113697"/>
                          <a:gd name="connsiteY6" fmla="*/ 34963 h 123870"/>
                          <a:gd name="connsiteX7" fmla="*/ 106867 w 113697"/>
                          <a:gd name="connsiteY7" fmla="*/ 65280 h 123870"/>
                          <a:gd name="connsiteX8" fmla="*/ 76549 w 113697"/>
                          <a:gd name="connsiteY8" fmla="*/ 108045 h 123870"/>
                          <a:gd name="connsiteX9" fmla="*/ 44720 w 113697"/>
                          <a:gd name="connsiteY9" fmla="*/ 123870 h 123870"/>
                          <a:gd name="connsiteX10" fmla="*/ 68814 w 113697"/>
                          <a:gd name="connsiteY10" fmla="*/ 13358 h 123870"/>
                          <a:gd name="connsiteX11" fmla="*/ 47921 w 113697"/>
                          <a:gd name="connsiteY11" fmla="*/ 23582 h 123870"/>
                          <a:gd name="connsiteX12" fmla="*/ 17603 w 113697"/>
                          <a:gd name="connsiteY12" fmla="*/ 66347 h 123870"/>
                          <a:gd name="connsiteX13" fmla="*/ 13869 w 113697"/>
                          <a:gd name="connsiteY13" fmla="*/ 86084 h 123870"/>
                          <a:gd name="connsiteX14" fmla="*/ 26494 w 113697"/>
                          <a:gd name="connsiteY14" fmla="*/ 104666 h 123870"/>
                          <a:gd name="connsiteX15" fmla="*/ 65524 w 113697"/>
                          <a:gd name="connsiteY15" fmla="*/ 100310 h 123870"/>
                          <a:gd name="connsiteX16" fmla="*/ 95842 w 113697"/>
                          <a:gd name="connsiteY16" fmla="*/ 57545 h 123870"/>
                          <a:gd name="connsiteX17" fmla="*/ 95842 w 113697"/>
                          <a:gd name="connsiteY17" fmla="*/ 57545 h 123870"/>
                          <a:gd name="connsiteX18" fmla="*/ 99576 w 113697"/>
                          <a:gd name="connsiteY18" fmla="*/ 37808 h 123870"/>
                          <a:gd name="connsiteX19" fmla="*/ 86951 w 113697"/>
                          <a:gd name="connsiteY19" fmla="*/ 19226 h 123870"/>
                          <a:gd name="connsiteX20" fmla="*/ 68814 w 113697"/>
                          <a:gd name="connsiteY20" fmla="*/ 13358 h 12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697" h="123870">
                            <a:moveTo>
                              <a:pt x="44720" y="123870"/>
                            </a:moveTo>
                            <a:cubicBezTo>
                              <a:pt x="35918" y="123870"/>
                              <a:pt x="26850" y="121114"/>
                              <a:pt x="18848" y="115513"/>
                            </a:cubicBezTo>
                            <a:cubicBezTo>
                              <a:pt x="9602" y="109023"/>
                              <a:pt x="3289" y="99598"/>
                              <a:pt x="978" y="88930"/>
                            </a:cubicBezTo>
                            <a:cubicBezTo>
                              <a:pt x="-1423" y="78083"/>
                              <a:pt x="622" y="67325"/>
                              <a:pt x="6845" y="58612"/>
                            </a:cubicBezTo>
                            <a:lnTo>
                              <a:pt x="37163" y="15847"/>
                            </a:lnTo>
                            <a:cubicBezTo>
                              <a:pt x="49699" y="-1934"/>
                              <a:pt x="75571" y="-5224"/>
                              <a:pt x="94775" y="8379"/>
                            </a:cubicBezTo>
                            <a:cubicBezTo>
                              <a:pt x="104021" y="14869"/>
                              <a:pt x="110334" y="24383"/>
                              <a:pt x="112734" y="34963"/>
                            </a:cubicBezTo>
                            <a:cubicBezTo>
                              <a:pt x="115135" y="45809"/>
                              <a:pt x="113001" y="56567"/>
                              <a:pt x="106867" y="65280"/>
                            </a:cubicBezTo>
                            <a:lnTo>
                              <a:pt x="76549" y="108045"/>
                            </a:lnTo>
                            <a:cubicBezTo>
                              <a:pt x="69170" y="118447"/>
                              <a:pt x="57256" y="123870"/>
                              <a:pt x="44720" y="123870"/>
                            </a:cubicBezTo>
                            <a:close/>
                            <a:moveTo>
                              <a:pt x="68814" y="13358"/>
                            </a:moveTo>
                            <a:cubicBezTo>
                              <a:pt x="60546" y="13358"/>
                              <a:pt x="52722" y="16825"/>
                              <a:pt x="47921" y="23582"/>
                            </a:cubicBezTo>
                            <a:lnTo>
                              <a:pt x="17603" y="66347"/>
                            </a:lnTo>
                            <a:cubicBezTo>
                              <a:pt x="13602" y="71948"/>
                              <a:pt x="12358" y="78972"/>
                              <a:pt x="13869" y="86084"/>
                            </a:cubicBezTo>
                            <a:cubicBezTo>
                              <a:pt x="15470" y="93464"/>
                              <a:pt x="20004" y="100043"/>
                              <a:pt x="26494" y="104666"/>
                            </a:cubicBezTo>
                            <a:cubicBezTo>
                              <a:pt x="39741" y="114002"/>
                              <a:pt x="57256" y="112046"/>
                              <a:pt x="65524" y="100310"/>
                            </a:cubicBezTo>
                            <a:lnTo>
                              <a:pt x="95842" y="57545"/>
                            </a:lnTo>
                            <a:cubicBezTo>
                              <a:pt x="95842" y="57545"/>
                              <a:pt x="95842" y="57545"/>
                              <a:pt x="95842" y="57545"/>
                            </a:cubicBezTo>
                            <a:cubicBezTo>
                              <a:pt x="99843" y="51944"/>
                              <a:pt x="101087" y="45009"/>
                              <a:pt x="99576" y="37808"/>
                            </a:cubicBezTo>
                            <a:cubicBezTo>
                              <a:pt x="97976" y="30428"/>
                              <a:pt x="93441" y="23849"/>
                              <a:pt x="86951" y="19226"/>
                            </a:cubicBezTo>
                            <a:cubicBezTo>
                              <a:pt x="81439" y="15225"/>
                              <a:pt x="74949" y="13358"/>
                              <a:pt x="68814" y="13358"/>
                            </a:cubicBezTo>
                            <a:close/>
                          </a:path>
                        </a:pathLst>
                      </a:custGeom>
                      <a:grpFill/>
                      <a:ln w="9525" cap="flat">
                        <a:solidFill>
                          <a:schemeClr val="bg1"/>
                        </a:solidFill>
                        <a:prstDash val="solid"/>
                        <a:miter/>
                      </a:ln>
                    </p:spPr>
                    <p:txBody>
                      <a:bodyPr rtlCol="0" anchor="ctr"/>
                      <a:lstStyle/>
                      <a:p>
                        <a:endParaRPr lang="es-ES"/>
                      </a:p>
                    </p:txBody>
                  </p:sp>
                  <p:sp>
                    <p:nvSpPr>
                      <p:cNvPr id="110" name="Forma libre: forma 109">
                        <a:extLst>
                          <a:ext uri="{FF2B5EF4-FFF2-40B4-BE49-F238E27FC236}">
                            <a16:creationId xmlns:a16="http://schemas.microsoft.com/office/drawing/2014/main" id="{7B5D1917-E03A-E3A0-E023-3DEED9D93AF4}"/>
                          </a:ext>
                        </a:extLst>
                      </p:cNvPr>
                      <p:cNvSpPr/>
                      <p:nvPr/>
                    </p:nvSpPr>
                    <p:spPr>
                      <a:xfrm>
                        <a:off x="9137162" y="5011770"/>
                        <a:ext cx="137432" cy="156135"/>
                      </a:xfrm>
                      <a:custGeom>
                        <a:avLst/>
                        <a:gdLst>
                          <a:gd name="connsiteX0" fmla="*/ 45912 w 137432"/>
                          <a:gd name="connsiteY0" fmla="*/ 156136 h 156135"/>
                          <a:gd name="connsiteX1" fmla="*/ 19417 w 137432"/>
                          <a:gd name="connsiteY1" fmla="*/ 147689 h 156135"/>
                          <a:gd name="connsiteX2" fmla="*/ 658 w 137432"/>
                          <a:gd name="connsiteY2" fmla="*/ 117905 h 156135"/>
                          <a:gd name="connsiteX3" fmla="*/ 8481 w 137432"/>
                          <a:gd name="connsiteY3" fmla="*/ 83587 h 156135"/>
                          <a:gd name="connsiteX4" fmla="*/ 53913 w 137432"/>
                          <a:gd name="connsiteY4" fmla="*/ 19396 h 156135"/>
                          <a:gd name="connsiteX5" fmla="*/ 118016 w 137432"/>
                          <a:gd name="connsiteY5" fmla="*/ 8460 h 156135"/>
                          <a:gd name="connsiteX6" fmla="*/ 136775 w 137432"/>
                          <a:gd name="connsiteY6" fmla="*/ 38244 h 156135"/>
                          <a:gd name="connsiteX7" fmla="*/ 128951 w 137432"/>
                          <a:gd name="connsiteY7" fmla="*/ 72563 h 156135"/>
                          <a:gd name="connsiteX8" fmla="*/ 83520 w 137432"/>
                          <a:gd name="connsiteY8" fmla="*/ 136754 h 156135"/>
                          <a:gd name="connsiteX9" fmla="*/ 53735 w 137432"/>
                          <a:gd name="connsiteY9" fmla="*/ 155513 h 156135"/>
                          <a:gd name="connsiteX10" fmla="*/ 45912 w 137432"/>
                          <a:gd name="connsiteY10" fmla="*/ 156136 h 156135"/>
                          <a:gd name="connsiteX11" fmla="*/ 91521 w 137432"/>
                          <a:gd name="connsiteY11" fmla="*/ 13350 h 156135"/>
                          <a:gd name="connsiteX12" fmla="*/ 64849 w 137432"/>
                          <a:gd name="connsiteY12" fmla="*/ 27131 h 156135"/>
                          <a:gd name="connsiteX13" fmla="*/ 19417 w 137432"/>
                          <a:gd name="connsiteY13" fmla="*/ 91322 h 156135"/>
                          <a:gd name="connsiteX14" fmla="*/ 19417 w 137432"/>
                          <a:gd name="connsiteY14" fmla="*/ 91322 h 156135"/>
                          <a:gd name="connsiteX15" fmla="*/ 13905 w 137432"/>
                          <a:gd name="connsiteY15" fmla="*/ 115683 h 156135"/>
                          <a:gd name="connsiteX16" fmla="*/ 27241 w 137432"/>
                          <a:gd name="connsiteY16" fmla="*/ 136843 h 156135"/>
                          <a:gd name="connsiteX17" fmla="*/ 51602 w 137432"/>
                          <a:gd name="connsiteY17" fmla="*/ 142355 h 156135"/>
                          <a:gd name="connsiteX18" fmla="*/ 72762 w 137432"/>
                          <a:gd name="connsiteY18" fmla="*/ 129019 h 156135"/>
                          <a:gd name="connsiteX19" fmla="*/ 118193 w 137432"/>
                          <a:gd name="connsiteY19" fmla="*/ 64828 h 156135"/>
                          <a:gd name="connsiteX20" fmla="*/ 123706 w 137432"/>
                          <a:gd name="connsiteY20" fmla="*/ 40467 h 156135"/>
                          <a:gd name="connsiteX21" fmla="*/ 110370 w 137432"/>
                          <a:gd name="connsiteY21" fmla="*/ 19307 h 156135"/>
                          <a:gd name="connsiteX22" fmla="*/ 91521 w 137432"/>
                          <a:gd name="connsiteY22" fmla="*/ 13350 h 156135"/>
                          <a:gd name="connsiteX23" fmla="*/ 13905 w 137432"/>
                          <a:gd name="connsiteY23" fmla="*/ 87410 h 156135"/>
                          <a:gd name="connsiteX24" fmla="*/ 13905 w 137432"/>
                          <a:gd name="connsiteY24" fmla="*/ 87410 h 156135"/>
                          <a:gd name="connsiteX25" fmla="*/ 13905 w 137432"/>
                          <a:gd name="connsiteY25" fmla="*/ 87410 h 1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7432" h="156135">
                            <a:moveTo>
                              <a:pt x="45912" y="156136"/>
                            </a:moveTo>
                            <a:cubicBezTo>
                              <a:pt x="36487" y="156136"/>
                              <a:pt x="27330" y="153202"/>
                              <a:pt x="19417" y="147689"/>
                            </a:cubicBezTo>
                            <a:cubicBezTo>
                              <a:pt x="9371" y="140577"/>
                              <a:pt x="2703" y="129997"/>
                              <a:pt x="658" y="117905"/>
                            </a:cubicBezTo>
                            <a:cubicBezTo>
                              <a:pt x="-1387" y="105814"/>
                              <a:pt x="1369" y="93634"/>
                              <a:pt x="8481" y="83587"/>
                            </a:cubicBezTo>
                            <a:lnTo>
                              <a:pt x="53913" y="19396"/>
                            </a:lnTo>
                            <a:cubicBezTo>
                              <a:pt x="68583" y="-1320"/>
                              <a:pt x="97300" y="-6210"/>
                              <a:pt x="118016" y="8460"/>
                            </a:cubicBezTo>
                            <a:cubicBezTo>
                              <a:pt x="128062" y="15573"/>
                              <a:pt x="134730" y="26153"/>
                              <a:pt x="136775" y="38244"/>
                            </a:cubicBezTo>
                            <a:cubicBezTo>
                              <a:pt x="138820" y="50336"/>
                              <a:pt x="136064" y="62516"/>
                              <a:pt x="128951" y="72563"/>
                            </a:cubicBezTo>
                            <a:lnTo>
                              <a:pt x="83520" y="136754"/>
                            </a:lnTo>
                            <a:cubicBezTo>
                              <a:pt x="76407" y="146800"/>
                              <a:pt x="65827" y="153469"/>
                              <a:pt x="53735" y="155513"/>
                            </a:cubicBezTo>
                            <a:cubicBezTo>
                              <a:pt x="51157" y="155958"/>
                              <a:pt x="48490" y="156136"/>
                              <a:pt x="45912" y="156136"/>
                            </a:cubicBezTo>
                            <a:close/>
                            <a:moveTo>
                              <a:pt x="91521" y="13350"/>
                            </a:moveTo>
                            <a:cubicBezTo>
                              <a:pt x="81297" y="13350"/>
                              <a:pt x="71161" y="18151"/>
                              <a:pt x="64849" y="27131"/>
                            </a:cubicBezTo>
                            <a:lnTo>
                              <a:pt x="19417" y="91322"/>
                            </a:lnTo>
                            <a:lnTo>
                              <a:pt x="19417" y="91322"/>
                            </a:lnTo>
                            <a:cubicBezTo>
                              <a:pt x="14349" y="98435"/>
                              <a:pt x="12393" y="107059"/>
                              <a:pt x="13905" y="115683"/>
                            </a:cubicBezTo>
                            <a:cubicBezTo>
                              <a:pt x="15416" y="124307"/>
                              <a:pt x="20128" y="131775"/>
                              <a:pt x="27241" y="136843"/>
                            </a:cubicBezTo>
                            <a:cubicBezTo>
                              <a:pt x="34354" y="141910"/>
                              <a:pt x="43067" y="143866"/>
                              <a:pt x="51602" y="142355"/>
                            </a:cubicBezTo>
                            <a:cubicBezTo>
                              <a:pt x="60226" y="140933"/>
                              <a:pt x="67694" y="136131"/>
                              <a:pt x="72762" y="129019"/>
                            </a:cubicBezTo>
                            <a:lnTo>
                              <a:pt x="118193" y="64828"/>
                            </a:lnTo>
                            <a:cubicBezTo>
                              <a:pt x="123261" y="57715"/>
                              <a:pt x="125217" y="49091"/>
                              <a:pt x="123706" y="40467"/>
                            </a:cubicBezTo>
                            <a:cubicBezTo>
                              <a:pt x="122194" y="31843"/>
                              <a:pt x="117482" y="24375"/>
                              <a:pt x="110370" y="19307"/>
                            </a:cubicBezTo>
                            <a:cubicBezTo>
                              <a:pt x="104591" y="15306"/>
                              <a:pt x="98012" y="13350"/>
                              <a:pt x="91521" y="13350"/>
                            </a:cubicBezTo>
                            <a:close/>
                            <a:moveTo>
                              <a:pt x="13905" y="87410"/>
                            </a:moveTo>
                            <a:lnTo>
                              <a:pt x="13905" y="87410"/>
                            </a:lnTo>
                            <a:lnTo>
                              <a:pt x="13905" y="87410"/>
                            </a:lnTo>
                            <a:close/>
                          </a:path>
                        </a:pathLst>
                      </a:custGeom>
                      <a:grpFill/>
                      <a:ln w="9525" cap="flat">
                        <a:solidFill>
                          <a:schemeClr val="bg1"/>
                        </a:solidFill>
                        <a:prstDash val="solid"/>
                        <a:miter/>
                      </a:ln>
                    </p:spPr>
                    <p:txBody>
                      <a:bodyPr rtlCol="0" anchor="ctr"/>
                      <a:lstStyle/>
                      <a:p>
                        <a:endParaRPr lang="es-ES"/>
                      </a:p>
                    </p:txBody>
                  </p:sp>
                  <p:sp>
                    <p:nvSpPr>
                      <p:cNvPr id="111" name="Forma libre: forma 110">
                        <a:extLst>
                          <a:ext uri="{FF2B5EF4-FFF2-40B4-BE49-F238E27FC236}">
                            <a16:creationId xmlns:a16="http://schemas.microsoft.com/office/drawing/2014/main" id="{DE803D6B-A893-0B89-5FF1-F153880A714B}"/>
                          </a:ext>
                        </a:extLst>
                      </p:cNvPr>
                      <p:cNvSpPr/>
                      <p:nvPr/>
                    </p:nvSpPr>
                    <p:spPr>
                      <a:xfrm>
                        <a:off x="9201374" y="5051846"/>
                        <a:ext cx="141212" cy="161491"/>
                      </a:xfrm>
                      <a:custGeom>
                        <a:avLst/>
                        <a:gdLst>
                          <a:gd name="connsiteX0" fmla="*/ 45890 w 141212"/>
                          <a:gd name="connsiteY0" fmla="*/ 161491 h 161491"/>
                          <a:gd name="connsiteX1" fmla="*/ 19396 w 141212"/>
                          <a:gd name="connsiteY1" fmla="*/ 153045 h 161491"/>
                          <a:gd name="connsiteX2" fmla="*/ 8460 w 141212"/>
                          <a:gd name="connsiteY2" fmla="*/ 88943 h 161491"/>
                          <a:gd name="connsiteX3" fmla="*/ 8460 w 141212"/>
                          <a:gd name="connsiteY3" fmla="*/ 88943 h 161491"/>
                          <a:gd name="connsiteX4" fmla="*/ 57715 w 141212"/>
                          <a:gd name="connsiteY4" fmla="*/ 19417 h 161491"/>
                          <a:gd name="connsiteX5" fmla="*/ 87499 w 141212"/>
                          <a:gd name="connsiteY5" fmla="*/ 657 h 161491"/>
                          <a:gd name="connsiteX6" fmla="*/ 121817 w 141212"/>
                          <a:gd name="connsiteY6" fmla="*/ 8481 h 161491"/>
                          <a:gd name="connsiteX7" fmla="*/ 132753 w 141212"/>
                          <a:gd name="connsiteY7" fmla="*/ 72584 h 161491"/>
                          <a:gd name="connsiteX8" fmla="*/ 83498 w 141212"/>
                          <a:gd name="connsiteY8" fmla="*/ 142110 h 161491"/>
                          <a:gd name="connsiteX9" fmla="*/ 45890 w 141212"/>
                          <a:gd name="connsiteY9" fmla="*/ 161491 h 161491"/>
                          <a:gd name="connsiteX10" fmla="*/ 19307 w 141212"/>
                          <a:gd name="connsiteY10" fmla="*/ 96589 h 161491"/>
                          <a:gd name="connsiteX11" fmla="*/ 27131 w 141212"/>
                          <a:gd name="connsiteY11" fmla="*/ 142110 h 161491"/>
                          <a:gd name="connsiteX12" fmla="*/ 72651 w 141212"/>
                          <a:gd name="connsiteY12" fmla="*/ 134286 h 161491"/>
                          <a:gd name="connsiteX13" fmla="*/ 121906 w 141212"/>
                          <a:gd name="connsiteY13" fmla="*/ 64760 h 161491"/>
                          <a:gd name="connsiteX14" fmla="*/ 114082 w 141212"/>
                          <a:gd name="connsiteY14" fmla="*/ 19239 h 161491"/>
                          <a:gd name="connsiteX15" fmla="*/ 89722 w 141212"/>
                          <a:gd name="connsiteY15" fmla="*/ 13727 h 161491"/>
                          <a:gd name="connsiteX16" fmla="*/ 68562 w 141212"/>
                          <a:gd name="connsiteY16" fmla="*/ 27063 h 161491"/>
                          <a:gd name="connsiteX17" fmla="*/ 19307 w 141212"/>
                          <a:gd name="connsiteY17" fmla="*/ 96589 h 16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212" h="161491">
                            <a:moveTo>
                              <a:pt x="45890" y="161491"/>
                            </a:moveTo>
                            <a:cubicBezTo>
                              <a:pt x="36733" y="161491"/>
                              <a:pt x="27397" y="158735"/>
                              <a:pt x="19396" y="153045"/>
                            </a:cubicBezTo>
                            <a:cubicBezTo>
                              <a:pt x="-1320" y="138376"/>
                              <a:pt x="-6210" y="109658"/>
                              <a:pt x="8460" y="88943"/>
                            </a:cubicBezTo>
                            <a:cubicBezTo>
                              <a:pt x="8460" y="88943"/>
                              <a:pt x="8460" y="88943"/>
                              <a:pt x="8460" y="88943"/>
                            </a:cubicBezTo>
                            <a:lnTo>
                              <a:pt x="57715" y="19417"/>
                            </a:lnTo>
                            <a:cubicBezTo>
                              <a:pt x="64827" y="9371"/>
                              <a:pt x="75407" y="2702"/>
                              <a:pt x="87499" y="657"/>
                            </a:cubicBezTo>
                            <a:cubicBezTo>
                              <a:pt x="99590" y="-1387"/>
                              <a:pt x="111771" y="1369"/>
                              <a:pt x="121817" y="8481"/>
                            </a:cubicBezTo>
                            <a:cubicBezTo>
                              <a:pt x="142533" y="23151"/>
                              <a:pt x="147423" y="51868"/>
                              <a:pt x="132753" y="72584"/>
                            </a:cubicBezTo>
                            <a:lnTo>
                              <a:pt x="83498" y="142110"/>
                            </a:lnTo>
                            <a:cubicBezTo>
                              <a:pt x="74518" y="154735"/>
                              <a:pt x="60293" y="161491"/>
                              <a:pt x="45890" y="161491"/>
                            </a:cubicBezTo>
                            <a:close/>
                            <a:moveTo>
                              <a:pt x="19307" y="96589"/>
                            </a:moveTo>
                            <a:cubicBezTo>
                              <a:pt x="8905" y="111259"/>
                              <a:pt x="12372" y="131708"/>
                              <a:pt x="27131" y="142110"/>
                            </a:cubicBezTo>
                            <a:cubicBezTo>
                              <a:pt x="41800" y="152512"/>
                              <a:pt x="62249" y="149044"/>
                              <a:pt x="72651" y="134286"/>
                            </a:cubicBezTo>
                            <a:lnTo>
                              <a:pt x="121906" y="64760"/>
                            </a:lnTo>
                            <a:cubicBezTo>
                              <a:pt x="132308" y="50090"/>
                              <a:pt x="128841" y="29641"/>
                              <a:pt x="114082" y="19239"/>
                            </a:cubicBezTo>
                            <a:cubicBezTo>
                              <a:pt x="106970" y="14172"/>
                              <a:pt x="98346" y="12304"/>
                              <a:pt x="89722" y="13727"/>
                            </a:cubicBezTo>
                            <a:cubicBezTo>
                              <a:pt x="81098" y="15238"/>
                              <a:pt x="73629" y="19951"/>
                              <a:pt x="68562" y="27063"/>
                            </a:cubicBezTo>
                            <a:lnTo>
                              <a:pt x="19307" y="96589"/>
                            </a:lnTo>
                            <a:close/>
                          </a:path>
                        </a:pathLst>
                      </a:custGeom>
                      <a:grpFill/>
                      <a:ln w="9525" cap="flat">
                        <a:solidFill>
                          <a:schemeClr val="bg1"/>
                        </a:solidFill>
                        <a:prstDash val="solid"/>
                        <a:miter/>
                      </a:ln>
                    </p:spPr>
                    <p:txBody>
                      <a:bodyPr rtlCol="0" anchor="ctr"/>
                      <a:lstStyle/>
                      <a:p>
                        <a:endParaRPr lang="es-ES"/>
                      </a:p>
                    </p:txBody>
                  </p:sp>
                </p:grpSp>
                <p:sp>
                  <p:nvSpPr>
                    <p:cNvPr id="108" name="Forma libre: forma 107">
                      <a:extLst>
                        <a:ext uri="{FF2B5EF4-FFF2-40B4-BE49-F238E27FC236}">
                          <a16:creationId xmlns:a16="http://schemas.microsoft.com/office/drawing/2014/main" id="{5234FD8D-2DBB-4E45-1BFF-A2785E448C51}"/>
                        </a:ext>
                      </a:extLst>
                    </p:cNvPr>
                    <p:cNvSpPr/>
                    <p:nvPr/>
                  </p:nvSpPr>
                  <p:spPr>
                    <a:xfrm>
                      <a:off x="9261176" y="5122864"/>
                      <a:ext cx="112782" cy="128704"/>
                    </a:xfrm>
                    <a:custGeom>
                      <a:avLst/>
                      <a:gdLst>
                        <a:gd name="connsiteX0" fmla="*/ 37477 w 112782"/>
                        <a:gd name="connsiteY0" fmla="*/ 128704 h 128704"/>
                        <a:gd name="connsiteX1" fmla="*/ 15784 w 112782"/>
                        <a:gd name="connsiteY1" fmla="*/ 121680 h 128704"/>
                        <a:gd name="connsiteX2" fmla="*/ 758 w 112782"/>
                        <a:gd name="connsiteY2" fmla="*/ 99098 h 128704"/>
                        <a:gd name="connsiteX3" fmla="*/ 5915 w 112782"/>
                        <a:gd name="connsiteY3" fmla="*/ 73137 h 128704"/>
                        <a:gd name="connsiteX4" fmla="*/ 47879 w 112782"/>
                        <a:gd name="connsiteY4" fmla="*/ 13835 h 128704"/>
                        <a:gd name="connsiteX5" fmla="*/ 70640 w 112782"/>
                        <a:gd name="connsiteY5" fmla="*/ 322 h 128704"/>
                        <a:gd name="connsiteX6" fmla="*/ 96956 w 112782"/>
                        <a:gd name="connsiteY6" fmla="*/ 6990 h 128704"/>
                        <a:gd name="connsiteX7" fmla="*/ 106914 w 112782"/>
                        <a:gd name="connsiteY7" fmla="*/ 55533 h 128704"/>
                        <a:gd name="connsiteX8" fmla="*/ 64949 w 112782"/>
                        <a:gd name="connsiteY8" fmla="*/ 114835 h 128704"/>
                        <a:gd name="connsiteX9" fmla="*/ 37477 w 112782"/>
                        <a:gd name="connsiteY9" fmla="*/ 128704 h 128704"/>
                        <a:gd name="connsiteX10" fmla="*/ 75263 w 112782"/>
                        <a:gd name="connsiteY10" fmla="*/ 13391 h 128704"/>
                        <a:gd name="connsiteX11" fmla="*/ 72329 w 112782"/>
                        <a:gd name="connsiteY11" fmla="*/ 13569 h 128704"/>
                        <a:gd name="connsiteX12" fmla="*/ 58726 w 112782"/>
                        <a:gd name="connsiteY12" fmla="*/ 21570 h 128704"/>
                        <a:gd name="connsiteX13" fmla="*/ 16762 w 112782"/>
                        <a:gd name="connsiteY13" fmla="*/ 80872 h 128704"/>
                        <a:gd name="connsiteX14" fmla="*/ 16762 w 112782"/>
                        <a:gd name="connsiteY14" fmla="*/ 80872 h 128704"/>
                        <a:gd name="connsiteX15" fmla="*/ 13739 w 112782"/>
                        <a:gd name="connsiteY15" fmla="*/ 96342 h 128704"/>
                        <a:gd name="connsiteX16" fmla="*/ 23430 w 112782"/>
                        <a:gd name="connsiteY16" fmla="*/ 110834 h 128704"/>
                        <a:gd name="connsiteX17" fmla="*/ 53925 w 112782"/>
                        <a:gd name="connsiteY17" fmla="*/ 107188 h 128704"/>
                        <a:gd name="connsiteX18" fmla="*/ 95889 w 112782"/>
                        <a:gd name="connsiteY18" fmla="*/ 47887 h 128704"/>
                        <a:gd name="connsiteX19" fmla="*/ 89132 w 112782"/>
                        <a:gd name="connsiteY19" fmla="*/ 17925 h 128704"/>
                        <a:gd name="connsiteX20" fmla="*/ 75263 w 112782"/>
                        <a:gd name="connsiteY20" fmla="*/ 13391 h 128704"/>
                        <a:gd name="connsiteX21" fmla="*/ 11249 w 112782"/>
                        <a:gd name="connsiteY21" fmla="*/ 77049 h 128704"/>
                        <a:gd name="connsiteX22" fmla="*/ 11249 w 112782"/>
                        <a:gd name="connsiteY22" fmla="*/ 77049 h 128704"/>
                        <a:gd name="connsiteX23" fmla="*/ 11249 w 112782"/>
                        <a:gd name="connsiteY23" fmla="*/ 77049 h 12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82" h="128704">
                          <a:moveTo>
                            <a:pt x="37477" y="128704"/>
                          </a:moveTo>
                          <a:cubicBezTo>
                            <a:pt x="30009" y="128704"/>
                            <a:pt x="22452" y="126481"/>
                            <a:pt x="15784" y="121680"/>
                          </a:cubicBezTo>
                          <a:cubicBezTo>
                            <a:pt x="7960" y="116168"/>
                            <a:pt x="2625" y="108167"/>
                            <a:pt x="758" y="99098"/>
                          </a:cubicBezTo>
                          <a:cubicBezTo>
                            <a:pt x="-1198" y="89852"/>
                            <a:pt x="669" y="80605"/>
                            <a:pt x="5915" y="73137"/>
                          </a:cubicBezTo>
                          <a:lnTo>
                            <a:pt x="47879" y="13835"/>
                          </a:lnTo>
                          <a:cubicBezTo>
                            <a:pt x="53214" y="6367"/>
                            <a:pt x="61215" y="1566"/>
                            <a:pt x="70640" y="322"/>
                          </a:cubicBezTo>
                          <a:cubicBezTo>
                            <a:pt x="79797" y="-923"/>
                            <a:pt x="89221" y="1477"/>
                            <a:pt x="96956" y="6990"/>
                          </a:cubicBezTo>
                          <a:cubicBezTo>
                            <a:pt x="113226" y="18547"/>
                            <a:pt x="117672" y="40330"/>
                            <a:pt x="106914" y="55533"/>
                          </a:cubicBezTo>
                          <a:lnTo>
                            <a:pt x="64949" y="114835"/>
                          </a:lnTo>
                          <a:cubicBezTo>
                            <a:pt x="58459" y="123992"/>
                            <a:pt x="48146" y="128704"/>
                            <a:pt x="37477" y="128704"/>
                          </a:cubicBezTo>
                          <a:close/>
                          <a:moveTo>
                            <a:pt x="75263" y="13391"/>
                          </a:moveTo>
                          <a:cubicBezTo>
                            <a:pt x="74285" y="13391"/>
                            <a:pt x="73307" y="13480"/>
                            <a:pt x="72329" y="13569"/>
                          </a:cubicBezTo>
                          <a:cubicBezTo>
                            <a:pt x="66639" y="14280"/>
                            <a:pt x="61838" y="17125"/>
                            <a:pt x="58726" y="21570"/>
                          </a:cubicBezTo>
                          <a:lnTo>
                            <a:pt x="16762" y="80872"/>
                          </a:lnTo>
                          <a:lnTo>
                            <a:pt x="16762" y="80872"/>
                          </a:lnTo>
                          <a:cubicBezTo>
                            <a:pt x="13650" y="85317"/>
                            <a:pt x="12583" y="90740"/>
                            <a:pt x="13739" y="96342"/>
                          </a:cubicBezTo>
                          <a:cubicBezTo>
                            <a:pt x="14983" y="102121"/>
                            <a:pt x="18451" y="107277"/>
                            <a:pt x="23430" y="110834"/>
                          </a:cubicBezTo>
                          <a:cubicBezTo>
                            <a:pt x="33743" y="118124"/>
                            <a:pt x="47435" y="116524"/>
                            <a:pt x="53925" y="107188"/>
                          </a:cubicBezTo>
                          <a:lnTo>
                            <a:pt x="95889" y="47887"/>
                          </a:lnTo>
                          <a:cubicBezTo>
                            <a:pt x="102468" y="38641"/>
                            <a:pt x="99446" y="25216"/>
                            <a:pt x="89132" y="17925"/>
                          </a:cubicBezTo>
                          <a:cubicBezTo>
                            <a:pt x="85043" y="14991"/>
                            <a:pt x="80153" y="13391"/>
                            <a:pt x="75263" y="13391"/>
                          </a:cubicBezTo>
                          <a:close/>
                          <a:moveTo>
                            <a:pt x="11249" y="77049"/>
                          </a:moveTo>
                          <a:lnTo>
                            <a:pt x="11249" y="77049"/>
                          </a:lnTo>
                          <a:lnTo>
                            <a:pt x="11249" y="77049"/>
                          </a:lnTo>
                          <a:close/>
                        </a:path>
                      </a:pathLst>
                    </a:custGeom>
                    <a:grpFill/>
                    <a:ln w="9525" cap="flat">
                      <a:solidFill>
                        <a:schemeClr val="bg1"/>
                      </a:solidFill>
                      <a:prstDash val="solid"/>
                      <a:miter/>
                    </a:ln>
                  </p:spPr>
                  <p:txBody>
                    <a:bodyPr rtlCol="0" anchor="ctr"/>
                    <a:lstStyle/>
                    <a:p>
                      <a:endParaRPr lang="es-ES"/>
                    </a:p>
                  </p:txBody>
                </p:sp>
              </p:grpSp>
              <p:sp>
                <p:nvSpPr>
                  <p:cNvPr id="105" name="Forma libre: forma 104">
                    <a:extLst>
                      <a:ext uri="{FF2B5EF4-FFF2-40B4-BE49-F238E27FC236}">
                        <a16:creationId xmlns:a16="http://schemas.microsoft.com/office/drawing/2014/main" id="{825BF9E9-FF9A-FE29-5A66-E01F05FD8A24}"/>
                      </a:ext>
                    </a:extLst>
                  </p:cNvPr>
                  <p:cNvSpPr/>
                  <p:nvPr/>
                </p:nvSpPr>
                <p:spPr>
                  <a:xfrm>
                    <a:off x="9169870" y="4785897"/>
                    <a:ext cx="311345" cy="180721"/>
                  </a:xfrm>
                  <a:custGeom>
                    <a:avLst/>
                    <a:gdLst>
                      <a:gd name="connsiteX0" fmla="*/ 67971 w 311345"/>
                      <a:gd name="connsiteY0" fmla="*/ 180721 h 180721"/>
                      <a:gd name="connsiteX1" fmla="*/ 5024 w 311345"/>
                      <a:gd name="connsiteY1" fmla="*/ 157783 h 180721"/>
                      <a:gd name="connsiteX2" fmla="*/ 4491 w 311345"/>
                      <a:gd name="connsiteY2" fmla="*/ 135556 h 180721"/>
                      <a:gd name="connsiteX3" fmla="*/ 117492 w 311345"/>
                      <a:gd name="connsiteY3" fmla="*/ 22644 h 180721"/>
                      <a:gd name="connsiteX4" fmla="*/ 163369 w 311345"/>
                      <a:gd name="connsiteY4" fmla="*/ 506 h 180721"/>
                      <a:gd name="connsiteX5" fmla="*/ 241785 w 311345"/>
                      <a:gd name="connsiteY5" fmla="*/ 861 h 180721"/>
                      <a:gd name="connsiteX6" fmla="*/ 248275 w 311345"/>
                      <a:gd name="connsiteY6" fmla="*/ 7707 h 180721"/>
                      <a:gd name="connsiteX7" fmla="*/ 241430 w 311345"/>
                      <a:gd name="connsiteY7" fmla="*/ 14198 h 180721"/>
                      <a:gd name="connsiteX8" fmla="*/ 165236 w 311345"/>
                      <a:gd name="connsiteY8" fmla="*/ 13753 h 180721"/>
                      <a:gd name="connsiteX9" fmla="*/ 126828 w 311345"/>
                      <a:gd name="connsiteY9" fmla="*/ 32157 h 180721"/>
                      <a:gd name="connsiteX10" fmla="*/ 13826 w 311345"/>
                      <a:gd name="connsiteY10" fmla="*/ 145070 h 180721"/>
                      <a:gd name="connsiteX11" fmla="*/ 15160 w 311345"/>
                      <a:gd name="connsiteY11" fmla="*/ 149159 h 180721"/>
                      <a:gd name="connsiteX12" fmla="*/ 103445 w 311345"/>
                      <a:gd name="connsiteY12" fmla="*/ 157161 h 180721"/>
                      <a:gd name="connsiteX13" fmla="*/ 177238 w 311345"/>
                      <a:gd name="connsiteY13" fmla="*/ 83723 h 180721"/>
                      <a:gd name="connsiteX14" fmla="*/ 178750 w 311345"/>
                      <a:gd name="connsiteY14" fmla="*/ 82123 h 180721"/>
                      <a:gd name="connsiteX15" fmla="*/ 185151 w 311345"/>
                      <a:gd name="connsiteY15" fmla="*/ 79900 h 180721"/>
                      <a:gd name="connsiteX16" fmla="*/ 190219 w 311345"/>
                      <a:gd name="connsiteY16" fmla="*/ 84257 h 180721"/>
                      <a:gd name="connsiteX17" fmla="*/ 277882 w 311345"/>
                      <a:gd name="connsiteY17" fmla="*/ 128177 h 180721"/>
                      <a:gd name="connsiteX18" fmla="*/ 281616 w 311345"/>
                      <a:gd name="connsiteY18" fmla="*/ 127021 h 180721"/>
                      <a:gd name="connsiteX19" fmla="*/ 300998 w 311345"/>
                      <a:gd name="connsiteY19" fmla="*/ 118131 h 180721"/>
                      <a:gd name="connsiteX20" fmla="*/ 310244 w 311345"/>
                      <a:gd name="connsiteY20" fmla="*/ 120087 h 180721"/>
                      <a:gd name="connsiteX21" fmla="*/ 308288 w 311345"/>
                      <a:gd name="connsiteY21" fmla="*/ 129333 h 180721"/>
                      <a:gd name="connsiteX22" fmla="*/ 285883 w 311345"/>
                      <a:gd name="connsiteY22" fmla="*/ 139735 h 180721"/>
                      <a:gd name="connsiteX23" fmla="*/ 281705 w 311345"/>
                      <a:gd name="connsiteY23" fmla="*/ 141069 h 180721"/>
                      <a:gd name="connsiteX24" fmla="*/ 181595 w 311345"/>
                      <a:gd name="connsiteY24" fmla="*/ 98393 h 180721"/>
                      <a:gd name="connsiteX25" fmla="*/ 112514 w 311345"/>
                      <a:gd name="connsiteY25" fmla="*/ 167118 h 180721"/>
                      <a:gd name="connsiteX26" fmla="*/ 111713 w 311345"/>
                      <a:gd name="connsiteY26" fmla="*/ 167741 h 180721"/>
                      <a:gd name="connsiteX27" fmla="*/ 67971 w 311345"/>
                      <a:gd name="connsiteY27" fmla="*/ 180721 h 18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1345" h="180721">
                        <a:moveTo>
                          <a:pt x="67971" y="180721"/>
                        </a:moveTo>
                        <a:cubicBezTo>
                          <a:pt x="41210" y="180721"/>
                          <a:pt x="15071" y="169608"/>
                          <a:pt x="5024" y="157783"/>
                        </a:cubicBezTo>
                        <a:cubicBezTo>
                          <a:pt x="-2711" y="148626"/>
                          <a:pt x="-399" y="140357"/>
                          <a:pt x="4491" y="135556"/>
                        </a:cubicBezTo>
                        <a:lnTo>
                          <a:pt x="117492" y="22644"/>
                        </a:lnTo>
                        <a:cubicBezTo>
                          <a:pt x="117759" y="22377"/>
                          <a:pt x="137230" y="4329"/>
                          <a:pt x="163369" y="506"/>
                        </a:cubicBezTo>
                        <a:cubicBezTo>
                          <a:pt x="172082" y="-739"/>
                          <a:pt x="234673" y="683"/>
                          <a:pt x="241785" y="861"/>
                        </a:cubicBezTo>
                        <a:cubicBezTo>
                          <a:pt x="245430" y="950"/>
                          <a:pt x="248364" y="3973"/>
                          <a:pt x="248275" y="7707"/>
                        </a:cubicBezTo>
                        <a:cubicBezTo>
                          <a:pt x="248187" y="11441"/>
                          <a:pt x="244897" y="14286"/>
                          <a:pt x="241430" y="14198"/>
                        </a:cubicBezTo>
                        <a:cubicBezTo>
                          <a:pt x="215024" y="13575"/>
                          <a:pt x="171015" y="12864"/>
                          <a:pt x="165236" y="13753"/>
                        </a:cubicBezTo>
                        <a:cubicBezTo>
                          <a:pt x="143631" y="16865"/>
                          <a:pt x="127005" y="31979"/>
                          <a:pt x="126828" y="32157"/>
                        </a:cubicBezTo>
                        <a:lnTo>
                          <a:pt x="13826" y="145070"/>
                        </a:lnTo>
                        <a:cubicBezTo>
                          <a:pt x="13381" y="145425"/>
                          <a:pt x="12670" y="146225"/>
                          <a:pt x="15160" y="149159"/>
                        </a:cubicBezTo>
                        <a:cubicBezTo>
                          <a:pt x="26451" y="162495"/>
                          <a:pt x="74105" y="178143"/>
                          <a:pt x="103445" y="157161"/>
                        </a:cubicBezTo>
                        <a:lnTo>
                          <a:pt x="177238" y="83723"/>
                        </a:lnTo>
                        <a:cubicBezTo>
                          <a:pt x="177861" y="83190"/>
                          <a:pt x="178305" y="82656"/>
                          <a:pt x="178750" y="82123"/>
                        </a:cubicBezTo>
                        <a:cubicBezTo>
                          <a:pt x="180350" y="80345"/>
                          <a:pt x="182839" y="79367"/>
                          <a:pt x="185151" y="79900"/>
                        </a:cubicBezTo>
                        <a:cubicBezTo>
                          <a:pt x="187463" y="80345"/>
                          <a:pt x="189507" y="81945"/>
                          <a:pt x="190219" y="84257"/>
                        </a:cubicBezTo>
                        <a:cubicBezTo>
                          <a:pt x="198043" y="107817"/>
                          <a:pt x="225248" y="143647"/>
                          <a:pt x="277882" y="128177"/>
                        </a:cubicBezTo>
                        <a:cubicBezTo>
                          <a:pt x="279126" y="127821"/>
                          <a:pt x="280371" y="127377"/>
                          <a:pt x="281616" y="127021"/>
                        </a:cubicBezTo>
                        <a:cubicBezTo>
                          <a:pt x="289351" y="124443"/>
                          <a:pt x="295841" y="121420"/>
                          <a:pt x="300998" y="118131"/>
                        </a:cubicBezTo>
                        <a:cubicBezTo>
                          <a:pt x="304110" y="116086"/>
                          <a:pt x="308199" y="116975"/>
                          <a:pt x="310244" y="120087"/>
                        </a:cubicBezTo>
                        <a:cubicBezTo>
                          <a:pt x="312289" y="123198"/>
                          <a:pt x="311400" y="127288"/>
                          <a:pt x="308288" y="129333"/>
                        </a:cubicBezTo>
                        <a:cubicBezTo>
                          <a:pt x="302242" y="133334"/>
                          <a:pt x="294685" y="136801"/>
                          <a:pt x="285883" y="139735"/>
                        </a:cubicBezTo>
                        <a:cubicBezTo>
                          <a:pt x="284550" y="140179"/>
                          <a:pt x="283127" y="140624"/>
                          <a:pt x="281705" y="141069"/>
                        </a:cubicBezTo>
                        <a:cubicBezTo>
                          <a:pt x="226226" y="157428"/>
                          <a:pt x="194486" y="125421"/>
                          <a:pt x="181595" y="98393"/>
                        </a:cubicBezTo>
                        <a:lnTo>
                          <a:pt x="112514" y="167118"/>
                        </a:lnTo>
                        <a:cubicBezTo>
                          <a:pt x="112247" y="167385"/>
                          <a:pt x="111980" y="167563"/>
                          <a:pt x="111713" y="167741"/>
                        </a:cubicBezTo>
                        <a:cubicBezTo>
                          <a:pt x="99000" y="176987"/>
                          <a:pt x="83441" y="180721"/>
                          <a:pt x="67971" y="180721"/>
                        </a:cubicBezTo>
                        <a:close/>
                      </a:path>
                    </a:pathLst>
                  </a:custGeom>
                  <a:grpFill/>
                  <a:ln w="9525" cap="flat">
                    <a:solidFill>
                      <a:schemeClr val="bg1"/>
                    </a:solidFill>
                    <a:prstDash val="solid"/>
                    <a:miter/>
                  </a:ln>
                </p:spPr>
                <p:txBody>
                  <a:bodyPr rtlCol="0" anchor="ctr"/>
                  <a:lstStyle/>
                  <a:p>
                    <a:endParaRPr lang="es-ES"/>
                  </a:p>
                </p:txBody>
              </p:sp>
              <p:sp>
                <p:nvSpPr>
                  <p:cNvPr id="106" name="Forma libre: forma 105">
                    <a:extLst>
                      <a:ext uri="{FF2B5EF4-FFF2-40B4-BE49-F238E27FC236}">
                        <a16:creationId xmlns:a16="http://schemas.microsoft.com/office/drawing/2014/main" id="{D8680F9D-6DB2-4420-6E94-BC9773E186E2}"/>
                      </a:ext>
                    </a:extLst>
                  </p:cNvPr>
                  <p:cNvSpPr/>
                  <p:nvPr/>
                </p:nvSpPr>
                <p:spPr>
                  <a:xfrm>
                    <a:off x="8927820" y="4797872"/>
                    <a:ext cx="121536" cy="294284"/>
                  </a:xfrm>
                  <a:custGeom>
                    <a:avLst/>
                    <a:gdLst>
                      <a:gd name="connsiteX0" fmla="*/ 114869 w 121536"/>
                      <a:gd name="connsiteY0" fmla="*/ 294284 h 294284"/>
                      <a:gd name="connsiteX1" fmla="*/ 6668 w 121536"/>
                      <a:gd name="connsiteY1" fmla="*/ 294284 h 294284"/>
                      <a:gd name="connsiteX2" fmla="*/ 0 w 121536"/>
                      <a:gd name="connsiteY2" fmla="*/ 287616 h 294284"/>
                      <a:gd name="connsiteX3" fmla="*/ 6668 w 121536"/>
                      <a:gd name="connsiteY3" fmla="*/ 280948 h 294284"/>
                      <a:gd name="connsiteX4" fmla="*/ 108201 w 121536"/>
                      <a:gd name="connsiteY4" fmla="*/ 280948 h 294284"/>
                      <a:gd name="connsiteX5" fmla="*/ 108201 w 121536"/>
                      <a:gd name="connsiteY5" fmla="*/ 13336 h 294284"/>
                      <a:gd name="connsiteX6" fmla="*/ 6668 w 121536"/>
                      <a:gd name="connsiteY6" fmla="*/ 13336 h 294284"/>
                      <a:gd name="connsiteX7" fmla="*/ 0 w 121536"/>
                      <a:gd name="connsiteY7" fmla="*/ 6668 h 294284"/>
                      <a:gd name="connsiteX8" fmla="*/ 6668 w 121536"/>
                      <a:gd name="connsiteY8" fmla="*/ 0 h 294284"/>
                      <a:gd name="connsiteX9" fmla="*/ 114869 w 121536"/>
                      <a:gd name="connsiteY9" fmla="*/ 0 h 294284"/>
                      <a:gd name="connsiteX10" fmla="*/ 121537 w 121536"/>
                      <a:gd name="connsiteY10" fmla="*/ 6668 h 294284"/>
                      <a:gd name="connsiteX11" fmla="*/ 121537 w 121536"/>
                      <a:gd name="connsiteY11" fmla="*/ 287616 h 294284"/>
                      <a:gd name="connsiteX12" fmla="*/ 114869 w 121536"/>
                      <a:gd name="connsiteY12" fmla="*/ 294284 h 2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536" h="294284">
                        <a:moveTo>
                          <a:pt x="114869" y="294284"/>
                        </a:moveTo>
                        <a:lnTo>
                          <a:pt x="6668" y="294284"/>
                        </a:lnTo>
                        <a:cubicBezTo>
                          <a:pt x="3023" y="294284"/>
                          <a:pt x="0" y="291261"/>
                          <a:pt x="0" y="287616"/>
                        </a:cubicBezTo>
                        <a:cubicBezTo>
                          <a:pt x="0" y="283971"/>
                          <a:pt x="3023" y="280948"/>
                          <a:pt x="6668" y="280948"/>
                        </a:cubicBezTo>
                        <a:lnTo>
                          <a:pt x="108201" y="280948"/>
                        </a:lnTo>
                        <a:lnTo>
                          <a:pt x="108201" y="13336"/>
                        </a:lnTo>
                        <a:lnTo>
                          <a:pt x="6668" y="13336"/>
                        </a:lnTo>
                        <a:cubicBezTo>
                          <a:pt x="3023" y="13336"/>
                          <a:pt x="0" y="10313"/>
                          <a:pt x="0" y="6668"/>
                        </a:cubicBezTo>
                        <a:cubicBezTo>
                          <a:pt x="0" y="3023"/>
                          <a:pt x="3023" y="0"/>
                          <a:pt x="6668" y="0"/>
                        </a:cubicBezTo>
                        <a:lnTo>
                          <a:pt x="114869" y="0"/>
                        </a:lnTo>
                        <a:cubicBezTo>
                          <a:pt x="118514" y="0"/>
                          <a:pt x="121537" y="3023"/>
                          <a:pt x="121537" y="6668"/>
                        </a:cubicBezTo>
                        <a:lnTo>
                          <a:pt x="121537" y="287616"/>
                        </a:lnTo>
                        <a:cubicBezTo>
                          <a:pt x="121537" y="291350"/>
                          <a:pt x="118514" y="294284"/>
                          <a:pt x="114869" y="294284"/>
                        </a:cubicBezTo>
                        <a:close/>
                      </a:path>
                    </a:pathLst>
                  </a:custGeom>
                  <a:grpFill/>
                  <a:ln w="9525" cap="flat">
                    <a:solidFill>
                      <a:schemeClr val="bg1"/>
                    </a:solidFill>
                    <a:prstDash val="solid"/>
                    <a:miter/>
                  </a:ln>
                </p:spPr>
                <p:txBody>
                  <a:bodyPr rtlCol="0" anchor="ctr"/>
                  <a:lstStyle/>
                  <a:p>
                    <a:endParaRPr lang="es-ES"/>
                  </a:p>
                </p:txBody>
              </p:sp>
            </p:grpSp>
          </p:grpSp>
        </p:grpSp>
      </p:grpSp>
      <p:grpSp>
        <p:nvGrpSpPr>
          <p:cNvPr id="34" name="Grupo 33">
            <a:extLst>
              <a:ext uri="{FF2B5EF4-FFF2-40B4-BE49-F238E27FC236}">
                <a16:creationId xmlns:a16="http://schemas.microsoft.com/office/drawing/2014/main" id="{04F44759-B6BC-960C-7137-CD8DDF06F00C}"/>
              </a:ext>
            </a:extLst>
          </p:cNvPr>
          <p:cNvGrpSpPr/>
          <p:nvPr/>
        </p:nvGrpSpPr>
        <p:grpSpPr>
          <a:xfrm>
            <a:off x="62230" y="5364840"/>
            <a:ext cx="11263830" cy="1107192"/>
            <a:chOff x="62230" y="5364840"/>
            <a:chExt cx="11263830" cy="1107192"/>
          </a:xfrm>
        </p:grpSpPr>
        <p:sp>
          <p:nvSpPr>
            <p:cNvPr id="77" name="CuadroTexto 76">
              <a:extLst>
                <a:ext uri="{FF2B5EF4-FFF2-40B4-BE49-F238E27FC236}">
                  <a16:creationId xmlns:a16="http://schemas.microsoft.com/office/drawing/2014/main" id="{0C3C5B9B-0E3E-59D0-9F41-7FA0623A2EF7}"/>
                </a:ext>
              </a:extLst>
            </p:cNvPr>
            <p:cNvSpPr txBox="1"/>
            <p:nvPr/>
          </p:nvSpPr>
          <p:spPr>
            <a:xfrm>
              <a:off x="1402964" y="6016536"/>
              <a:ext cx="9923096" cy="454612"/>
            </a:xfrm>
            <a:prstGeom prst="rect">
              <a:avLst/>
            </a:prstGeom>
            <a:noFill/>
          </p:spPr>
          <p:txBody>
            <a:bodyPr wrap="square">
              <a:spAutoFit/>
            </a:bodyPr>
            <a:lstStyle/>
            <a:p>
              <a:pPr algn="just">
                <a:lnSpc>
                  <a:spcPct val="107000"/>
                </a:lnSpc>
                <a:spcAft>
                  <a:spcPts val="800"/>
                </a:spcAft>
              </a:pPr>
              <a:r>
                <a:rPr lang="es-ES" sz="1100" dirty="0">
                  <a:effectLst/>
                  <a:ea typeface="Calibri" panose="020F0502020204030204" pitchFamily="34" charset="0"/>
                  <a:cs typeface="Arial" panose="020B0604020202020204" pitchFamily="34" charset="0"/>
                </a:rPr>
                <a:t>El </a:t>
              </a:r>
              <a:r>
                <a:rPr lang="es-ES" sz="1100" b="1" dirty="0">
                  <a:effectLst/>
                  <a:ea typeface="Calibri" panose="020F0502020204030204" pitchFamily="34" charset="0"/>
                  <a:cs typeface="Arial" panose="020B0604020202020204" pitchFamily="34" charset="0"/>
                </a:rPr>
                <a:t>APL </a:t>
              </a:r>
              <a:r>
                <a:rPr lang="es-ES" sz="1100" dirty="0">
                  <a:effectLst/>
                  <a:ea typeface="Calibri" panose="020F0502020204030204" pitchFamily="34" charset="0"/>
                  <a:cs typeface="Arial" panose="020B0604020202020204" pitchFamily="34" charset="0"/>
                </a:rPr>
                <a:t>se marca como un objetivo prioritario y transversa la </a:t>
              </a:r>
              <a:r>
                <a:rPr lang="es-ES" sz="1100" b="1" dirty="0">
                  <a:effectLst/>
                  <a:highlight>
                    <a:srgbClr val="F5FCCE"/>
                  </a:highlight>
                  <a:ea typeface="Calibri" panose="020F0502020204030204" pitchFamily="34" charset="0"/>
                  <a:cs typeface="Arial" panose="020B0604020202020204" pitchFamily="34" charset="0"/>
                </a:rPr>
                <a:t>eliminación de las brechas y desigualdades</a:t>
              </a:r>
              <a:r>
                <a:rPr lang="es-ES" sz="1100" dirty="0">
                  <a:effectLst/>
                  <a:highlight>
                    <a:srgbClr val="F5FCCE"/>
                  </a:highlight>
                  <a:ea typeface="Calibri" panose="020F0502020204030204" pitchFamily="34" charset="0"/>
                  <a:cs typeface="Arial" panose="020B0604020202020204" pitchFamily="34" charset="0"/>
                </a:rPr>
                <a:t> </a:t>
              </a:r>
              <a:r>
                <a:rPr lang="es-ES" sz="1100" dirty="0">
                  <a:effectLst/>
                  <a:ea typeface="Calibri" panose="020F0502020204030204" pitchFamily="34" charset="0"/>
                  <a:cs typeface="Arial" panose="020B0604020202020204" pitchFamily="34" charset="0"/>
                </a:rPr>
                <a:t>en el acceso a la Justicia por razones de género, geográficas, </a:t>
              </a:r>
              <a:r>
                <a:rPr lang="es-ES" sz="1100" dirty="0" smtClean="0">
                  <a:effectLst/>
                  <a:ea typeface="Calibri" panose="020F0502020204030204" pitchFamily="34" charset="0"/>
                  <a:cs typeface="Arial" panose="020B0604020202020204" pitchFamily="34" charset="0"/>
                </a:rPr>
                <a:t>culturales</a:t>
              </a:r>
              <a:r>
                <a:rPr lang="es-ES" sz="1100" dirty="0">
                  <a:ea typeface="Calibri" panose="020F0502020204030204" pitchFamily="34" charset="0"/>
                  <a:cs typeface="Arial" panose="020B0604020202020204" pitchFamily="34" charset="0"/>
                </a:rPr>
                <a:t> </a:t>
              </a:r>
              <a:r>
                <a:rPr lang="es-ES" sz="1100" dirty="0" smtClean="0">
                  <a:ea typeface="Calibri" panose="020F0502020204030204" pitchFamily="34" charset="0"/>
                  <a:cs typeface="Arial" panose="020B0604020202020204" pitchFamily="34" charset="0"/>
                </a:rPr>
                <a:t>o de renta</a:t>
              </a:r>
              <a:r>
                <a:rPr lang="es-ES" sz="1100" dirty="0" smtClean="0">
                  <a:effectLst/>
                  <a:ea typeface="Calibri" panose="020F0502020204030204" pitchFamily="34" charset="0"/>
                  <a:cs typeface="Arial" panose="020B0604020202020204" pitchFamily="34" charset="0"/>
                </a:rPr>
                <a:t>, </a:t>
              </a:r>
              <a:r>
                <a:rPr lang="es-ES" sz="1100" dirty="0">
                  <a:effectLst/>
                  <a:ea typeface="Calibri" panose="020F0502020204030204" pitchFamily="34" charset="0"/>
                  <a:cs typeface="Arial" panose="020B0604020202020204" pitchFamily="34" charset="0"/>
                </a:rPr>
                <a:t>admitiendo el reto de construir una Administración de Justicia, accesible e integradora.</a:t>
              </a:r>
              <a:endParaRPr lang="es-ES" sz="1100" dirty="0">
                <a:effectLst/>
                <a:ea typeface="Calibri" panose="020F0502020204030204" pitchFamily="34" charset="0"/>
                <a:cs typeface="Times New Roman" panose="02020603050405020304" pitchFamily="18" charset="0"/>
              </a:endParaRPr>
            </a:p>
          </p:txBody>
        </p:sp>
        <p:grpSp>
          <p:nvGrpSpPr>
            <p:cNvPr id="29" name="Grupo 28">
              <a:extLst>
                <a:ext uri="{FF2B5EF4-FFF2-40B4-BE49-F238E27FC236}">
                  <a16:creationId xmlns:a16="http://schemas.microsoft.com/office/drawing/2014/main" id="{13D7F2E6-00A3-8D6D-B2E1-DC72DAE99F5A}"/>
                </a:ext>
              </a:extLst>
            </p:cNvPr>
            <p:cNvGrpSpPr/>
            <p:nvPr/>
          </p:nvGrpSpPr>
          <p:grpSpPr>
            <a:xfrm>
              <a:off x="62230" y="5364840"/>
              <a:ext cx="1374281" cy="1107192"/>
              <a:chOff x="62230" y="5364840"/>
              <a:chExt cx="1374281" cy="1107192"/>
            </a:xfrm>
          </p:grpSpPr>
          <p:sp>
            <p:nvSpPr>
              <p:cNvPr id="65" name="Forma libre: forma 64">
                <a:extLst>
                  <a:ext uri="{FF2B5EF4-FFF2-40B4-BE49-F238E27FC236}">
                    <a16:creationId xmlns:a16="http://schemas.microsoft.com/office/drawing/2014/main" id="{8752DA53-3119-609F-3841-DCA84032FCB7}"/>
                  </a:ext>
                </a:extLst>
              </p:cNvPr>
              <p:cNvSpPr/>
              <p:nvPr/>
            </p:nvSpPr>
            <p:spPr>
              <a:xfrm rot="923448">
                <a:off x="62230" y="5364840"/>
                <a:ext cx="1374281" cy="1107192"/>
              </a:xfrm>
              <a:custGeom>
                <a:avLst/>
                <a:gdLst>
                  <a:gd name="connsiteX0" fmla="*/ -6847 w 1374281"/>
                  <a:gd name="connsiteY0" fmla="*/ 355292 h 1107192"/>
                  <a:gd name="connsiteX1" fmla="*/ 983646 w 1374281"/>
                  <a:gd name="connsiteY1" fmla="*/ 1103873 h 1107192"/>
                  <a:gd name="connsiteX2" fmla="*/ 1367435 w 1374281"/>
                  <a:gd name="connsiteY2" fmla="*/ 336973 h 1107192"/>
                  <a:gd name="connsiteX3" fmla="*/ 172850 w 1374281"/>
                  <a:gd name="connsiteY3" fmla="*/ -3320 h 1107192"/>
                  <a:gd name="connsiteX4" fmla="*/ -6847 w 1374281"/>
                  <a:gd name="connsiteY4" fmla="*/ 355292 h 110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281" h="1107192">
                    <a:moveTo>
                      <a:pt x="-6847" y="355292"/>
                    </a:moveTo>
                    <a:lnTo>
                      <a:pt x="983646" y="1103873"/>
                    </a:lnTo>
                    <a:cubicBezTo>
                      <a:pt x="1151416" y="873803"/>
                      <a:pt x="1282367" y="615387"/>
                      <a:pt x="1367435" y="336973"/>
                    </a:cubicBezTo>
                    <a:lnTo>
                      <a:pt x="172850" y="-3320"/>
                    </a:lnTo>
                    <a:cubicBezTo>
                      <a:pt x="131235" y="124535"/>
                      <a:pt x="70657" y="245418"/>
                      <a:pt x="-6847" y="355292"/>
                    </a:cubicBezTo>
                    <a:close/>
                  </a:path>
                </a:pathLst>
              </a:custGeom>
              <a:solidFill>
                <a:schemeClr val="accent6"/>
              </a:solidFill>
              <a:ln w="1056" cap="flat">
                <a:noFill/>
                <a:prstDash val="solid"/>
                <a:miter/>
              </a:ln>
            </p:spPr>
            <p:txBody>
              <a:bodyPr rtlCol="0" anchor="ctr"/>
              <a:lstStyle/>
              <a:p>
                <a:endParaRPr lang="es-ES"/>
              </a:p>
            </p:txBody>
          </p:sp>
          <p:cxnSp>
            <p:nvCxnSpPr>
              <p:cNvPr id="74" name="Conector: angular 73">
                <a:extLst>
                  <a:ext uri="{FF2B5EF4-FFF2-40B4-BE49-F238E27FC236}">
                    <a16:creationId xmlns:a16="http://schemas.microsoft.com/office/drawing/2014/main" id="{6BC38E25-0AD7-7D5A-3546-5CEC45DAE26F}"/>
                  </a:ext>
                </a:extLst>
              </p:cNvPr>
              <p:cNvCxnSpPr>
                <a:cxnSpLocks/>
                <a:endCxn id="77" idx="1"/>
              </p:cNvCxnSpPr>
              <p:nvPr/>
            </p:nvCxnSpPr>
            <p:spPr>
              <a:xfrm>
                <a:off x="1127125" y="6066985"/>
                <a:ext cx="275839" cy="176857"/>
              </a:xfrm>
              <a:prstGeom prst="bentConnector3">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nvGrpSpPr>
              <p:cNvPr id="112" name="Grupo 111">
                <a:extLst>
                  <a:ext uri="{FF2B5EF4-FFF2-40B4-BE49-F238E27FC236}">
                    <a16:creationId xmlns:a16="http://schemas.microsoft.com/office/drawing/2014/main" id="{FE77E0D6-3289-57D1-0CC7-EA00F41F9A20}"/>
                  </a:ext>
                </a:extLst>
              </p:cNvPr>
              <p:cNvGrpSpPr/>
              <p:nvPr/>
            </p:nvGrpSpPr>
            <p:grpSpPr>
              <a:xfrm>
                <a:off x="706682" y="5683428"/>
                <a:ext cx="461013" cy="486174"/>
                <a:chOff x="7674580" y="2957957"/>
                <a:chExt cx="815538" cy="860049"/>
              </a:xfrm>
              <a:solidFill>
                <a:schemeClr val="bg1"/>
              </a:solidFill>
            </p:grpSpPr>
            <p:sp>
              <p:nvSpPr>
                <p:cNvPr id="113" name="Forma libre: forma 112">
                  <a:extLst>
                    <a:ext uri="{FF2B5EF4-FFF2-40B4-BE49-F238E27FC236}">
                      <a16:creationId xmlns:a16="http://schemas.microsoft.com/office/drawing/2014/main" id="{BBAB6C6C-3A47-844F-F56B-C528F7F417A3}"/>
                    </a:ext>
                  </a:extLst>
                </p:cNvPr>
                <p:cNvSpPr/>
                <p:nvPr/>
              </p:nvSpPr>
              <p:spPr>
                <a:xfrm>
                  <a:off x="7915257" y="2957957"/>
                  <a:ext cx="188595" cy="188595"/>
                </a:xfrm>
                <a:custGeom>
                  <a:avLst/>
                  <a:gdLst>
                    <a:gd name="connsiteX0" fmla="*/ 186881 w 188595"/>
                    <a:gd name="connsiteY0" fmla="*/ 95612 h 188595"/>
                    <a:gd name="connsiteX1" fmla="*/ 95612 w 188595"/>
                    <a:gd name="connsiteY1" fmla="*/ 4286 h 188595"/>
                    <a:gd name="connsiteX2" fmla="*/ 4286 w 188595"/>
                    <a:gd name="connsiteY2" fmla="*/ 95612 h 188595"/>
                    <a:gd name="connsiteX3" fmla="*/ 95612 w 188595"/>
                    <a:gd name="connsiteY3" fmla="*/ 186938 h 188595"/>
                    <a:gd name="connsiteX4" fmla="*/ 186881 w 188595"/>
                    <a:gd name="connsiteY4" fmla="*/ 95612 h 188595"/>
                    <a:gd name="connsiteX5" fmla="*/ 27146 w 188595"/>
                    <a:gd name="connsiteY5" fmla="*/ 95612 h 188595"/>
                    <a:gd name="connsiteX6" fmla="*/ 95612 w 188595"/>
                    <a:gd name="connsiteY6" fmla="*/ 27146 h 188595"/>
                    <a:gd name="connsiteX7" fmla="*/ 164021 w 188595"/>
                    <a:gd name="connsiteY7" fmla="*/ 95612 h 188595"/>
                    <a:gd name="connsiteX8" fmla="*/ 95612 w 188595"/>
                    <a:gd name="connsiteY8" fmla="*/ 164078 h 188595"/>
                    <a:gd name="connsiteX9" fmla="*/ 27146 w 188595"/>
                    <a:gd name="connsiteY9" fmla="*/ 95612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595" h="188595">
                      <a:moveTo>
                        <a:pt x="186881" y="95612"/>
                      </a:moveTo>
                      <a:cubicBezTo>
                        <a:pt x="186881" y="45263"/>
                        <a:pt x="145904" y="4286"/>
                        <a:pt x="95612" y="4286"/>
                      </a:cubicBezTo>
                      <a:cubicBezTo>
                        <a:pt x="45263" y="4286"/>
                        <a:pt x="4286" y="45263"/>
                        <a:pt x="4286" y="95612"/>
                      </a:cubicBezTo>
                      <a:cubicBezTo>
                        <a:pt x="4286" y="145961"/>
                        <a:pt x="45263" y="186938"/>
                        <a:pt x="95612" y="186938"/>
                      </a:cubicBezTo>
                      <a:cubicBezTo>
                        <a:pt x="145904" y="186881"/>
                        <a:pt x="186881" y="145961"/>
                        <a:pt x="186881" y="95612"/>
                      </a:cubicBezTo>
                      <a:close/>
                      <a:moveTo>
                        <a:pt x="27146" y="95612"/>
                      </a:moveTo>
                      <a:cubicBezTo>
                        <a:pt x="27146" y="57893"/>
                        <a:pt x="57836" y="27146"/>
                        <a:pt x="95612" y="27146"/>
                      </a:cubicBezTo>
                      <a:cubicBezTo>
                        <a:pt x="133331" y="27146"/>
                        <a:pt x="164021" y="57836"/>
                        <a:pt x="164021" y="95612"/>
                      </a:cubicBezTo>
                      <a:cubicBezTo>
                        <a:pt x="164021" y="133331"/>
                        <a:pt x="133331" y="164078"/>
                        <a:pt x="95612" y="164078"/>
                      </a:cubicBezTo>
                      <a:cubicBezTo>
                        <a:pt x="57836" y="164021"/>
                        <a:pt x="27146" y="133331"/>
                        <a:pt x="27146" y="95612"/>
                      </a:cubicBezTo>
                      <a:close/>
                    </a:path>
                  </a:pathLst>
                </a:custGeom>
                <a:grpFill/>
                <a:ln w="9525" cap="flat">
                  <a:noFill/>
                  <a:prstDash val="solid"/>
                  <a:miter/>
                </a:ln>
              </p:spPr>
              <p:txBody>
                <a:bodyPr rtlCol="0" anchor="ctr"/>
                <a:lstStyle/>
                <a:p>
                  <a:endParaRPr lang="es-ES"/>
                </a:p>
              </p:txBody>
            </p:sp>
            <p:sp>
              <p:nvSpPr>
                <p:cNvPr id="114" name="Forma libre: forma 113">
                  <a:extLst>
                    <a:ext uri="{FF2B5EF4-FFF2-40B4-BE49-F238E27FC236}">
                      <a16:creationId xmlns:a16="http://schemas.microsoft.com/office/drawing/2014/main" id="{57288164-1CDA-5122-9A4D-DF0762241109}"/>
                    </a:ext>
                  </a:extLst>
                </p:cNvPr>
                <p:cNvSpPr/>
                <p:nvPr/>
              </p:nvSpPr>
              <p:spPr>
                <a:xfrm>
                  <a:off x="7804653" y="3155066"/>
                  <a:ext cx="497205" cy="662940"/>
                </a:xfrm>
                <a:custGeom>
                  <a:avLst/>
                  <a:gdLst>
                    <a:gd name="connsiteX0" fmla="*/ 358178 w 497205"/>
                    <a:gd name="connsiteY0" fmla="*/ 658711 h 662940"/>
                    <a:gd name="connsiteX1" fmla="*/ 417214 w 497205"/>
                    <a:gd name="connsiteY1" fmla="*/ 599732 h 662940"/>
                    <a:gd name="connsiteX2" fmla="*/ 417214 w 497205"/>
                    <a:gd name="connsiteY2" fmla="*/ 395535 h 662940"/>
                    <a:gd name="connsiteX3" fmla="*/ 417214 w 497205"/>
                    <a:gd name="connsiteY3" fmla="*/ 394850 h 662940"/>
                    <a:gd name="connsiteX4" fmla="*/ 324859 w 497205"/>
                    <a:gd name="connsiteY4" fmla="*/ 303124 h 662940"/>
                    <a:gd name="connsiteX5" fmla="*/ 208788 w 497205"/>
                    <a:gd name="connsiteY5" fmla="*/ 303124 h 662940"/>
                    <a:gd name="connsiteX6" fmla="*/ 200444 w 497205"/>
                    <a:gd name="connsiteY6" fmla="*/ 299695 h 662940"/>
                    <a:gd name="connsiteX7" fmla="*/ 198786 w 497205"/>
                    <a:gd name="connsiteY7" fmla="*/ 290836 h 662940"/>
                    <a:gd name="connsiteX8" fmla="*/ 225190 w 497205"/>
                    <a:gd name="connsiteY8" fmla="*/ 160992 h 662940"/>
                    <a:gd name="connsiteX9" fmla="*/ 227019 w 497205"/>
                    <a:gd name="connsiteY9" fmla="*/ 155391 h 662940"/>
                    <a:gd name="connsiteX10" fmla="*/ 231019 w 497205"/>
                    <a:gd name="connsiteY10" fmla="*/ 159677 h 662940"/>
                    <a:gd name="connsiteX11" fmla="*/ 302114 w 497205"/>
                    <a:gd name="connsiteY11" fmla="*/ 256718 h 662940"/>
                    <a:gd name="connsiteX12" fmla="*/ 329831 w 497205"/>
                    <a:gd name="connsiteY12" fmla="*/ 276149 h 662940"/>
                    <a:gd name="connsiteX13" fmla="*/ 330746 w 497205"/>
                    <a:gd name="connsiteY13" fmla="*/ 276435 h 662940"/>
                    <a:gd name="connsiteX14" fmla="*/ 353377 w 497205"/>
                    <a:gd name="connsiteY14" fmla="*/ 278035 h 662940"/>
                    <a:gd name="connsiteX15" fmla="*/ 448818 w 497205"/>
                    <a:gd name="connsiteY15" fmla="*/ 264548 h 662940"/>
                    <a:gd name="connsiteX16" fmla="*/ 494881 w 497205"/>
                    <a:gd name="connsiteY16" fmla="*/ 203225 h 662940"/>
                    <a:gd name="connsiteX17" fmla="*/ 433502 w 497205"/>
                    <a:gd name="connsiteY17" fmla="*/ 157163 h 662940"/>
                    <a:gd name="connsiteX18" fmla="*/ 376752 w 497205"/>
                    <a:gd name="connsiteY18" fmla="*/ 165106 h 662940"/>
                    <a:gd name="connsiteX19" fmla="*/ 366979 w 497205"/>
                    <a:gd name="connsiteY19" fmla="*/ 160992 h 662940"/>
                    <a:gd name="connsiteX20" fmla="*/ 297085 w 497205"/>
                    <a:gd name="connsiteY20" fmla="*/ 67951 h 662940"/>
                    <a:gd name="connsiteX21" fmla="*/ 192957 w 497205"/>
                    <a:gd name="connsiteY21" fmla="*/ 5372 h 662940"/>
                    <a:gd name="connsiteX22" fmla="*/ 173926 w 497205"/>
                    <a:gd name="connsiteY22" fmla="*/ 4286 h 662940"/>
                    <a:gd name="connsiteX23" fmla="*/ 53625 w 497205"/>
                    <a:gd name="connsiteY23" fmla="*/ 98698 h 662940"/>
                    <a:gd name="connsiteX24" fmla="*/ 6020 w 497205"/>
                    <a:gd name="connsiteY24" fmla="*/ 318726 h 662940"/>
                    <a:gd name="connsiteX25" fmla="*/ 23107 w 497205"/>
                    <a:gd name="connsiteY25" fmla="*/ 391135 h 662940"/>
                    <a:gd name="connsiteX26" fmla="*/ 91859 w 497205"/>
                    <a:gd name="connsiteY26" fmla="*/ 421081 h 662940"/>
                    <a:gd name="connsiteX27" fmla="*/ 284169 w 497205"/>
                    <a:gd name="connsiteY27" fmla="*/ 421081 h 662940"/>
                    <a:gd name="connsiteX28" fmla="*/ 299256 w 497205"/>
                    <a:gd name="connsiteY28" fmla="*/ 436169 h 662940"/>
                    <a:gd name="connsiteX29" fmla="*/ 299256 w 497205"/>
                    <a:gd name="connsiteY29" fmla="*/ 599675 h 662940"/>
                    <a:gd name="connsiteX30" fmla="*/ 358178 w 497205"/>
                    <a:gd name="connsiteY30" fmla="*/ 658711 h 662940"/>
                    <a:gd name="connsiteX31" fmla="*/ 284111 w 497205"/>
                    <a:gd name="connsiteY31" fmla="*/ 398221 h 662940"/>
                    <a:gd name="connsiteX32" fmla="*/ 91401 w 497205"/>
                    <a:gd name="connsiteY32" fmla="*/ 398221 h 662940"/>
                    <a:gd name="connsiteX33" fmla="*/ 40653 w 497205"/>
                    <a:gd name="connsiteY33" fmla="*/ 376561 h 662940"/>
                    <a:gd name="connsiteX34" fmla="*/ 28422 w 497205"/>
                    <a:gd name="connsiteY34" fmla="*/ 323012 h 662940"/>
                    <a:gd name="connsiteX35" fmla="*/ 75914 w 497205"/>
                    <a:gd name="connsiteY35" fmla="*/ 103499 h 662940"/>
                    <a:gd name="connsiteX36" fmla="*/ 173869 w 497205"/>
                    <a:gd name="connsiteY36" fmla="*/ 27146 h 662940"/>
                    <a:gd name="connsiteX37" fmla="*/ 190271 w 497205"/>
                    <a:gd name="connsiteY37" fmla="*/ 28118 h 662940"/>
                    <a:gd name="connsiteX38" fmla="*/ 279082 w 497205"/>
                    <a:gd name="connsiteY38" fmla="*/ 82125 h 662940"/>
                    <a:gd name="connsiteX39" fmla="*/ 348576 w 497205"/>
                    <a:gd name="connsiteY39" fmla="*/ 174708 h 662940"/>
                    <a:gd name="connsiteX40" fmla="*/ 379723 w 497205"/>
                    <a:gd name="connsiteY40" fmla="*/ 187795 h 662940"/>
                    <a:gd name="connsiteX41" fmla="*/ 436702 w 497205"/>
                    <a:gd name="connsiteY41" fmla="*/ 179794 h 662940"/>
                    <a:gd name="connsiteX42" fmla="*/ 441159 w 497205"/>
                    <a:gd name="connsiteY42" fmla="*/ 179451 h 662940"/>
                    <a:gd name="connsiteX43" fmla="*/ 472192 w 497205"/>
                    <a:gd name="connsiteY43" fmla="*/ 206426 h 662940"/>
                    <a:gd name="connsiteX44" fmla="*/ 445560 w 497205"/>
                    <a:gd name="connsiteY44" fmla="*/ 241859 h 662940"/>
                    <a:gd name="connsiteX45" fmla="*/ 350120 w 497205"/>
                    <a:gd name="connsiteY45" fmla="*/ 255346 h 662940"/>
                    <a:gd name="connsiteX46" fmla="*/ 336689 w 497205"/>
                    <a:gd name="connsiteY46" fmla="*/ 254318 h 662940"/>
                    <a:gd name="connsiteX47" fmla="*/ 320402 w 497205"/>
                    <a:gd name="connsiteY47" fmla="*/ 243116 h 662940"/>
                    <a:gd name="connsiteX48" fmla="*/ 249307 w 497205"/>
                    <a:gd name="connsiteY48" fmla="*/ 146018 h 662940"/>
                    <a:gd name="connsiteX49" fmla="*/ 226161 w 497205"/>
                    <a:gd name="connsiteY49" fmla="*/ 131845 h 662940"/>
                    <a:gd name="connsiteX50" fmla="*/ 202673 w 497205"/>
                    <a:gd name="connsiteY50" fmla="*/ 156362 h 662940"/>
                    <a:gd name="connsiteX51" fmla="*/ 176269 w 497205"/>
                    <a:gd name="connsiteY51" fmla="*/ 286150 h 662940"/>
                    <a:gd name="connsiteX52" fmla="*/ 182670 w 497205"/>
                    <a:gd name="connsiteY52" fmla="*/ 314039 h 662940"/>
                    <a:gd name="connsiteX53" fmla="*/ 208731 w 497205"/>
                    <a:gd name="connsiteY53" fmla="*/ 325869 h 662940"/>
                    <a:gd name="connsiteX54" fmla="*/ 324745 w 497205"/>
                    <a:gd name="connsiteY54" fmla="*/ 325869 h 662940"/>
                    <a:gd name="connsiteX55" fmla="*/ 394296 w 497205"/>
                    <a:gd name="connsiteY55" fmla="*/ 395764 h 662940"/>
                    <a:gd name="connsiteX56" fmla="*/ 394296 w 497205"/>
                    <a:gd name="connsiteY56" fmla="*/ 599618 h 662940"/>
                    <a:gd name="connsiteX57" fmla="*/ 358121 w 497205"/>
                    <a:gd name="connsiteY57" fmla="*/ 635737 h 662940"/>
                    <a:gd name="connsiteX58" fmla="*/ 321945 w 497205"/>
                    <a:gd name="connsiteY58" fmla="*/ 599618 h 662940"/>
                    <a:gd name="connsiteX59" fmla="*/ 321945 w 497205"/>
                    <a:gd name="connsiteY59" fmla="*/ 436112 h 662940"/>
                    <a:gd name="connsiteX60" fmla="*/ 284111 w 497205"/>
                    <a:gd name="connsiteY60" fmla="*/ 398221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7205" h="662940">
                      <a:moveTo>
                        <a:pt x="358178" y="658711"/>
                      </a:moveTo>
                      <a:cubicBezTo>
                        <a:pt x="390696" y="658711"/>
                        <a:pt x="417214" y="632251"/>
                        <a:pt x="417214" y="599732"/>
                      </a:cubicBezTo>
                      <a:lnTo>
                        <a:pt x="417214" y="395535"/>
                      </a:lnTo>
                      <a:lnTo>
                        <a:pt x="417214" y="394850"/>
                      </a:lnTo>
                      <a:cubicBezTo>
                        <a:pt x="413899" y="340385"/>
                        <a:pt x="376809" y="303524"/>
                        <a:pt x="324859" y="303124"/>
                      </a:cubicBezTo>
                      <a:lnTo>
                        <a:pt x="208788" y="303124"/>
                      </a:lnTo>
                      <a:cubicBezTo>
                        <a:pt x="205187" y="303124"/>
                        <a:pt x="202215" y="301924"/>
                        <a:pt x="200444" y="299695"/>
                      </a:cubicBezTo>
                      <a:cubicBezTo>
                        <a:pt x="198672" y="297523"/>
                        <a:pt x="198044" y="294323"/>
                        <a:pt x="198786" y="290836"/>
                      </a:cubicBezTo>
                      <a:lnTo>
                        <a:pt x="225190" y="160992"/>
                      </a:lnTo>
                      <a:cubicBezTo>
                        <a:pt x="225761" y="158248"/>
                        <a:pt x="226447" y="156477"/>
                        <a:pt x="227019" y="155391"/>
                      </a:cubicBezTo>
                      <a:cubicBezTo>
                        <a:pt x="227933" y="156077"/>
                        <a:pt x="229362" y="157391"/>
                        <a:pt x="231019" y="159677"/>
                      </a:cubicBezTo>
                      <a:cubicBezTo>
                        <a:pt x="263823" y="204140"/>
                        <a:pt x="301657" y="256146"/>
                        <a:pt x="302114" y="256718"/>
                      </a:cubicBezTo>
                      <a:cubicBezTo>
                        <a:pt x="308343" y="265062"/>
                        <a:pt x="318687" y="272377"/>
                        <a:pt x="329831" y="276149"/>
                      </a:cubicBezTo>
                      <a:lnTo>
                        <a:pt x="330746" y="276435"/>
                      </a:lnTo>
                      <a:cubicBezTo>
                        <a:pt x="338175" y="278321"/>
                        <a:pt x="346976" y="278949"/>
                        <a:pt x="353377" y="278035"/>
                      </a:cubicBezTo>
                      <a:lnTo>
                        <a:pt x="448818" y="264548"/>
                      </a:lnTo>
                      <a:cubicBezTo>
                        <a:pt x="478421" y="260318"/>
                        <a:pt x="499110" y="232829"/>
                        <a:pt x="494881" y="203225"/>
                      </a:cubicBezTo>
                      <a:cubicBezTo>
                        <a:pt x="490766" y="174136"/>
                        <a:pt x="463619" y="152933"/>
                        <a:pt x="433502" y="157163"/>
                      </a:cubicBezTo>
                      <a:cubicBezTo>
                        <a:pt x="433444" y="157163"/>
                        <a:pt x="411213" y="160477"/>
                        <a:pt x="376752" y="165106"/>
                      </a:cubicBezTo>
                      <a:cubicBezTo>
                        <a:pt x="373151" y="165564"/>
                        <a:pt x="368522" y="163106"/>
                        <a:pt x="366979" y="160992"/>
                      </a:cubicBezTo>
                      <a:cubicBezTo>
                        <a:pt x="329717" y="111100"/>
                        <a:pt x="297370" y="68294"/>
                        <a:pt x="297085" y="67951"/>
                      </a:cubicBezTo>
                      <a:cubicBezTo>
                        <a:pt x="254565" y="16402"/>
                        <a:pt x="221018" y="8630"/>
                        <a:pt x="192957" y="5372"/>
                      </a:cubicBezTo>
                      <a:cubicBezTo>
                        <a:pt x="186556" y="4629"/>
                        <a:pt x="180156" y="4286"/>
                        <a:pt x="173926" y="4286"/>
                      </a:cubicBezTo>
                      <a:cubicBezTo>
                        <a:pt x="111347" y="4286"/>
                        <a:pt x="65227" y="40577"/>
                        <a:pt x="53625" y="98698"/>
                      </a:cubicBezTo>
                      <a:cubicBezTo>
                        <a:pt x="53282" y="100127"/>
                        <a:pt x="20193" y="243973"/>
                        <a:pt x="6020" y="318726"/>
                      </a:cubicBezTo>
                      <a:cubicBezTo>
                        <a:pt x="933" y="345472"/>
                        <a:pt x="7162" y="371875"/>
                        <a:pt x="23107" y="391135"/>
                      </a:cubicBezTo>
                      <a:cubicBezTo>
                        <a:pt x="39052" y="410451"/>
                        <a:pt x="63341" y="421081"/>
                        <a:pt x="91859" y="421081"/>
                      </a:cubicBezTo>
                      <a:lnTo>
                        <a:pt x="284169" y="421081"/>
                      </a:lnTo>
                      <a:cubicBezTo>
                        <a:pt x="292512" y="421081"/>
                        <a:pt x="299256" y="427825"/>
                        <a:pt x="299256" y="436169"/>
                      </a:cubicBezTo>
                      <a:lnTo>
                        <a:pt x="299256" y="599675"/>
                      </a:lnTo>
                      <a:cubicBezTo>
                        <a:pt x="299199" y="632251"/>
                        <a:pt x="325660" y="658711"/>
                        <a:pt x="358178" y="658711"/>
                      </a:cubicBezTo>
                      <a:close/>
                      <a:moveTo>
                        <a:pt x="284111" y="398221"/>
                      </a:moveTo>
                      <a:lnTo>
                        <a:pt x="91401" y="398221"/>
                      </a:lnTo>
                      <a:cubicBezTo>
                        <a:pt x="70256" y="398221"/>
                        <a:pt x="52254" y="390563"/>
                        <a:pt x="40653" y="376561"/>
                      </a:cubicBezTo>
                      <a:cubicBezTo>
                        <a:pt x="29051" y="362560"/>
                        <a:pt x="24593" y="343014"/>
                        <a:pt x="28422" y="323012"/>
                      </a:cubicBezTo>
                      <a:cubicBezTo>
                        <a:pt x="42538" y="248717"/>
                        <a:pt x="75514" y="105271"/>
                        <a:pt x="75914" y="103499"/>
                      </a:cubicBezTo>
                      <a:cubicBezTo>
                        <a:pt x="85344" y="56407"/>
                        <a:pt x="122891" y="27146"/>
                        <a:pt x="173869" y="27146"/>
                      </a:cubicBezTo>
                      <a:cubicBezTo>
                        <a:pt x="179241" y="27146"/>
                        <a:pt x="184727" y="27489"/>
                        <a:pt x="190271" y="28118"/>
                      </a:cubicBezTo>
                      <a:cubicBezTo>
                        <a:pt x="209759" y="30347"/>
                        <a:pt x="239249" y="33776"/>
                        <a:pt x="279082" y="82125"/>
                      </a:cubicBezTo>
                      <a:cubicBezTo>
                        <a:pt x="279082" y="82125"/>
                        <a:pt x="311372" y="124873"/>
                        <a:pt x="348576" y="174708"/>
                      </a:cubicBezTo>
                      <a:cubicBezTo>
                        <a:pt x="355263" y="183680"/>
                        <a:pt x="368522" y="189281"/>
                        <a:pt x="379723" y="187795"/>
                      </a:cubicBezTo>
                      <a:cubicBezTo>
                        <a:pt x="414356" y="183109"/>
                        <a:pt x="436702" y="179794"/>
                        <a:pt x="436702" y="179794"/>
                      </a:cubicBezTo>
                      <a:cubicBezTo>
                        <a:pt x="438188" y="179566"/>
                        <a:pt x="439674" y="179451"/>
                        <a:pt x="441159" y="179451"/>
                      </a:cubicBezTo>
                      <a:cubicBezTo>
                        <a:pt x="456647" y="179451"/>
                        <a:pt x="470020" y="191052"/>
                        <a:pt x="472192" y="206426"/>
                      </a:cubicBezTo>
                      <a:cubicBezTo>
                        <a:pt x="474592" y="223514"/>
                        <a:pt x="462648" y="239459"/>
                        <a:pt x="445560" y="241859"/>
                      </a:cubicBezTo>
                      <a:lnTo>
                        <a:pt x="350120" y="255346"/>
                      </a:lnTo>
                      <a:cubicBezTo>
                        <a:pt x="346291" y="255861"/>
                        <a:pt x="341090" y="255346"/>
                        <a:pt x="336689" y="254318"/>
                      </a:cubicBezTo>
                      <a:cubicBezTo>
                        <a:pt x="330117" y="251975"/>
                        <a:pt x="323716" y="247574"/>
                        <a:pt x="320402" y="243116"/>
                      </a:cubicBezTo>
                      <a:cubicBezTo>
                        <a:pt x="320001" y="242602"/>
                        <a:pt x="282111" y="190538"/>
                        <a:pt x="249307" y="146018"/>
                      </a:cubicBezTo>
                      <a:cubicBezTo>
                        <a:pt x="240678" y="134303"/>
                        <a:pt x="231933" y="131845"/>
                        <a:pt x="226161" y="131845"/>
                      </a:cubicBezTo>
                      <a:cubicBezTo>
                        <a:pt x="221818" y="131845"/>
                        <a:pt x="207245" y="133617"/>
                        <a:pt x="202673" y="156362"/>
                      </a:cubicBezTo>
                      <a:lnTo>
                        <a:pt x="176269" y="286150"/>
                      </a:lnTo>
                      <a:cubicBezTo>
                        <a:pt x="174212" y="296380"/>
                        <a:pt x="176498" y="306553"/>
                        <a:pt x="182670" y="314039"/>
                      </a:cubicBezTo>
                      <a:cubicBezTo>
                        <a:pt x="188785" y="321526"/>
                        <a:pt x="198272" y="325869"/>
                        <a:pt x="208731" y="325869"/>
                      </a:cubicBezTo>
                      <a:lnTo>
                        <a:pt x="324745" y="325869"/>
                      </a:lnTo>
                      <a:cubicBezTo>
                        <a:pt x="364350" y="326155"/>
                        <a:pt x="391611" y="353587"/>
                        <a:pt x="394296" y="395764"/>
                      </a:cubicBezTo>
                      <a:lnTo>
                        <a:pt x="394296" y="599618"/>
                      </a:lnTo>
                      <a:cubicBezTo>
                        <a:pt x="394296" y="619563"/>
                        <a:pt x="378066" y="635737"/>
                        <a:pt x="358121" y="635737"/>
                      </a:cubicBezTo>
                      <a:cubicBezTo>
                        <a:pt x="338175" y="635737"/>
                        <a:pt x="321945" y="619506"/>
                        <a:pt x="321945" y="599618"/>
                      </a:cubicBezTo>
                      <a:lnTo>
                        <a:pt x="321945" y="436112"/>
                      </a:lnTo>
                      <a:cubicBezTo>
                        <a:pt x="322059" y="415252"/>
                        <a:pt x="305028" y="398221"/>
                        <a:pt x="284111" y="398221"/>
                      </a:cubicBezTo>
                      <a:close/>
                    </a:path>
                  </a:pathLst>
                </a:custGeom>
                <a:grpFill/>
                <a:ln w="9525" cap="flat">
                  <a:noFill/>
                  <a:prstDash val="solid"/>
                  <a:miter/>
                </a:ln>
              </p:spPr>
              <p:txBody>
                <a:bodyPr rtlCol="0" anchor="ctr"/>
                <a:lstStyle/>
                <a:p>
                  <a:endParaRPr lang="es-ES"/>
                </a:p>
              </p:txBody>
            </p:sp>
            <p:sp>
              <p:nvSpPr>
                <p:cNvPr id="115" name="Forma libre: forma 114">
                  <a:extLst>
                    <a:ext uri="{FF2B5EF4-FFF2-40B4-BE49-F238E27FC236}">
                      <a16:creationId xmlns:a16="http://schemas.microsoft.com/office/drawing/2014/main" id="{361577BB-7513-8CCD-FF69-7C5225BD19E7}"/>
                    </a:ext>
                  </a:extLst>
                </p:cNvPr>
                <p:cNvSpPr/>
                <p:nvPr/>
              </p:nvSpPr>
              <p:spPr>
                <a:xfrm>
                  <a:off x="7674580" y="3278224"/>
                  <a:ext cx="411480" cy="537210"/>
                </a:xfrm>
                <a:custGeom>
                  <a:avLst/>
                  <a:gdLst>
                    <a:gd name="connsiteX0" fmla="*/ 409097 w 411480"/>
                    <a:gd name="connsiteY0" fmla="*/ 362731 h 537210"/>
                    <a:gd name="connsiteX1" fmla="*/ 371149 w 411480"/>
                    <a:gd name="connsiteY1" fmla="*/ 324784 h 537210"/>
                    <a:gd name="connsiteX2" fmla="*/ 142320 w 411480"/>
                    <a:gd name="connsiteY2" fmla="*/ 324784 h 537210"/>
                    <a:gd name="connsiteX3" fmla="*/ 119117 w 411480"/>
                    <a:gd name="connsiteY3" fmla="*/ 304724 h 537210"/>
                    <a:gd name="connsiteX4" fmla="*/ 79741 w 411480"/>
                    <a:gd name="connsiteY4" fmla="*/ 36748 h 537210"/>
                    <a:gd name="connsiteX5" fmla="*/ 42251 w 411480"/>
                    <a:gd name="connsiteY5" fmla="*/ 4286 h 537210"/>
                    <a:gd name="connsiteX6" fmla="*/ 36707 w 411480"/>
                    <a:gd name="connsiteY6" fmla="*/ 4686 h 537210"/>
                    <a:gd name="connsiteX7" fmla="*/ 11790 w 411480"/>
                    <a:gd name="connsiteY7" fmla="*/ 19603 h 537210"/>
                    <a:gd name="connsiteX8" fmla="*/ 4703 w 411480"/>
                    <a:gd name="connsiteY8" fmla="*/ 47778 h 537210"/>
                    <a:gd name="connsiteX9" fmla="*/ 44079 w 411480"/>
                    <a:gd name="connsiteY9" fmla="*/ 315754 h 537210"/>
                    <a:gd name="connsiteX10" fmla="*/ 121118 w 411480"/>
                    <a:gd name="connsiteY10" fmla="*/ 398107 h 537210"/>
                    <a:gd name="connsiteX11" fmla="*/ 84999 w 411480"/>
                    <a:gd name="connsiteY11" fmla="*/ 518808 h 537210"/>
                    <a:gd name="connsiteX12" fmla="*/ 92657 w 411480"/>
                    <a:gd name="connsiteY12" fmla="*/ 533038 h 537210"/>
                    <a:gd name="connsiteX13" fmla="*/ 95915 w 411480"/>
                    <a:gd name="connsiteY13" fmla="*/ 533553 h 537210"/>
                    <a:gd name="connsiteX14" fmla="*/ 106887 w 411480"/>
                    <a:gd name="connsiteY14" fmla="*/ 525380 h 537210"/>
                    <a:gd name="connsiteX15" fmla="*/ 144206 w 411480"/>
                    <a:gd name="connsiteY15" fmla="*/ 400622 h 537210"/>
                    <a:gd name="connsiteX16" fmla="*/ 255649 w 411480"/>
                    <a:gd name="connsiteY16" fmla="*/ 400622 h 537210"/>
                    <a:gd name="connsiteX17" fmla="*/ 292568 w 411480"/>
                    <a:gd name="connsiteY17" fmla="*/ 525323 h 537210"/>
                    <a:gd name="connsiteX18" fmla="*/ 303541 w 411480"/>
                    <a:gd name="connsiteY18" fmla="*/ 533495 h 537210"/>
                    <a:gd name="connsiteX19" fmla="*/ 306798 w 411480"/>
                    <a:gd name="connsiteY19" fmla="*/ 533038 h 537210"/>
                    <a:gd name="connsiteX20" fmla="*/ 314513 w 411480"/>
                    <a:gd name="connsiteY20" fmla="*/ 518808 h 537210"/>
                    <a:gd name="connsiteX21" fmla="*/ 279538 w 411480"/>
                    <a:gd name="connsiteY21" fmla="*/ 400565 h 537210"/>
                    <a:gd name="connsiteX22" fmla="*/ 371206 w 411480"/>
                    <a:gd name="connsiteY22" fmla="*/ 400565 h 537210"/>
                    <a:gd name="connsiteX23" fmla="*/ 409097 w 411480"/>
                    <a:gd name="connsiteY23" fmla="*/ 362731 h 537210"/>
                    <a:gd name="connsiteX24" fmla="*/ 66711 w 411480"/>
                    <a:gd name="connsiteY24" fmla="*/ 312439 h 537210"/>
                    <a:gd name="connsiteX25" fmla="*/ 27335 w 411480"/>
                    <a:gd name="connsiteY25" fmla="*/ 44463 h 537210"/>
                    <a:gd name="connsiteX26" fmla="*/ 30135 w 411480"/>
                    <a:gd name="connsiteY26" fmla="*/ 33261 h 537210"/>
                    <a:gd name="connsiteX27" fmla="*/ 40022 w 411480"/>
                    <a:gd name="connsiteY27" fmla="*/ 27318 h 537210"/>
                    <a:gd name="connsiteX28" fmla="*/ 42251 w 411480"/>
                    <a:gd name="connsiteY28" fmla="*/ 27146 h 537210"/>
                    <a:gd name="connsiteX29" fmla="*/ 57167 w 411480"/>
                    <a:gd name="connsiteY29" fmla="*/ 40062 h 537210"/>
                    <a:gd name="connsiteX30" fmla="*/ 96543 w 411480"/>
                    <a:gd name="connsiteY30" fmla="*/ 308039 h 537210"/>
                    <a:gd name="connsiteX31" fmla="*/ 142320 w 411480"/>
                    <a:gd name="connsiteY31" fmla="*/ 347586 h 537210"/>
                    <a:gd name="connsiteX32" fmla="*/ 371149 w 411480"/>
                    <a:gd name="connsiteY32" fmla="*/ 347586 h 537210"/>
                    <a:gd name="connsiteX33" fmla="*/ 386237 w 411480"/>
                    <a:gd name="connsiteY33" fmla="*/ 362674 h 537210"/>
                    <a:gd name="connsiteX34" fmla="*/ 371149 w 411480"/>
                    <a:gd name="connsiteY34" fmla="*/ 377762 h 537210"/>
                    <a:gd name="connsiteX35" fmla="*/ 142320 w 411480"/>
                    <a:gd name="connsiteY35" fmla="*/ 377762 h 537210"/>
                    <a:gd name="connsiteX36" fmla="*/ 66711 w 411480"/>
                    <a:gd name="connsiteY36" fmla="*/ 312439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1480" h="537210">
                      <a:moveTo>
                        <a:pt x="409097" y="362731"/>
                      </a:moveTo>
                      <a:cubicBezTo>
                        <a:pt x="409097" y="341814"/>
                        <a:pt x="392066" y="324784"/>
                        <a:pt x="371149" y="324784"/>
                      </a:cubicBezTo>
                      <a:lnTo>
                        <a:pt x="142320" y="324784"/>
                      </a:lnTo>
                      <a:cubicBezTo>
                        <a:pt x="131919" y="324784"/>
                        <a:pt x="120661" y="315068"/>
                        <a:pt x="119117" y="304724"/>
                      </a:cubicBezTo>
                      <a:lnTo>
                        <a:pt x="79741" y="36748"/>
                      </a:lnTo>
                      <a:cubicBezTo>
                        <a:pt x="77055" y="18231"/>
                        <a:pt x="60882" y="4286"/>
                        <a:pt x="42251" y="4286"/>
                      </a:cubicBezTo>
                      <a:cubicBezTo>
                        <a:pt x="40422" y="4286"/>
                        <a:pt x="38536" y="4401"/>
                        <a:pt x="36707" y="4686"/>
                      </a:cubicBezTo>
                      <a:cubicBezTo>
                        <a:pt x="26706" y="6172"/>
                        <a:pt x="17848" y="11430"/>
                        <a:pt x="11790" y="19603"/>
                      </a:cubicBezTo>
                      <a:cubicBezTo>
                        <a:pt x="5732" y="27718"/>
                        <a:pt x="3217" y="37719"/>
                        <a:pt x="4703" y="47778"/>
                      </a:cubicBezTo>
                      <a:lnTo>
                        <a:pt x="44079" y="315754"/>
                      </a:lnTo>
                      <a:cubicBezTo>
                        <a:pt x="50023" y="356216"/>
                        <a:pt x="82084" y="389135"/>
                        <a:pt x="121118" y="398107"/>
                      </a:cubicBezTo>
                      <a:lnTo>
                        <a:pt x="84999" y="518808"/>
                      </a:lnTo>
                      <a:cubicBezTo>
                        <a:pt x="83170" y="524866"/>
                        <a:pt x="86599" y="531209"/>
                        <a:pt x="92657" y="533038"/>
                      </a:cubicBezTo>
                      <a:cubicBezTo>
                        <a:pt x="93743" y="533381"/>
                        <a:pt x="94829" y="533553"/>
                        <a:pt x="95915" y="533553"/>
                      </a:cubicBezTo>
                      <a:cubicBezTo>
                        <a:pt x="100829" y="533553"/>
                        <a:pt x="105401" y="530352"/>
                        <a:pt x="106887" y="525380"/>
                      </a:cubicBezTo>
                      <a:lnTo>
                        <a:pt x="144206" y="400622"/>
                      </a:lnTo>
                      <a:lnTo>
                        <a:pt x="255649" y="400622"/>
                      </a:lnTo>
                      <a:lnTo>
                        <a:pt x="292568" y="525323"/>
                      </a:lnTo>
                      <a:cubicBezTo>
                        <a:pt x="294054" y="530295"/>
                        <a:pt x="298569" y="533495"/>
                        <a:pt x="303541" y="533495"/>
                      </a:cubicBezTo>
                      <a:cubicBezTo>
                        <a:pt x="304627" y="533495"/>
                        <a:pt x="305712" y="533324"/>
                        <a:pt x="306798" y="533038"/>
                      </a:cubicBezTo>
                      <a:cubicBezTo>
                        <a:pt x="312856" y="531267"/>
                        <a:pt x="316285" y="524866"/>
                        <a:pt x="314513" y="518808"/>
                      </a:cubicBezTo>
                      <a:lnTo>
                        <a:pt x="279538" y="400565"/>
                      </a:lnTo>
                      <a:lnTo>
                        <a:pt x="371206" y="400565"/>
                      </a:lnTo>
                      <a:cubicBezTo>
                        <a:pt x="392066" y="400679"/>
                        <a:pt x="409097" y="383648"/>
                        <a:pt x="409097" y="362731"/>
                      </a:cubicBezTo>
                      <a:close/>
                      <a:moveTo>
                        <a:pt x="66711" y="312439"/>
                      </a:moveTo>
                      <a:lnTo>
                        <a:pt x="27335" y="44463"/>
                      </a:lnTo>
                      <a:cubicBezTo>
                        <a:pt x="26763" y="40462"/>
                        <a:pt x="27735" y="36519"/>
                        <a:pt x="30135" y="33261"/>
                      </a:cubicBezTo>
                      <a:cubicBezTo>
                        <a:pt x="32535" y="30004"/>
                        <a:pt x="36079" y="27946"/>
                        <a:pt x="40022" y="27318"/>
                      </a:cubicBezTo>
                      <a:cubicBezTo>
                        <a:pt x="40765" y="27203"/>
                        <a:pt x="41508" y="27146"/>
                        <a:pt x="42251" y="27146"/>
                      </a:cubicBezTo>
                      <a:cubicBezTo>
                        <a:pt x="49680" y="27146"/>
                        <a:pt x="56081" y="32690"/>
                        <a:pt x="57167" y="40062"/>
                      </a:cubicBezTo>
                      <a:lnTo>
                        <a:pt x="96543" y="308039"/>
                      </a:lnTo>
                      <a:cubicBezTo>
                        <a:pt x="99686" y="329470"/>
                        <a:pt x="120661" y="347586"/>
                        <a:pt x="142320" y="347586"/>
                      </a:cubicBezTo>
                      <a:lnTo>
                        <a:pt x="371149" y="347586"/>
                      </a:lnTo>
                      <a:cubicBezTo>
                        <a:pt x="379493" y="347586"/>
                        <a:pt x="386237" y="354330"/>
                        <a:pt x="386237" y="362674"/>
                      </a:cubicBezTo>
                      <a:cubicBezTo>
                        <a:pt x="386237" y="371018"/>
                        <a:pt x="379493" y="377762"/>
                        <a:pt x="371149" y="377762"/>
                      </a:cubicBezTo>
                      <a:lnTo>
                        <a:pt x="142320" y="377762"/>
                      </a:lnTo>
                      <a:cubicBezTo>
                        <a:pt x="105287" y="377819"/>
                        <a:pt x="72083" y="349072"/>
                        <a:pt x="66711" y="312439"/>
                      </a:cubicBezTo>
                      <a:close/>
                    </a:path>
                  </a:pathLst>
                </a:custGeom>
                <a:grpFill/>
                <a:ln w="9525" cap="flat">
                  <a:noFill/>
                  <a:prstDash val="solid"/>
                  <a:miter/>
                </a:ln>
              </p:spPr>
              <p:txBody>
                <a:bodyPr rtlCol="0" anchor="ctr"/>
                <a:lstStyle/>
                <a:p>
                  <a:endParaRPr lang="es-ES"/>
                </a:p>
              </p:txBody>
            </p:sp>
            <p:sp>
              <p:nvSpPr>
                <p:cNvPr id="116" name="Forma libre: forma 115">
                  <a:extLst>
                    <a:ext uri="{FF2B5EF4-FFF2-40B4-BE49-F238E27FC236}">
                      <a16:creationId xmlns:a16="http://schemas.microsoft.com/office/drawing/2014/main" id="{D517F821-CA5C-20CB-C49E-604D3E9C83E5}"/>
                    </a:ext>
                  </a:extLst>
                </p:cNvPr>
                <p:cNvSpPr/>
                <p:nvPr/>
              </p:nvSpPr>
              <p:spPr>
                <a:xfrm>
                  <a:off x="8201463" y="3438188"/>
                  <a:ext cx="262890" cy="28575"/>
                </a:xfrm>
                <a:custGeom>
                  <a:avLst/>
                  <a:gdLst>
                    <a:gd name="connsiteX0" fmla="*/ 263119 w 262890"/>
                    <a:gd name="connsiteY0" fmla="*/ 15716 h 28575"/>
                    <a:gd name="connsiteX1" fmla="*/ 251689 w 262890"/>
                    <a:gd name="connsiteY1" fmla="*/ 4286 h 28575"/>
                    <a:gd name="connsiteX2" fmla="*/ 15716 w 262890"/>
                    <a:gd name="connsiteY2" fmla="*/ 4286 h 28575"/>
                    <a:gd name="connsiteX3" fmla="*/ 4286 w 262890"/>
                    <a:gd name="connsiteY3" fmla="*/ 15716 h 28575"/>
                    <a:gd name="connsiteX4" fmla="*/ 15716 w 262890"/>
                    <a:gd name="connsiteY4" fmla="*/ 27146 h 28575"/>
                    <a:gd name="connsiteX5" fmla="*/ 251689 w 262890"/>
                    <a:gd name="connsiteY5" fmla="*/ 27146 h 28575"/>
                    <a:gd name="connsiteX6" fmla="*/ 263119 w 262890"/>
                    <a:gd name="connsiteY6" fmla="*/ 1571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890" h="28575">
                      <a:moveTo>
                        <a:pt x="263119" y="15716"/>
                      </a:moveTo>
                      <a:cubicBezTo>
                        <a:pt x="263119" y="9430"/>
                        <a:pt x="257975" y="4286"/>
                        <a:pt x="251689" y="4286"/>
                      </a:cubicBezTo>
                      <a:lnTo>
                        <a:pt x="15716" y="4286"/>
                      </a:lnTo>
                      <a:cubicBezTo>
                        <a:pt x="9430" y="4286"/>
                        <a:pt x="4286" y="9430"/>
                        <a:pt x="4286" y="15716"/>
                      </a:cubicBezTo>
                      <a:cubicBezTo>
                        <a:pt x="4286" y="22003"/>
                        <a:pt x="9430" y="27146"/>
                        <a:pt x="15716" y="27146"/>
                      </a:cubicBezTo>
                      <a:lnTo>
                        <a:pt x="251689" y="27146"/>
                      </a:lnTo>
                      <a:cubicBezTo>
                        <a:pt x="258032" y="27146"/>
                        <a:pt x="263119" y="22003"/>
                        <a:pt x="263119" y="15716"/>
                      </a:cubicBezTo>
                      <a:close/>
                    </a:path>
                  </a:pathLst>
                </a:custGeom>
                <a:grpFill/>
                <a:ln w="9525" cap="flat">
                  <a:noFill/>
                  <a:prstDash val="solid"/>
                  <a:miter/>
                </a:ln>
              </p:spPr>
              <p:txBody>
                <a:bodyPr rtlCol="0" anchor="ctr"/>
                <a:lstStyle/>
                <a:p>
                  <a:endParaRPr lang="es-ES"/>
                </a:p>
              </p:txBody>
            </p:sp>
            <p:sp>
              <p:nvSpPr>
                <p:cNvPr id="117" name="Forma libre: forma 116">
                  <a:extLst>
                    <a:ext uri="{FF2B5EF4-FFF2-40B4-BE49-F238E27FC236}">
                      <a16:creationId xmlns:a16="http://schemas.microsoft.com/office/drawing/2014/main" id="{F57A0066-31DE-5C4A-8A5E-F1D7BC52C79C}"/>
                    </a:ext>
                  </a:extLst>
                </p:cNvPr>
                <p:cNvSpPr/>
                <p:nvPr/>
              </p:nvSpPr>
              <p:spPr>
                <a:xfrm>
                  <a:off x="8204368" y="3181470"/>
                  <a:ext cx="285750" cy="245745"/>
                </a:xfrm>
                <a:custGeom>
                  <a:avLst/>
                  <a:gdLst>
                    <a:gd name="connsiteX0" fmla="*/ 279188 w 285750"/>
                    <a:gd name="connsiteY0" fmla="*/ 17716 h 245745"/>
                    <a:gd name="connsiteX1" fmla="*/ 250041 w 285750"/>
                    <a:gd name="connsiteY1" fmla="*/ 4286 h 245745"/>
                    <a:gd name="connsiteX2" fmla="*/ 66133 w 285750"/>
                    <a:gd name="connsiteY2" fmla="*/ 4286 h 245745"/>
                    <a:gd name="connsiteX3" fmla="*/ 15441 w 285750"/>
                    <a:gd name="connsiteY3" fmla="*/ 43663 h 245745"/>
                    <a:gd name="connsiteX4" fmla="*/ 4639 w 285750"/>
                    <a:gd name="connsiteY4" fmla="*/ 85954 h 245745"/>
                    <a:gd name="connsiteX5" fmla="*/ 12869 w 285750"/>
                    <a:gd name="connsiteY5" fmla="*/ 99841 h 245745"/>
                    <a:gd name="connsiteX6" fmla="*/ 26756 w 285750"/>
                    <a:gd name="connsiteY6" fmla="*/ 91611 h 245745"/>
                    <a:gd name="connsiteX7" fmla="*/ 37558 w 285750"/>
                    <a:gd name="connsiteY7" fmla="*/ 49320 h 245745"/>
                    <a:gd name="connsiteX8" fmla="*/ 66075 w 285750"/>
                    <a:gd name="connsiteY8" fmla="*/ 27146 h 245745"/>
                    <a:gd name="connsiteX9" fmla="*/ 249984 w 285750"/>
                    <a:gd name="connsiteY9" fmla="*/ 27146 h 245745"/>
                    <a:gd name="connsiteX10" fmla="*/ 261071 w 285750"/>
                    <a:gd name="connsiteY10" fmla="*/ 31718 h 245745"/>
                    <a:gd name="connsiteX11" fmla="*/ 262786 w 285750"/>
                    <a:gd name="connsiteY11" fmla="*/ 43663 h 245745"/>
                    <a:gd name="connsiteX12" fmla="*/ 222952 w 285750"/>
                    <a:gd name="connsiteY12" fmla="*/ 199796 h 245745"/>
                    <a:gd name="connsiteX13" fmla="*/ 194434 w 285750"/>
                    <a:gd name="connsiteY13" fmla="*/ 221971 h 245745"/>
                    <a:gd name="connsiteX14" fmla="*/ 112881 w 285750"/>
                    <a:gd name="connsiteY14" fmla="*/ 221971 h 245745"/>
                    <a:gd name="connsiteX15" fmla="*/ 101451 w 285750"/>
                    <a:gd name="connsiteY15" fmla="*/ 233401 h 245745"/>
                    <a:gd name="connsiteX16" fmla="*/ 112881 w 285750"/>
                    <a:gd name="connsiteY16" fmla="*/ 244831 h 245745"/>
                    <a:gd name="connsiteX17" fmla="*/ 194434 w 285750"/>
                    <a:gd name="connsiteY17" fmla="*/ 244831 h 245745"/>
                    <a:gd name="connsiteX18" fmla="*/ 245126 w 285750"/>
                    <a:gd name="connsiteY18" fmla="*/ 205454 h 245745"/>
                    <a:gd name="connsiteX19" fmla="*/ 284960 w 285750"/>
                    <a:gd name="connsiteY19" fmla="*/ 49320 h 245745"/>
                    <a:gd name="connsiteX20" fmla="*/ 279188 w 285750"/>
                    <a:gd name="connsiteY20" fmla="*/ 17716 h 24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245745">
                      <a:moveTo>
                        <a:pt x="279188" y="17716"/>
                      </a:moveTo>
                      <a:cubicBezTo>
                        <a:pt x="272558" y="9201"/>
                        <a:pt x="261928" y="4286"/>
                        <a:pt x="250041" y="4286"/>
                      </a:cubicBezTo>
                      <a:lnTo>
                        <a:pt x="66133" y="4286"/>
                      </a:lnTo>
                      <a:cubicBezTo>
                        <a:pt x="43330" y="4286"/>
                        <a:pt x="21098" y="21603"/>
                        <a:pt x="15441" y="43663"/>
                      </a:cubicBezTo>
                      <a:lnTo>
                        <a:pt x="4639" y="85954"/>
                      </a:lnTo>
                      <a:cubicBezTo>
                        <a:pt x="3096" y="92069"/>
                        <a:pt x="6754" y="98298"/>
                        <a:pt x="12869" y="99841"/>
                      </a:cubicBezTo>
                      <a:cubicBezTo>
                        <a:pt x="19041" y="101441"/>
                        <a:pt x="25213" y="97727"/>
                        <a:pt x="26756" y="91611"/>
                      </a:cubicBezTo>
                      <a:lnTo>
                        <a:pt x="37558" y="49320"/>
                      </a:lnTo>
                      <a:cubicBezTo>
                        <a:pt x="40644" y="37319"/>
                        <a:pt x="53674" y="27146"/>
                        <a:pt x="66075" y="27146"/>
                      </a:cubicBezTo>
                      <a:lnTo>
                        <a:pt x="249984" y="27146"/>
                      </a:lnTo>
                      <a:cubicBezTo>
                        <a:pt x="254842" y="27146"/>
                        <a:pt x="258785" y="28803"/>
                        <a:pt x="261071" y="31718"/>
                      </a:cubicBezTo>
                      <a:cubicBezTo>
                        <a:pt x="263357" y="34690"/>
                        <a:pt x="263986" y="38919"/>
                        <a:pt x="262786" y="43663"/>
                      </a:cubicBezTo>
                      <a:lnTo>
                        <a:pt x="222952" y="199796"/>
                      </a:lnTo>
                      <a:cubicBezTo>
                        <a:pt x="219866" y="211798"/>
                        <a:pt x="206836" y="221971"/>
                        <a:pt x="194434" y="221971"/>
                      </a:cubicBezTo>
                      <a:lnTo>
                        <a:pt x="112881" y="221971"/>
                      </a:lnTo>
                      <a:cubicBezTo>
                        <a:pt x="106595" y="221971"/>
                        <a:pt x="101451" y="227114"/>
                        <a:pt x="101451" y="233401"/>
                      </a:cubicBezTo>
                      <a:cubicBezTo>
                        <a:pt x="101451" y="239687"/>
                        <a:pt x="106595" y="244831"/>
                        <a:pt x="112881" y="244831"/>
                      </a:cubicBezTo>
                      <a:lnTo>
                        <a:pt x="194434" y="244831"/>
                      </a:lnTo>
                      <a:cubicBezTo>
                        <a:pt x="217237" y="244831"/>
                        <a:pt x="239469" y="227514"/>
                        <a:pt x="245126" y="205454"/>
                      </a:cubicBezTo>
                      <a:lnTo>
                        <a:pt x="284960" y="49320"/>
                      </a:lnTo>
                      <a:cubicBezTo>
                        <a:pt x="287932" y="37719"/>
                        <a:pt x="285817" y="26232"/>
                        <a:pt x="279188" y="17716"/>
                      </a:cubicBezTo>
                      <a:close/>
                    </a:path>
                  </a:pathLst>
                </a:custGeom>
                <a:grpFill/>
                <a:ln w="9525" cap="flat">
                  <a:noFill/>
                  <a:prstDash val="solid"/>
                  <a:miter/>
                </a:ln>
              </p:spPr>
              <p:txBody>
                <a:bodyPr rtlCol="0" anchor="ctr"/>
                <a:lstStyle/>
                <a:p>
                  <a:endParaRPr lang="es-ES"/>
                </a:p>
              </p:txBody>
            </p:sp>
          </p:grpSp>
        </p:grpSp>
      </p:grpSp>
      <p:sp>
        <p:nvSpPr>
          <p:cNvPr id="118" name="Marcador de número de diapositiva 1">
            <a:extLst>
              <a:ext uri="{FF2B5EF4-FFF2-40B4-BE49-F238E27FC236}">
                <a16:creationId xmlns:a16="http://schemas.microsoft.com/office/drawing/2014/main" id="{A069FBA1-630A-4B6C-EE01-58D09A9FC639}"/>
              </a:ext>
            </a:extLst>
          </p:cNvPr>
          <p:cNvSpPr txBox="1">
            <a:spLocks/>
          </p:cNvSpPr>
          <p:nvPr/>
        </p:nvSpPr>
        <p:spPr>
          <a:xfrm>
            <a:off x="0" y="6437288"/>
            <a:ext cx="2047368" cy="420712"/>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BFCD6-C37F-4D4F-B6AD-71D3A36D527F}" type="slidenum">
              <a:rPr lang="es-ES" sz="1600" b="1" smtClean="0">
                <a:solidFill>
                  <a:schemeClr val="tx2"/>
                </a:solidFill>
              </a:rPr>
              <a:pPr/>
              <a:t>5</a:t>
            </a:fld>
            <a:endParaRPr lang="es-ES" sz="1600" b="1" dirty="0">
              <a:solidFill>
                <a:schemeClr val="tx2"/>
              </a:solidFill>
            </a:endParaRPr>
          </a:p>
        </p:txBody>
      </p:sp>
    </p:spTree>
    <p:extLst>
      <p:ext uri="{BB962C8B-B14F-4D97-AF65-F5344CB8AC3E}">
        <p14:creationId xmlns:p14="http://schemas.microsoft.com/office/powerpoint/2010/main" val="1606631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Imagen 291">
            <a:extLst>
              <a:ext uri="{FF2B5EF4-FFF2-40B4-BE49-F238E27FC236}">
                <a16:creationId xmlns:a16="http://schemas.microsoft.com/office/drawing/2014/main" id="{9E0BCEB7-EC88-BFC3-2236-CF20BE392218}"/>
              </a:ext>
            </a:extLst>
          </p:cNvPr>
          <p:cNvPicPr>
            <a:picLocks noChangeAspect="1"/>
          </p:cNvPicPr>
          <p:nvPr/>
        </p:nvPicPr>
        <p:blipFill rotWithShape="1">
          <a:blip r:embed="rId2">
            <a:clrChange>
              <a:clrFrom>
                <a:srgbClr val="FCFCFD"/>
              </a:clrFrom>
              <a:clrTo>
                <a:srgbClr val="FCFCFD">
                  <a:alpha val="0"/>
                </a:srgbClr>
              </a:clrTo>
            </a:clrChange>
            <a:alphaModFix amt="62000"/>
          </a:blip>
          <a:srcRect l="49235" b="42927"/>
          <a:stretch/>
        </p:blipFill>
        <p:spPr>
          <a:xfrm>
            <a:off x="8629233" y="4982498"/>
            <a:ext cx="3566171" cy="1872135"/>
          </a:xfrm>
          <a:prstGeom prst="rect">
            <a:avLst/>
          </a:prstGeom>
        </p:spPr>
      </p:pic>
      <p:sp>
        <p:nvSpPr>
          <p:cNvPr id="291" name="Elipse 290">
            <a:extLst>
              <a:ext uri="{FF2B5EF4-FFF2-40B4-BE49-F238E27FC236}">
                <a16:creationId xmlns:a16="http://schemas.microsoft.com/office/drawing/2014/main" id="{6C7DE84D-CFEA-2CBD-29AD-E7B61902356F}"/>
              </a:ext>
            </a:extLst>
          </p:cNvPr>
          <p:cNvSpPr/>
          <p:nvPr/>
        </p:nvSpPr>
        <p:spPr>
          <a:xfrm>
            <a:off x="4571143" y="2824339"/>
            <a:ext cx="2340000" cy="2340000"/>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620" y="-7953"/>
            <a:ext cx="975360" cy="864000"/>
          </a:xfrm>
          <a:prstGeom prst="rect">
            <a:avLst/>
          </a:prstGeom>
        </p:spPr>
      </p:pic>
      <p:pic>
        <p:nvPicPr>
          <p:cNvPr id="11" name="Imagen 10"/>
          <p:cNvPicPr>
            <a:picLocks noChangeAspect="1"/>
          </p:cNvPicPr>
          <p:nvPr/>
        </p:nvPicPr>
        <p:blipFill>
          <a:blip r:embed="rId4"/>
          <a:stretch>
            <a:fillRect/>
          </a:stretch>
        </p:blipFill>
        <p:spPr>
          <a:xfrm>
            <a:off x="-20" y="-7953"/>
            <a:ext cx="1760906" cy="551609"/>
          </a:xfrm>
          <a:prstGeom prst="rect">
            <a:avLst/>
          </a:prstGeom>
        </p:spPr>
      </p:pic>
      <p:sp>
        <p:nvSpPr>
          <p:cNvPr id="12" name="Rectángulo 11">
            <a:extLst>
              <a:ext uri="{FF2B5EF4-FFF2-40B4-BE49-F238E27FC236}">
                <a16:creationId xmlns:a16="http://schemas.microsoft.com/office/drawing/2014/main" id="{CFD21777-273B-418D-A88E-CCE25E827A2F}"/>
              </a:ext>
            </a:extLst>
          </p:cNvPr>
          <p:cNvSpPr/>
          <p:nvPr/>
        </p:nvSpPr>
        <p:spPr>
          <a:xfrm>
            <a:off x="2269776" y="-7953"/>
            <a:ext cx="6675235" cy="70658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dirty="0">
                <a:ln w="0"/>
                <a:effectLst>
                  <a:outerShdw blurRad="38100" dist="19050" dir="2700000" algn="tl" rotWithShape="0">
                    <a:schemeClr val="dk1">
                      <a:alpha val="40000"/>
                    </a:schemeClr>
                  </a:outerShdw>
                </a:effectLst>
                <a:latin typeface="+mj-lt"/>
                <a:ea typeface="+mj-ea"/>
                <a:cs typeface="+mj-cs"/>
              </a:rPr>
              <a:t>4</a:t>
            </a:r>
            <a:r>
              <a:rPr lang="en-US" sz="2800" dirty="0" smtClean="0">
                <a:ln w="0"/>
                <a:effectLst>
                  <a:outerShdw blurRad="38100" dist="19050" dir="2700000" algn="tl" rotWithShape="0">
                    <a:schemeClr val="dk1">
                      <a:alpha val="40000"/>
                    </a:schemeClr>
                  </a:outerShdw>
                </a:effectLst>
                <a:latin typeface="+mj-lt"/>
                <a:ea typeface="+mj-ea"/>
                <a:cs typeface="+mj-cs"/>
              </a:rPr>
              <a:t>. </a:t>
            </a:r>
            <a:r>
              <a:rPr lang="en-US" sz="2800" dirty="0" err="1" smtClean="0">
                <a:ln w="0"/>
                <a:effectLst>
                  <a:outerShdw blurRad="38100" dist="19050" dir="2700000" algn="tl" rotWithShape="0">
                    <a:schemeClr val="dk1">
                      <a:alpha val="40000"/>
                    </a:schemeClr>
                  </a:outerShdw>
                </a:effectLst>
                <a:latin typeface="+mj-lt"/>
                <a:ea typeface="+mj-ea"/>
                <a:cs typeface="+mj-cs"/>
              </a:rPr>
              <a:t>Contenido</a:t>
            </a:r>
            <a:endParaRPr lang="en-US" sz="2800" dirty="0">
              <a:ln w="0"/>
              <a:effectLst>
                <a:outerShdw blurRad="38100" dist="19050" dir="2700000" algn="tl" rotWithShape="0">
                  <a:schemeClr val="dk1">
                    <a:alpha val="40000"/>
                  </a:schemeClr>
                </a:outerShdw>
              </a:effectLst>
              <a:latin typeface="+mj-lt"/>
              <a:ea typeface="+mj-ea"/>
              <a:cs typeface="+mj-cs"/>
            </a:endParaRPr>
          </a:p>
        </p:txBody>
      </p:sp>
      <p:sp>
        <p:nvSpPr>
          <p:cNvPr id="8" name="Rectángulo 7">
            <a:extLst>
              <a:ext uri="{FF2B5EF4-FFF2-40B4-BE49-F238E27FC236}">
                <a16:creationId xmlns:a16="http://schemas.microsoft.com/office/drawing/2014/main" id="{83D06CC4-EEE9-191E-FB31-B97378A166BD}"/>
              </a:ext>
            </a:extLst>
          </p:cNvPr>
          <p:cNvSpPr/>
          <p:nvPr/>
        </p:nvSpPr>
        <p:spPr>
          <a:xfrm>
            <a:off x="681872" y="1009924"/>
            <a:ext cx="10828256" cy="514327"/>
          </a:xfrm>
          <a:prstGeom prst="rect">
            <a:avLst/>
          </a:prstGeom>
        </p:spPr>
        <p:style>
          <a:lnRef idx="0">
            <a:schemeClr val="accent6">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3" name="Elipse 12">
            <a:extLst>
              <a:ext uri="{FF2B5EF4-FFF2-40B4-BE49-F238E27FC236}">
                <a16:creationId xmlns:a16="http://schemas.microsoft.com/office/drawing/2014/main" id="{D06DA794-A9EC-9EC3-9D9C-F4E5742F7C22}"/>
              </a:ext>
            </a:extLst>
          </p:cNvPr>
          <p:cNvSpPr/>
          <p:nvPr/>
        </p:nvSpPr>
        <p:spPr>
          <a:xfrm>
            <a:off x="497763" y="938192"/>
            <a:ext cx="717309" cy="717309"/>
          </a:xfrm>
          <a:prstGeom prst="ellipse">
            <a:avLst/>
          </a:prstGeom>
        </p:spPr>
        <p:style>
          <a:lnRef idx="1">
            <a:schemeClr val="accent6">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pic>
        <p:nvPicPr>
          <p:cNvPr id="14" name="Gráfico 13" descr="Balanza de la justicia contorno">
            <a:extLst>
              <a:ext uri="{FF2B5EF4-FFF2-40B4-BE49-F238E27FC236}">
                <a16:creationId xmlns:a16="http://schemas.microsoft.com/office/drawing/2014/main" id="{E48124C7-D066-1EF9-6DC0-C250184DFEF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27817" y="1068246"/>
            <a:ext cx="457200" cy="457200"/>
          </a:xfrm>
          <a:prstGeom prst="rect">
            <a:avLst/>
          </a:prstGeom>
        </p:spPr>
      </p:pic>
      <p:sp>
        <p:nvSpPr>
          <p:cNvPr id="15" name="CuadroTexto 14">
            <a:extLst>
              <a:ext uri="{FF2B5EF4-FFF2-40B4-BE49-F238E27FC236}">
                <a16:creationId xmlns:a16="http://schemas.microsoft.com/office/drawing/2014/main" id="{7DD33D63-C8D2-A4E2-ED53-8839467F8C77}"/>
              </a:ext>
            </a:extLst>
          </p:cNvPr>
          <p:cNvSpPr txBox="1"/>
          <p:nvPr/>
        </p:nvSpPr>
        <p:spPr>
          <a:xfrm>
            <a:off x="1127125" y="990207"/>
            <a:ext cx="10304315" cy="523220"/>
          </a:xfrm>
          <a:prstGeom prst="rect">
            <a:avLst/>
          </a:prstGeom>
          <a:noFill/>
        </p:spPr>
        <p:txBody>
          <a:bodyPr wrap="square">
            <a:spAutoFit/>
          </a:bodyPr>
          <a:lstStyle/>
          <a:p>
            <a:pPr marL="175260" marR="184785" algn="just">
              <a:spcAft>
                <a:spcPts val="0"/>
              </a:spcAft>
            </a:pPr>
            <a:r>
              <a:rPr lang="es-ES" sz="1400" dirty="0">
                <a:cs typeface="Arial" panose="020B0604020202020204" pitchFamily="34" charset="0"/>
              </a:rPr>
              <a:t>La ley se estructura en una exposición de motivos, un título preliminar, siete títulos, ocho disposiciones adicionales, dos disposiciones transitorias, una disposición derogatoria, </a:t>
            </a:r>
            <a:r>
              <a:rPr lang="es-ES" sz="1400" dirty="0" smtClean="0">
                <a:cs typeface="Arial" panose="020B0604020202020204" pitchFamily="34" charset="0"/>
              </a:rPr>
              <a:t>diez</a:t>
            </a:r>
            <a:r>
              <a:rPr lang="es-ES" sz="1400" dirty="0" smtClean="0">
                <a:cs typeface="Arial" panose="020B0604020202020204" pitchFamily="34" charset="0"/>
              </a:rPr>
              <a:t> </a:t>
            </a:r>
            <a:r>
              <a:rPr lang="es-ES" sz="1400" dirty="0">
                <a:cs typeface="Arial" panose="020B0604020202020204" pitchFamily="34" charset="0"/>
              </a:rPr>
              <a:t>disposiciones finales y un anexo de definiciones.</a:t>
            </a:r>
          </a:p>
        </p:txBody>
      </p:sp>
      <p:grpSp>
        <p:nvGrpSpPr>
          <p:cNvPr id="190" name="Grupo 189">
            <a:extLst>
              <a:ext uri="{FF2B5EF4-FFF2-40B4-BE49-F238E27FC236}">
                <a16:creationId xmlns:a16="http://schemas.microsoft.com/office/drawing/2014/main" id="{6F70B5B2-CD2F-3E42-52C4-259F73482348}"/>
              </a:ext>
            </a:extLst>
          </p:cNvPr>
          <p:cNvGrpSpPr/>
          <p:nvPr/>
        </p:nvGrpSpPr>
        <p:grpSpPr>
          <a:xfrm rot="21033656">
            <a:off x="3015501" y="1822686"/>
            <a:ext cx="5590627" cy="4688200"/>
            <a:chOff x="2811113" y="2171303"/>
            <a:chExt cx="5590627" cy="4688200"/>
          </a:xfrm>
          <a:solidFill>
            <a:schemeClr val="accent2"/>
          </a:solidFill>
        </p:grpSpPr>
        <p:sp>
          <p:nvSpPr>
            <p:cNvPr id="144" name="Forma libre: forma 143">
              <a:extLst>
                <a:ext uri="{FF2B5EF4-FFF2-40B4-BE49-F238E27FC236}">
                  <a16:creationId xmlns:a16="http://schemas.microsoft.com/office/drawing/2014/main" id="{9A74810F-47B6-5C98-EEB4-46012A589271}"/>
                </a:ext>
              </a:extLst>
            </p:cNvPr>
            <p:cNvSpPr/>
            <p:nvPr/>
          </p:nvSpPr>
          <p:spPr>
            <a:xfrm>
              <a:off x="6218832" y="5486814"/>
              <a:ext cx="313456" cy="490096"/>
            </a:xfrm>
            <a:custGeom>
              <a:avLst/>
              <a:gdLst>
                <a:gd name="connsiteX0" fmla="*/ 276979 w 313456"/>
                <a:gd name="connsiteY0" fmla="*/ 489939 h 490096"/>
                <a:gd name="connsiteX1" fmla="*/ 245653 w 313456"/>
                <a:gd name="connsiteY1" fmla="*/ 471842 h 490096"/>
                <a:gd name="connsiteX2" fmla="*/ 4419 w 313456"/>
                <a:gd name="connsiteY2" fmla="*/ 54019 h 490096"/>
                <a:gd name="connsiteX3" fmla="*/ 17648 w 313456"/>
                <a:gd name="connsiteY3" fmla="*/ 4683 h 490096"/>
                <a:gd name="connsiteX4" fmla="*/ 66984 w 313456"/>
                <a:gd name="connsiteY4" fmla="*/ 17913 h 490096"/>
                <a:gd name="connsiteX5" fmla="*/ 308218 w 313456"/>
                <a:gd name="connsiteY5" fmla="*/ 435692 h 490096"/>
                <a:gd name="connsiteX6" fmla="*/ 294899 w 313456"/>
                <a:gd name="connsiteY6" fmla="*/ 485116 h 490096"/>
                <a:gd name="connsiteX7" fmla="*/ 276979 w 313456"/>
                <a:gd name="connsiteY7" fmla="*/ 489939 h 49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456" h="490096">
                  <a:moveTo>
                    <a:pt x="276979" y="489939"/>
                  </a:moveTo>
                  <a:cubicBezTo>
                    <a:pt x="264060" y="489939"/>
                    <a:pt x="252113" y="483037"/>
                    <a:pt x="245653" y="471842"/>
                  </a:cubicBezTo>
                  <a:lnTo>
                    <a:pt x="4419" y="54019"/>
                  </a:lnTo>
                  <a:cubicBezTo>
                    <a:pt x="-5537" y="36740"/>
                    <a:pt x="392" y="14652"/>
                    <a:pt x="17648" y="4683"/>
                  </a:cubicBezTo>
                  <a:cubicBezTo>
                    <a:pt x="34905" y="-5286"/>
                    <a:pt x="57028" y="635"/>
                    <a:pt x="66984" y="17913"/>
                  </a:cubicBezTo>
                  <a:lnTo>
                    <a:pt x="308218" y="435692"/>
                  </a:lnTo>
                  <a:cubicBezTo>
                    <a:pt x="318173" y="453037"/>
                    <a:pt x="312244" y="475161"/>
                    <a:pt x="294899" y="485116"/>
                  </a:cubicBezTo>
                  <a:cubicBezTo>
                    <a:pt x="289457" y="488257"/>
                    <a:pt x="283263" y="489895"/>
                    <a:pt x="276979" y="489939"/>
                  </a:cubicBezTo>
                  <a:close/>
                </a:path>
              </a:pathLst>
            </a:custGeom>
            <a:grpFill/>
            <a:ln w="4423" cap="flat">
              <a:noFill/>
              <a:prstDash val="solid"/>
              <a:miter/>
            </a:ln>
          </p:spPr>
          <p:txBody>
            <a:bodyPr rtlCol="0" anchor="ctr"/>
            <a:lstStyle/>
            <a:p>
              <a:endParaRPr lang="es-ES"/>
            </a:p>
          </p:txBody>
        </p:sp>
        <p:sp>
          <p:nvSpPr>
            <p:cNvPr id="145" name="Forma libre: forma 144">
              <a:extLst>
                <a:ext uri="{FF2B5EF4-FFF2-40B4-BE49-F238E27FC236}">
                  <a16:creationId xmlns:a16="http://schemas.microsoft.com/office/drawing/2014/main" id="{AB2DC2D3-4E31-C2BC-100B-5C69D048168E}"/>
                </a:ext>
              </a:extLst>
            </p:cNvPr>
            <p:cNvSpPr/>
            <p:nvPr/>
          </p:nvSpPr>
          <p:spPr>
            <a:xfrm>
              <a:off x="6171997" y="5775925"/>
              <a:ext cx="1083121" cy="1083578"/>
            </a:xfrm>
            <a:custGeom>
              <a:avLst/>
              <a:gdLst>
                <a:gd name="connsiteX0" fmla="*/ 542261 w 1083121"/>
                <a:gd name="connsiteY0" fmla="*/ 1083421 h 1083578"/>
                <a:gd name="connsiteX1" fmla="*/ 401202 w 1083121"/>
                <a:gd name="connsiteY1" fmla="*/ 1064749 h 1083578"/>
                <a:gd name="connsiteX2" fmla="*/ 18201 w 1083121"/>
                <a:gd name="connsiteY2" fmla="*/ 401178 h 1083578"/>
                <a:gd name="connsiteX3" fmla="*/ 117403 w 1083121"/>
                <a:gd name="connsiteY3" fmla="*/ 204324 h 1083578"/>
                <a:gd name="connsiteX4" fmla="*/ 168199 w 1083121"/>
                <a:gd name="connsiteY4" fmla="*/ 198527 h 1083578"/>
                <a:gd name="connsiteX5" fmla="*/ 173995 w 1083121"/>
                <a:gd name="connsiteY5" fmla="*/ 249323 h 1083578"/>
                <a:gd name="connsiteX6" fmla="*/ 249214 w 1083121"/>
                <a:gd name="connsiteY6" fmla="*/ 908779 h 1083578"/>
                <a:gd name="connsiteX7" fmla="*/ 908670 w 1083121"/>
                <a:gd name="connsiteY7" fmla="*/ 833559 h 1083578"/>
                <a:gd name="connsiteX8" fmla="*/ 833450 w 1083121"/>
                <a:gd name="connsiteY8" fmla="*/ 174104 h 1083578"/>
                <a:gd name="connsiteX9" fmla="*/ 478723 w 1083121"/>
                <a:gd name="connsiteY9" fmla="*/ 76317 h 1083578"/>
                <a:gd name="connsiteX10" fmla="*/ 438901 w 1083121"/>
                <a:gd name="connsiteY10" fmla="*/ 44283 h 1083578"/>
                <a:gd name="connsiteX11" fmla="*/ 469122 w 1083121"/>
                <a:gd name="connsiteY11" fmla="*/ 4682 h 1083578"/>
                <a:gd name="connsiteX12" fmla="*/ 1077870 w 1083121"/>
                <a:gd name="connsiteY12" fmla="*/ 469894 h 1083578"/>
                <a:gd name="connsiteX13" fmla="*/ 612703 w 1083121"/>
                <a:gd name="connsiteY13" fmla="*/ 1078643 h 1083578"/>
                <a:gd name="connsiteX14" fmla="*/ 542261 w 1083121"/>
                <a:gd name="connsiteY14" fmla="*/ 1083421 h 10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121" h="1083578">
                  <a:moveTo>
                    <a:pt x="542261" y="1083421"/>
                  </a:moveTo>
                  <a:cubicBezTo>
                    <a:pt x="494608" y="1083377"/>
                    <a:pt x="447219" y="1077094"/>
                    <a:pt x="401202" y="1064749"/>
                  </a:cubicBezTo>
                  <a:cubicBezTo>
                    <a:pt x="112182" y="987273"/>
                    <a:pt x="-59275" y="690199"/>
                    <a:pt x="18201" y="401178"/>
                  </a:cubicBezTo>
                  <a:cubicBezTo>
                    <a:pt x="37404" y="329454"/>
                    <a:pt x="71209" y="262464"/>
                    <a:pt x="117403" y="204324"/>
                  </a:cubicBezTo>
                  <a:cubicBezTo>
                    <a:pt x="129836" y="188705"/>
                    <a:pt x="152579" y="186094"/>
                    <a:pt x="168199" y="198527"/>
                  </a:cubicBezTo>
                  <a:cubicBezTo>
                    <a:pt x="183818" y="210961"/>
                    <a:pt x="186428" y="233704"/>
                    <a:pt x="173995" y="249323"/>
                  </a:cubicBezTo>
                  <a:cubicBezTo>
                    <a:pt x="12671" y="452195"/>
                    <a:pt x="46342" y="747455"/>
                    <a:pt x="249214" y="908779"/>
                  </a:cubicBezTo>
                  <a:cubicBezTo>
                    <a:pt x="452042" y="1070103"/>
                    <a:pt x="747302" y="1036431"/>
                    <a:pt x="908670" y="833559"/>
                  </a:cubicBezTo>
                  <a:cubicBezTo>
                    <a:pt x="1069994" y="630731"/>
                    <a:pt x="1036322" y="335472"/>
                    <a:pt x="833450" y="174104"/>
                  </a:cubicBezTo>
                  <a:cubicBezTo>
                    <a:pt x="733453" y="94591"/>
                    <a:pt x="605358" y="59283"/>
                    <a:pt x="478723" y="76317"/>
                  </a:cubicBezTo>
                  <a:cubicBezTo>
                    <a:pt x="458856" y="78486"/>
                    <a:pt x="441024" y="64105"/>
                    <a:pt x="438901" y="44283"/>
                  </a:cubicBezTo>
                  <a:cubicBezTo>
                    <a:pt x="436821" y="25124"/>
                    <a:pt x="450095" y="7735"/>
                    <a:pt x="469122" y="4682"/>
                  </a:cubicBezTo>
                  <a:cubicBezTo>
                    <a:pt x="765708" y="-34963"/>
                    <a:pt x="1038225" y="173307"/>
                    <a:pt x="1077870" y="469894"/>
                  </a:cubicBezTo>
                  <a:cubicBezTo>
                    <a:pt x="1117515" y="766437"/>
                    <a:pt x="909245" y="1038997"/>
                    <a:pt x="612703" y="1078643"/>
                  </a:cubicBezTo>
                  <a:cubicBezTo>
                    <a:pt x="589340" y="1081784"/>
                    <a:pt x="565801" y="1083377"/>
                    <a:pt x="542261" y="1083421"/>
                  </a:cubicBezTo>
                  <a:close/>
                </a:path>
              </a:pathLst>
            </a:custGeom>
            <a:grpFill/>
            <a:ln w="4423" cap="flat">
              <a:noFill/>
              <a:prstDash val="solid"/>
              <a:miter/>
            </a:ln>
          </p:spPr>
          <p:txBody>
            <a:bodyPr rtlCol="0" anchor="ctr"/>
            <a:lstStyle/>
            <a:p>
              <a:endParaRPr lang="es-ES"/>
            </a:p>
          </p:txBody>
        </p:sp>
        <p:sp>
          <p:nvSpPr>
            <p:cNvPr id="146" name="Forma libre: forma 145">
              <a:extLst>
                <a:ext uri="{FF2B5EF4-FFF2-40B4-BE49-F238E27FC236}">
                  <a16:creationId xmlns:a16="http://schemas.microsoft.com/office/drawing/2014/main" id="{BAABE8A3-F9C4-B2FF-2883-E355911AF77A}"/>
                </a:ext>
              </a:extLst>
            </p:cNvPr>
            <p:cNvSpPr/>
            <p:nvPr/>
          </p:nvSpPr>
          <p:spPr>
            <a:xfrm>
              <a:off x="6352014" y="5805072"/>
              <a:ext cx="227023" cy="203653"/>
            </a:xfrm>
            <a:custGeom>
              <a:avLst/>
              <a:gdLst>
                <a:gd name="connsiteX0" fmla="*/ 183000 w 227023"/>
                <a:gd name="connsiteY0" fmla="*/ 203496 h 203653"/>
                <a:gd name="connsiteX1" fmla="*/ 25747 w 227023"/>
                <a:gd name="connsiteY1" fmla="*/ 161372 h 203653"/>
                <a:gd name="connsiteX2" fmla="*/ 1013 w 227023"/>
                <a:gd name="connsiteY2" fmla="*/ 116639 h 203653"/>
                <a:gd name="connsiteX3" fmla="*/ 44463 w 227023"/>
                <a:gd name="connsiteY3" fmla="*/ 91551 h 203653"/>
                <a:gd name="connsiteX4" fmla="*/ 131895 w 227023"/>
                <a:gd name="connsiteY4" fmla="*/ 115002 h 203653"/>
                <a:gd name="connsiteX5" fmla="*/ 155302 w 227023"/>
                <a:gd name="connsiteY5" fmla="*/ 27570 h 203653"/>
                <a:gd name="connsiteX6" fmla="*/ 198885 w 227023"/>
                <a:gd name="connsiteY6" fmla="*/ 845 h 203653"/>
                <a:gd name="connsiteX7" fmla="*/ 225609 w 227023"/>
                <a:gd name="connsiteY7" fmla="*/ 44428 h 203653"/>
                <a:gd name="connsiteX8" fmla="*/ 225123 w 227023"/>
                <a:gd name="connsiteY8" fmla="*/ 46242 h 20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23" h="203653">
                  <a:moveTo>
                    <a:pt x="183000" y="203496"/>
                  </a:moveTo>
                  <a:lnTo>
                    <a:pt x="25747" y="161372"/>
                  </a:lnTo>
                  <a:cubicBezTo>
                    <a:pt x="6544" y="155842"/>
                    <a:pt x="-4518" y="135798"/>
                    <a:pt x="1013" y="116639"/>
                  </a:cubicBezTo>
                  <a:cubicBezTo>
                    <a:pt x="6411" y="97966"/>
                    <a:pt x="25614" y="86861"/>
                    <a:pt x="44463" y="91551"/>
                  </a:cubicBezTo>
                  <a:lnTo>
                    <a:pt x="131895" y="115002"/>
                  </a:lnTo>
                  <a:lnTo>
                    <a:pt x="155302" y="27570"/>
                  </a:lnTo>
                  <a:cubicBezTo>
                    <a:pt x="159947" y="8145"/>
                    <a:pt x="179460" y="-3802"/>
                    <a:pt x="198885" y="845"/>
                  </a:cubicBezTo>
                  <a:cubicBezTo>
                    <a:pt x="218309" y="5491"/>
                    <a:pt x="230256" y="25003"/>
                    <a:pt x="225609" y="44428"/>
                  </a:cubicBezTo>
                  <a:cubicBezTo>
                    <a:pt x="225477" y="45047"/>
                    <a:pt x="225300" y="45622"/>
                    <a:pt x="225123" y="46242"/>
                  </a:cubicBezTo>
                  <a:close/>
                </a:path>
              </a:pathLst>
            </a:custGeom>
            <a:grpFill/>
            <a:ln w="4423" cap="flat">
              <a:noFill/>
              <a:prstDash val="solid"/>
              <a:miter/>
            </a:ln>
          </p:spPr>
          <p:txBody>
            <a:bodyPr rtlCol="0" anchor="ctr"/>
            <a:lstStyle/>
            <a:p>
              <a:endParaRPr lang="es-ES"/>
            </a:p>
          </p:txBody>
        </p:sp>
        <p:sp>
          <p:nvSpPr>
            <p:cNvPr id="147" name="Forma libre: forma 146">
              <a:extLst>
                <a:ext uri="{FF2B5EF4-FFF2-40B4-BE49-F238E27FC236}">
                  <a16:creationId xmlns:a16="http://schemas.microsoft.com/office/drawing/2014/main" id="{EE15378C-A1E5-59C8-2DBA-1C01C081A88D}"/>
                </a:ext>
              </a:extLst>
            </p:cNvPr>
            <p:cNvSpPr/>
            <p:nvPr/>
          </p:nvSpPr>
          <p:spPr>
            <a:xfrm>
              <a:off x="6301360" y="5905690"/>
              <a:ext cx="826101" cy="826914"/>
            </a:xfrm>
            <a:custGeom>
              <a:avLst/>
              <a:gdLst>
                <a:gd name="connsiteX0" fmla="*/ 413385 w 826101"/>
                <a:gd name="connsiteY0" fmla="*/ 826535 h 826914"/>
                <a:gd name="connsiteX1" fmla="*/ -412 w 826101"/>
                <a:gd name="connsiteY1" fmla="*/ 413269 h 826914"/>
                <a:gd name="connsiteX2" fmla="*/ 131975 w 826101"/>
                <a:gd name="connsiteY2" fmla="*/ 109735 h 826914"/>
                <a:gd name="connsiteX3" fmla="*/ 143567 w 826101"/>
                <a:gd name="connsiteY3" fmla="*/ 110178 h 826914"/>
                <a:gd name="connsiteX4" fmla="*/ 143125 w 826101"/>
                <a:gd name="connsiteY4" fmla="*/ 121771 h 826914"/>
                <a:gd name="connsiteX5" fmla="*/ 68967 w 826101"/>
                <a:gd name="connsiteY5" fmla="*/ 611673 h 826914"/>
                <a:gd name="connsiteX6" fmla="*/ 611169 w 826101"/>
                <a:gd name="connsiteY6" fmla="*/ 756935 h 826914"/>
                <a:gd name="connsiteX7" fmla="*/ 756431 w 826101"/>
                <a:gd name="connsiteY7" fmla="*/ 214778 h 826914"/>
                <a:gd name="connsiteX8" fmla="*/ 295069 w 826101"/>
                <a:gd name="connsiteY8" fmla="*/ 34029 h 826914"/>
                <a:gd name="connsiteX9" fmla="*/ 284804 w 826101"/>
                <a:gd name="connsiteY9" fmla="*/ 28631 h 826914"/>
                <a:gd name="connsiteX10" fmla="*/ 290202 w 826101"/>
                <a:gd name="connsiteY10" fmla="*/ 18366 h 826914"/>
                <a:gd name="connsiteX11" fmla="*/ 807183 w 826101"/>
                <a:gd name="connsiteY11" fmla="*/ 291369 h 826914"/>
                <a:gd name="connsiteX12" fmla="*/ 534135 w 826101"/>
                <a:gd name="connsiteY12" fmla="*/ 808350 h 826914"/>
                <a:gd name="connsiteX13" fmla="*/ 413385 w 826101"/>
                <a:gd name="connsiteY13" fmla="*/ 826757 h 82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6101" h="826914">
                  <a:moveTo>
                    <a:pt x="413385" y="826535"/>
                  </a:moveTo>
                  <a:cubicBezTo>
                    <a:pt x="184983" y="826668"/>
                    <a:pt x="-279" y="641672"/>
                    <a:pt x="-412" y="413269"/>
                  </a:cubicBezTo>
                  <a:cubicBezTo>
                    <a:pt x="-500" y="298095"/>
                    <a:pt x="47507" y="188053"/>
                    <a:pt x="131975" y="109735"/>
                  </a:cubicBezTo>
                  <a:cubicBezTo>
                    <a:pt x="135293" y="106638"/>
                    <a:pt x="140470" y="106859"/>
                    <a:pt x="143567" y="110178"/>
                  </a:cubicBezTo>
                  <a:cubicBezTo>
                    <a:pt x="146665" y="113496"/>
                    <a:pt x="146443" y="118673"/>
                    <a:pt x="143125" y="121771"/>
                  </a:cubicBezTo>
                  <a:cubicBezTo>
                    <a:pt x="8172" y="246370"/>
                    <a:pt x="-23022" y="452384"/>
                    <a:pt x="68967" y="611673"/>
                  </a:cubicBezTo>
                  <a:cubicBezTo>
                    <a:pt x="178567" y="801492"/>
                    <a:pt x="421305" y="866579"/>
                    <a:pt x="611169" y="756935"/>
                  </a:cubicBezTo>
                  <a:cubicBezTo>
                    <a:pt x="800988" y="647335"/>
                    <a:pt x="866031" y="404597"/>
                    <a:pt x="756431" y="214778"/>
                  </a:cubicBezTo>
                  <a:cubicBezTo>
                    <a:pt x="664486" y="55489"/>
                    <a:pt x="470463" y="-20527"/>
                    <a:pt x="295069" y="34029"/>
                  </a:cubicBezTo>
                  <a:cubicBezTo>
                    <a:pt x="290733" y="35357"/>
                    <a:pt x="286131" y="32967"/>
                    <a:pt x="284804" y="28631"/>
                  </a:cubicBezTo>
                  <a:cubicBezTo>
                    <a:pt x="283476" y="24295"/>
                    <a:pt x="285865" y="19693"/>
                    <a:pt x="290202" y="18366"/>
                  </a:cubicBezTo>
                  <a:cubicBezTo>
                    <a:pt x="508339" y="-49022"/>
                    <a:pt x="739794" y="73232"/>
                    <a:pt x="807183" y="291369"/>
                  </a:cubicBezTo>
                  <a:cubicBezTo>
                    <a:pt x="874526" y="509550"/>
                    <a:pt x="752316" y="741006"/>
                    <a:pt x="534135" y="808350"/>
                  </a:cubicBezTo>
                  <a:cubicBezTo>
                    <a:pt x="495021" y="820429"/>
                    <a:pt x="454314" y="826624"/>
                    <a:pt x="413385" y="826757"/>
                  </a:cubicBezTo>
                  <a:close/>
                </a:path>
              </a:pathLst>
            </a:custGeom>
            <a:grpFill/>
            <a:ln w="4423" cap="flat">
              <a:noFill/>
              <a:prstDash val="solid"/>
              <a:miter/>
            </a:ln>
          </p:spPr>
          <p:txBody>
            <a:bodyPr rtlCol="0" anchor="ctr"/>
            <a:lstStyle/>
            <a:p>
              <a:endParaRPr lang="es-ES"/>
            </a:p>
          </p:txBody>
        </p:sp>
        <p:sp>
          <p:nvSpPr>
            <p:cNvPr id="148" name="Forma libre: forma 147">
              <a:extLst>
                <a:ext uri="{FF2B5EF4-FFF2-40B4-BE49-F238E27FC236}">
                  <a16:creationId xmlns:a16="http://schemas.microsoft.com/office/drawing/2014/main" id="{9F3797FE-42AB-B838-6103-CFB28D6879B6}"/>
                </a:ext>
              </a:extLst>
            </p:cNvPr>
            <p:cNvSpPr/>
            <p:nvPr/>
          </p:nvSpPr>
          <p:spPr>
            <a:xfrm>
              <a:off x="4217750" y="2984954"/>
              <a:ext cx="413041" cy="412513"/>
            </a:xfrm>
            <a:custGeom>
              <a:avLst/>
              <a:gdLst>
                <a:gd name="connsiteX0" fmla="*/ 367171 w 413041"/>
                <a:gd name="connsiteY0" fmla="*/ 411099 h 412513"/>
                <a:gd name="connsiteX1" fmla="*/ 351021 w 413041"/>
                <a:gd name="connsiteY1" fmla="*/ 401763 h 412513"/>
                <a:gd name="connsiteX2" fmla="*/ 9523 w 413041"/>
                <a:gd name="connsiteY2" fmla="*/ 60885 h 412513"/>
                <a:gd name="connsiteX3" fmla="*/ 10846 w 413041"/>
                <a:gd name="connsiteY3" fmla="*/ 9780 h 412513"/>
                <a:gd name="connsiteX4" fmla="*/ 60584 w 413041"/>
                <a:gd name="connsiteY4" fmla="*/ 9736 h 412513"/>
                <a:gd name="connsiteX5" fmla="*/ 401993 w 413041"/>
                <a:gd name="connsiteY5" fmla="*/ 350658 h 412513"/>
                <a:gd name="connsiteX6" fmla="*/ 402117 w 413041"/>
                <a:gd name="connsiteY6" fmla="*/ 401719 h 412513"/>
                <a:gd name="connsiteX7" fmla="*/ 367082 w 413041"/>
                <a:gd name="connsiteY7" fmla="*/ 411099 h 41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41" h="412513">
                  <a:moveTo>
                    <a:pt x="367171" y="411099"/>
                  </a:moveTo>
                  <a:cubicBezTo>
                    <a:pt x="361052" y="409489"/>
                    <a:pt x="355472" y="406263"/>
                    <a:pt x="351021" y="401763"/>
                  </a:cubicBezTo>
                  <a:lnTo>
                    <a:pt x="9523" y="60885"/>
                  </a:lnTo>
                  <a:cubicBezTo>
                    <a:pt x="-4224" y="46408"/>
                    <a:pt x="-3631" y="23528"/>
                    <a:pt x="10846" y="9780"/>
                  </a:cubicBezTo>
                  <a:cubicBezTo>
                    <a:pt x="24780" y="-3454"/>
                    <a:pt x="46629" y="-3472"/>
                    <a:pt x="60584" y="9736"/>
                  </a:cubicBezTo>
                  <a:lnTo>
                    <a:pt x="401993" y="350658"/>
                  </a:lnTo>
                  <a:cubicBezTo>
                    <a:pt x="416126" y="364724"/>
                    <a:pt x="416183" y="387587"/>
                    <a:pt x="402117" y="401719"/>
                  </a:cubicBezTo>
                  <a:cubicBezTo>
                    <a:pt x="392971" y="410909"/>
                    <a:pt x="379600" y="414489"/>
                    <a:pt x="367082" y="411099"/>
                  </a:cubicBezTo>
                  <a:close/>
                </a:path>
              </a:pathLst>
            </a:custGeom>
            <a:grpFill/>
            <a:ln w="4423" cap="flat">
              <a:noFill/>
              <a:prstDash val="solid"/>
              <a:miter/>
            </a:ln>
          </p:spPr>
          <p:txBody>
            <a:bodyPr rtlCol="0" anchor="ctr"/>
            <a:lstStyle/>
            <a:p>
              <a:endParaRPr lang="es-ES"/>
            </a:p>
          </p:txBody>
        </p:sp>
        <p:sp>
          <p:nvSpPr>
            <p:cNvPr id="149" name="Forma libre: forma 148">
              <a:extLst>
                <a:ext uri="{FF2B5EF4-FFF2-40B4-BE49-F238E27FC236}">
                  <a16:creationId xmlns:a16="http://schemas.microsoft.com/office/drawing/2014/main" id="{E3B3B54B-39D7-B82D-0F97-FDC6ACBEFE40}"/>
                </a:ext>
              </a:extLst>
            </p:cNvPr>
            <p:cNvSpPr/>
            <p:nvPr/>
          </p:nvSpPr>
          <p:spPr>
            <a:xfrm>
              <a:off x="3403769" y="2171303"/>
              <a:ext cx="1083432" cy="1083287"/>
            </a:xfrm>
            <a:custGeom>
              <a:avLst/>
              <a:gdLst>
                <a:gd name="connsiteX0" fmla="*/ 400726 w 1083432"/>
                <a:gd name="connsiteY0" fmla="*/ 1064577 h 1083287"/>
                <a:gd name="connsiteX1" fmla="*/ 18287 w 1083432"/>
                <a:gd name="connsiteY1" fmla="*/ 400980 h 1083287"/>
                <a:gd name="connsiteX2" fmla="*/ 681888 w 1083432"/>
                <a:gd name="connsiteY2" fmla="*/ 18540 h 1083287"/>
                <a:gd name="connsiteX3" fmla="*/ 1064323 w 1083432"/>
                <a:gd name="connsiteY3" fmla="*/ 682138 h 1083287"/>
                <a:gd name="connsiteX4" fmla="*/ 1038146 w 1083432"/>
                <a:gd name="connsiteY4" fmla="*/ 757105 h 1083287"/>
                <a:gd name="connsiteX5" fmla="*/ 990581 w 1083432"/>
                <a:gd name="connsiteY5" fmla="*/ 775910 h 1083287"/>
                <a:gd name="connsiteX6" fmla="*/ 971776 w 1083432"/>
                <a:gd name="connsiteY6" fmla="*/ 728345 h 1083287"/>
                <a:gd name="connsiteX7" fmla="*/ 728060 w 1083432"/>
                <a:gd name="connsiteY7" fmla="*/ 110981 h 1083287"/>
                <a:gd name="connsiteX8" fmla="*/ 110696 w 1083432"/>
                <a:gd name="connsiteY8" fmla="*/ 354693 h 1083287"/>
                <a:gd name="connsiteX9" fmla="*/ 354412 w 1083432"/>
                <a:gd name="connsiteY9" fmla="*/ 972061 h 1083287"/>
                <a:gd name="connsiteX10" fmla="*/ 722356 w 1083432"/>
                <a:gd name="connsiteY10" fmla="*/ 974490 h 1083287"/>
                <a:gd name="connsiteX11" fmla="*/ 769103 w 1083432"/>
                <a:gd name="connsiteY11" fmla="*/ 995189 h 1083287"/>
                <a:gd name="connsiteX12" fmla="*/ 750232 w 1083432"/>
                <a:gd name="connsiteY12" fmla="*/ 1041170 h 1083287"/>
                <a:gd name="connsiteX13" fmla="*/ 440504 w 1083432"/>
                <a:gd name="connsiteY13" fmla="*/ 1073648 h 1083287"/>
                <a:gd name="connsiteX14" fmla="*/ 400726 w 1083432"/>
                <a:gd name="connsiteY14" fmla="*/ 1064577 h 108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432" h="1083287">
                  <a:moveTo>
                    <a:pt x="400726" y="1064577"/>
                  </a:moveTo>
                  <a:cubicBezTo>
                    <a:pt x="111869" y="986937"/>
                    <a:pt x="-59354" y="689832"/>
                    <a:pt x="18287" y="400980"/>
                  </a:cubicBezTo>
                  <a:cubicBezTo>
                    <a:pt x="95927" y="112123"/>
                    <a:pt x="393031" y="-59100"/>
                    <a:pt x="681888" y="18540"/>
                  </a:cubicBezTo>
                  <a:cubicBezTo>
                    <a:pt x="970741" y="96181"/>
                    <a:pt x="1141963" y="393285"/>
                    <a:pt x="1064323" y="682138"/>
                  </a:cubicBezTo>
                  <a:cubicBezTo>
                    <a:pt x="1057442" y="707735"/>
                    <a:pt x="1048695" y="732792"/>
                    <a:pt x="1038146" y="757105"/>
                  </a:cubicBezTo>
                  <a:cubicBezTo>
                    <a:pt x="1030204" y="775432"/>
                    <a:pt x="1008908" y="783852"/>
                    <a:pt x="990581" y="775910"/>
                  </a:cubicBezTo>
                  <a:cubicBezTo>
                    <a:pt x="972254" y="767968"/>
                    <a:pt x="963834" y="746672"/>
                    <a:pt x="971776" y="728345"/>
                  </a:cubicBezTo>
                  <a:cubicBezTo>
                    <a:pt x="1074955" y="490566"/>
                    <a:pt x="965842" y="214160"/>
                    <a:pt x="728060" y="110981"/>
                  </a:cubicBezTo>
                  <a:cubicBezTo>
                    <a:pt x="490281" y="7802"/>
                    <a:pt x="213880" y="116915"/>
                    <a:pt x="110696" y="354693"/>
                  </a:cubicBezTo>
                  <a:cubicBezTo>
                    <a:pt x="7517" y="592476"/>
                    <a:pt x="116629" y="868877"/>
                    <a:pt x="354412" y="972061"/>
                  </a:cubicBezTo>
                  <a:cubicBezTo>
                    <a:pt x="471618" y="1022918"/>
                    <a:pt x="604491" y="1023795"/>
                    <a:pt x="722356" y="974490"/>
                  </a:cubicBezTo>
                  <a:cubicBezTo>
                    <a:pt x="740980" y="967296"/>
                    <a:pt x="761908" y="976565"/>
                    <a:pt x="769103" y="995189"/>
                  </a:cubicBezTo>
                  <a:cubicBezTo>
                    <a:pt x="776019" y="1013096"/>
                    <a:pt x="767731" y="1033285"/>
                    <a:pt x="750232" y="1041170"/>
                  </a:cubicBezTo>
                  <a:cubicBezTo>
                    <a:pt x="652406" y="1082125"/>
                    <a:pt x="544696" y="1093417"/>
                    <a:pt x="440504" y="1073648"/>
                  </a:cubicBezTo>
                  <a:cubicBezTo>
                    <a:pt x="427229" y="1071125"/>
                    <a:pt x="413867" y="1068072"/>
                    <a:pt x="400726" y="1064577"/>
                  </a:cubicBezTo>
                  <a:close/>
                </a:path>
              </a:pathLst>
            </a:custGeom>
            <a:grpFill/>
            <a:ln w="4423" cap="flat">
              <a:noFill/>
              <a:prstDash val="solid"/>
              <a:miter/>
            </a:ln>
          </p:spPr>
          <p:txBody>
            <a:bodyPr rtlCol="0" anchor="ctr"/>
            <a:lstStyle/>
            <a:p>
              <a:endParaRPr lang="es-ES"/>
            </a:p>
          </p:txBody>
        </p:sp>
        <p:sp>
          <p:nvSpPr>
            <p:cNvPr id="150" name="Forma libre: forma 149">
              <a:extLst>
                <a:ext uri="{FF2B5EF4-FFF2-40B4-BE49-F238E27FC236}">
                  <a16:creationId xmlns:a16="http://schemas.microsoft.com/office/drawing/2014/main" id="{8EB6C29E-9DD5-2C2D-66A8-88CDEF26F5E8}"/>
                </a:ext>
              </a:extLst>
            </p:cNvPr>
            <p:cNvSpPr/>
            <p:nvPr/>
          </p:nvSpPr>
          <p:spPr>
            <a:xfrm>
              <a:off x="4197907" y="2964914"/>
              <a:ext cx="200199" cy="198956"/>
            </a:xfrm>
            <a:custGeom>
              <a:avLst/>
              <a:gdLst>
                <a:gd name="connsiteX0" fmla="*/ 26357 w 200199"/>
                <a:gd name="connsiteY0" fmla="*/ 197560 h 198956"/>
                <a:gd name="connsiteX1" fmla="*/ -412 w 200199"/>
                <a:gd name="connsiteY1" fmla="*/ 162649 h 198956"/>
                <a:gd name="connsiteX2" fmla="*/ -412 w 200199"/>
                <a:gd name="connsiteY2" fmla="*/ -135 h 198956"/>
                <a:gd name="connsiteX3" fmla="*/ 162372 w 200199"/>
                <a:gd name="connsiteY3" fmla="*/ -135 h 198956"/>
                <a:gd name="connsiteX4" fmla="*/ 199765 w 200199"/>
                <a:gd name="connsiteY4" fmla="*/ 34727 h 198956"/>
                <a:gd name="connsiteX5" fmla="*/ 164903 w 200199"/>
                <a:gd name="connsiteY5" fmla="*/ 72120 h 198956"/>
                <a:gd name="connsiteX6" fmla="*/ 162372 w 200199"/>
                <a:gd name="connsiteY6" fmla="*/ 72120 h 198956"/>
                <a:gd name="connsiteX7" fmla="*/ 71799 w 200199"/>
                <a:gd name="connsiteY7" fmla="*/ 72120 h 198956"/>
                <a:gd name="connsiteX8" fmla="*/ 71799 w 200199"/>
                <a:gd name="connsiteY8" fmla="*/ 162649 h 198956"/>
                <a:gd name="connsiteX9" fmla="*/ 35738 w 200199"/>
                <a:gd name="connsiteY9" fmla="*/ 198799 h 198956"/>
                <a:gd name="connsiteX10" fmla="*/ 35694 w 200199"/>
                <a:gd name="connsiteY10" fmla="*/ 198799 h 198956"/>
                <a:gd name="connsiteX11" fmla="*/ 26357 w 200199"/>
                <a:gd name="connsiteY11" fmla="*/ 197560 h 19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99" h="198956">
                  <a:moveTo>
                    <a:pt x="26357" y="197560"/>
                  </a:moveTo>
                  <a:cubicBezTo>
                    <a:pt x="10566" y="193317"/>
                    <a:pt x="-412" y="179003"/>
                    <a:pt x="-412" y="162649"/>
                  </a:cubicBezTo>
                  <a:lnTo>
                    <a:pt x="-412" y="-135"/>
                  </a:lnTo>
                  <a:lnTo>
                    <a:pt x="162372" y="-135"/>
                  </a:lnTo>
                  <a:cubicBezTo>
                    <a:pt x="182323" y="-834"/>
                    <a:pt x="199066" y="14776"/>
                    <a:pt x="199765" y="34727"/>
                  </a:cubicBezTo>
                  <a:cubicBezTo>
                    <a:pt x="200465" y="54682"/>
                    <a:pt x="184854" y="71421"/>
                    <a:pt x="164903" y="72120"/>
                  </a:cubicBezTo>
                  <a:cubicBezTo>
                    <a:pt x="164058" y="72151"/>
                    <a:pt x="163213" y="72151"/>
                    <a:pt x="162372" y="72120"/>
                  </a:cubicBezTo>
                  <a:lnTo>
                    <a:pt x="71799" y="72120"/>
                  </a:lnTo>
                  <a:lnTo>
                    <a:pt x="71799" y="162649"/>
                  </a:lnTo>
                  <a:cubicBezTo>
                    <a:pt x="71826" y="182591"/>
                    <a:pt x="55680" y="198772"/>
                    <a:pt x="35738" y="198799"/>
                  </a:cubicBezTo>
                  <a:cubicBezTo>
                    <a:pt x="35725" y="198799"/>
                    <a:pt x="35707" y="198799"/>
                    <a:pt x="35694" y="198799"/>
                  </a:cubicBezTo>
                  <a:cubicBezTo>
                    <a:pt x="32543" y="198790"/>
                    <a:pt x="29402" y="198374"/>
                    <a:pt x="26357" y="197560"/>
                  </a:cubicBezTo>
                  <a:close/>
                </a:path>
              </a:pathLst>
            </a:custGeom>
            <a:grpFill/>
            <a:ln w="4423" cap="flat">
              <a:noFill/>
              <a:prstDash val="solid"/>
              <a:miter/>
            </a:ln>
          </p:spPr>
          <p:txBody>
            <a:bodyPr rtlCol="0" anchor="ctr"/>
            <a:lstStyle/>
            <a:p>
              <a:endParaRPr lang="es-ES"/>
            </a:p>
          </p:txBody>
        </p:sp>
        <p:sp>
          <p:nvSpPr>
            <p:cNvPr id="151" name="Forma libre: forma 150">
              <a:extLst>
                <a:ext uri="{FF2B5EF4-FFF2-40B4-BE49-F238E27FC236}">
                  <a16:creationId xmlns:a16="http://schemas.microsoft.com/office/drawing/2014/main" id="{22064679-9EA0-3172-6ACB-EA48ED08D564}"/>
                </a:ext>
              </a:extLst>
            </p:cNvPr>
            <p:cNvSpPr/>
            <p:nvPr/>
          </p:nvSpPr>
          <p:spPr>
            <a:xfrm>
              <a:off x="3531311" y="2299009"/>
              <a:ext cx="826560" cy="826522"/>
            </a:xfrm>
            <a:custGeom>
              <a:avLst/>
              <a:gdLst>
                <a:gd name="connsiteX0" fmla="*/ 306280 w 826560"/>
                <a:gd name="connsiteY0" fmla="*/ 812316 h 826522"/>
                <a:gd name="connsiteX1" fmla="*/ 13675 w 826560"/>
                <a:gd name="connsiteY1" fmla="*/ 306534 h 826522"/>
                <a:gd name="connsiteX2" fmla="*/ 519457 w 826560"/>
                <a:gd name="connsiteY2" fmla="*/ 13929 h 826522"/>
                <a:gd name="connsiteX3" fmla="*/ 812062 w 826560"/>
                <a:gd name="connsiteY3" fmla="*/ 519711 h 826522"/>
                <a:gd name="connsiteX4" fmla="*/ 762554 w 826560"/>
                <a:gd name="connsiteY4" fmla="*/ 633204 h 826522"/>
                <a:gd name="connsiteX5" fmla="*/ 751182 w 826560"/>
                <a:gd name="connsiteY5" fmla="*/ 635726 h 826522"/>
                <a:gd name="connsiteX6" fmla="*/ 748660 w 826560"/>
                <a:gd name="connsiteY6" fmla="*/ 624355 h 826522"/>
                <a:gd name="connsiteX7" fmla="*/ 693175 w 826560"/>
                <a:gd name="connsiteY7" fmla="*/ 131975 h 826522"/>
                <a:gd name="connsiteX8" fmla="*/ 131726 w 826560"/>
                <a:gd name="connsiteY8" fmla="*/ 132462 h 826522"/>
                <a:gd name="connsiteX9" fmla="*/ 132213 w 826560"/>
                <a:gd name="connsiteY9" fmla="*/ 693911 h 826522"/>
                <a:gd name="connsiteX10" fmla="*/ 624636 w 826560"/>
                <a:gd name="connsiteY10" fmla="*/ 748733 h 826522"/>
                <a:gd name="connsiteX11" fmla="*/ 636008 w 826560"/>
                <a:gd name="connsiteY11" fmla="*/ 751255 h 826522"/>
                <a:gd name="connsiteX12" fmla="*/ 633486 w 826560"/>
                <a:gd name="connsiteY12" fmla="*/ 762626 h 826522"/>
                <a:gd name="connsiteX13" fmla="*/ 369420 w 826560"/>
                <a:gd name="connsiteY13" fmla="*/ 824130 h 826522"/>
                <a:gd name="connsiteX14" fmla="*/ 306280 w 826560"/>
                <a:gd name="connsiteY14" fmla="*/ 812316 h 8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6560" h="826522">
                  <a:moveTo>
                    <a:pt x="306280" y="812316"/>
                  </a:moveTo>
                  <a:cubicBezTo>
                    <a:pt x="85811" y="753450"/>
                    <a:pt x="-45191" y="527003"/>
                    <a:pt x="13675" y="306534"/>
                  </a:cubicBezTo>
                  <a:cubicBezTo>
                    <a:pt x="72541" y="86069"/>
                    <a:pt x="298988" y="-44937"/>
                    <a:pt x="519457" y="13929"/>
                  </a:cubicBezTo>
                  <a:cubicBezTo>
                    <a:pt x="739926" y="72800"/>
                    <a:pt x="870928" y="299242"/>
                    <a:pt x="812062" y="519711"/>
                  </a:cubicBezTo>
                  <a:cubicBezTo>
                    <a:pt x="801354" y="559816"/>
                    <a:pt x="784664" y="598077"/>
                    <a:pt x="762554" y="633204"/>
                  </a:cubicBezTo>
                  <a:cubicBezTo>
                    <a:pt x="760112" y="637040"/>
                    <a:pt x="755019" y="638169"/>
                    <a:pt x="751182" y="635726"/>
                  </a:cubicBezTo>
                  <a:cubicBezTo>
                    <a:pt x="747346" y="633284"/>
                    <a:pt x="746218" y="628191"/>
                    <a:pt x="748660" y="624355"/>
                  </a:cubicBezTo>
                  <a:cubicBezTo>
                    <a:pt x="846623" y="469004"/>
                    <a:pt x="823305" y="261928"/>
                    <a:pt x="693175" y="131975"/>
                  </a:cubicBezTo>
                  <a:cubicBezTo>
                    <a:pt x="538001" y="-22929"/>
                    <a:pt x="286630" y="-22712"/>
                    <a:pt x="131726" y="132462"/>
                  </a:cubicBezTo>
                  <a:cubicBezTo>
                    <a:pt x="-23178" y="287636"/>
                    <a:pt x="-22961" y="539007"/>
                    <a:pt x="132213" y="693911"/>
                  </a:cubicBezTo>
                  <a:cubicBezTo>
                    <a:pt x="262343" y="823864"/>
                    <a:pt x="469463" y="846917"/>
                    <a:pt x="624636" y="748733"/>
                  </a:cubicBezTo>
                  <a:cubicBezTo>
                    <a:pt x="628473" y="746290"/>
                    <a:pt x="633566" y="747419"/>
                    <a:pt x="636008" y="751255"/>
                  </a:cubicBezTo>
                  <a:cubicBezTo>
                    <a:pt x="638450" y="755091"/>
                    <a:pt x="637322" y="760184"/>
                    <a:pt x="633486" y="762626"/>
                  </a:cubicBezTo>
                  <a:cubicBezTo>
                    <a:pt x="554828" y="812103"/>
                    <a:pt x="461843" y="833758"/>
                    <a:pt x="369420" y="824130"/>
                  </a:cubicBezTo>
                  <a:cubicBezTo>
                    <a:pt x="348098" y="821851"/>
                    <a:pt x="326983" y="817900"/>
                    <a:pt x="306280" y="812316"/>
                  </a:cubicBezTo>
                  <a:close/>
                </a:path>
              </a:pathLst>
            </a:custGeom>
            <a:grpFill/>
            <a:ln w="4423" cap="flat">
              <a:noFill/>
              <a:prstDash val="solid"/>
              <a:miter/>
            </a:ln>
          </p:spPr>
          <p:txBody>
            <a:bodyPr rtlCol="0" anchor="ctr"/>
            <a:lstStyle/>
            <a:p>
              <a:endParaRPr lang="es-ES"/>
            </a:p>
          </p:txBody>
        </p:sp>
        <p:sp>
          <p:nvSpPr>
            <p:cNvPr id="152" name="Forma libre: forma 151">
              <a:extLst>
                <a:ext uri="{FF2B5EF4-FFF2-40B4-BE49-F238E27FC236}">
                  <a16:creationId xmlns:a16="http://schemas.microsoft.com/office/drawing/2014/main" id="{D93E7C05-FD22-2066-F87C-8F97E785A493}"/>
                </a:ext>
              </a:extLst>
            </p:cNvPr>
            <p:cNvSpPr/>
            <p:nvPr/>
          </p:nvSpPr>
          <p:spPr>
            <a:xfrm>
              <a:off x="6722141" y="4983506"/>
              <a:ext cx="490036" cy="313463"/>
            </a:xfrm>
            <a:custGeom>
              <a:avLst/>
              <a:gdLst>
                <a:gd name="connsiteX0" fmla="*/ 453480 w 490036"/>
                <a:gd name="connsiteY0" fmla="*/ 313305 h 313463"/>
                <a:gd name="connsiteX1" fmla="*/ 435472 w 490036"/>
                <a:gd name="connsiteY1" fmla="*/ 308483 h 313463"/>
                <a:gd name="connsiteX2" fmla="*/ 17648 w 490036"/>
                <a:gd name="connsiteY2" fmla="*/ 67248 h 313463"/>
                <a:gd name="connsiteX3" fmla="*/ 4419 w 490036"/>
                <a:gd name="connsiteY3" fmla="*/ 17913 h 313463"/>
                <a:gd name="connsiteX4" fmla="*/ 53754 w 490036"/>
                <a:gd name="connsiteY4" fmla="*/ 4683 h 313463"/>
                <a:gd name="connsiteX5" fmla="*/ 471578 w 490036"/>
                <a:gd name="connsiteY5" fmla="*/ 245873 h 313463"/>
                <a:gd name="connsiteX6" fmla="*/ 484763 w 490036"/>
                <a:gd name="connsiteY6" fmla="*/ 295270 h 313463"/>
                <a:gd name="connsiteX7" fmla="*/ 453480 w 490036"/>
                <a:gd name="connsiteY7" fmla="*/ 313305 h 31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36" h="313463">
                  <a:moveTo>
                    <a:pt x="453480" y="313305"/>
                  </a:moveTo>
                  <a:cubicBezTo>
                    <a:pt x="447153" y="313310"/>
                    <a:pt x="440959" y="311646"/>
                    <a:pt x="435472" y="308483"/>
                  </a:cubicBezTo>
                  <a:lnTo>
                    <a:pt x="17648" y="67248"/>
                  </a:lnTo>
                  <a:cubicBezTo>
                    <a:pt x="392" y="57280"/>
                    <a:pt x="-5537" y="35192"/>
                    <a:pt x="4419" y="17913"/>
                  </a:cubicBezTo>
                  <a:cubicBezTo>
                    <a:pt x="14374" y="635"/>
                    <a:pt x="36498" y="-5286"/>
                    <a:pt x="53754" y="4683"/>
                  </a:cubicBezTo>
                  <a:lnTo>
                    <a:pt x="471578" y="245873"/>
                  </a:lnTo>
                  <a:cubicBezTo>
                    <a:pt x="488833" y="255877"/>
                    <a:pt x="494763" y="277996"/>
                    <a:pt x="484763" y="295270"/>
                  </a:cubicBezTo>
                  <a:cubicBezTo>
                    <a:pt x="478303" y="306429"/>
                    <a:pt x="466356" y="313296"/>
                    <a:pt x="453480" y="313305"/>
                  </a:cubicBezTo>
                  <a:close/>
                </a:path>
              </a:pathLst>
            </a:custGeom>
            <a:grpFill/>
            <a:ln w="4423" cap="flat">
              <a:noFill/>
              <a:prstDash val="solid"/>
              <a:miter/>
            </a:ln>
          </p:spPr>
          <p:txBody>
            <a:bodyPr rtlCol="0" anchor="ctr"/>
            <a:lstStyle/>
            <a:p>
              <a:endParaRPr lang="es-ES"/>
            </a:p>
          </p:txBody>
        </p:sp>
        <p:sp>
          <p:nvSpPr>
            <p:cNvPr id="153" name="Forma libre: forma 152">
              <a:extLst>
                <a:ext uri="{FF2B5EF4-FFF2-40B4-BE49-F238E27FC236}">
                  <a16:creationId xmlns:a16="http://schemas.microsoft.com/office/drawing/2014/main" id="{27AAF027-23AD-7CF1-B672-C6A5986F110E}"/>
                </a:ext>
              </a:extLst>
            </p:cNvPr>
            <p:cNvSpPr/>
            <p:nvPr/>
          </p:nvSpPr>
          <p:spPr>
            <a:xfrm>
              <a:off x="7011257" y="4936685"/>
              <a:ext cx="1083284" cy="1083278"/>
            </a:xfrm>
            <a:custGeom>
              <a:avLst/>
              <a:gdLst>
                <a:gd name="connsiteX0" fmla="*/ 540418 w 1083284"/>
                <a:gd name="connsiteY0" fmla="*/ 1083120 h 1083278"/>
                <a:gd name="connsiteX1" fmla="*/ -411 w 1083284"/>
                <a:gd name="connsiteY1" fmla="*/ 540609 h 1083278"/>
                <a:gd name="connsiteX2" fmla="*/ 5518 w 1083284"/>
                <a:gd name="connsiteY2" fmla="*/ 461540 h 1083278"/>
                <a:gd name="connsiteX3" fmla="*/ 46978 w 1083284"/>
                <a:gd name="connsiteY3" fmla="*/ 431634 h 1083278"/>
                <a:gd name="connsiteX4" fmla="*/ 77021 w 1083284"/>
                <a:gd name="connsiteY4" fmla="*/ 472204 h 1083278"/>
                <a:gd name="connsiteX5" fmla="*/ 471880 w 1083284"/>
                <a:gd name="connsiteY5" fmla="*/ 1005732 h 1083278"/>
                <a:gd name="connsiteX6" fmla="*/ 1005365 w 1083284"/>
                <a:gd name="connsiteY6" fmla="*/ 610873 h 1083278"/>
                <a:gd name="connsiteX7" fmla="*/ 610550 w 1083284"/>
                <a:gd name="connsiteY7" fmla="*/ 77362 h 1083278"/>
                <a:gd name="connsiteX8" fmla="*/ 254451 w 1083284"/>
                <a:gd name="connsiteY8" fmla="*/ 169997 h 1083278"/>
                <a:gd name="connsiteX9" fmla="*/ 203700 w 1083284"/>
                <a:gd name="connsiteY9" fmla="*/ 163515 h 1083278"/>
                <a:gd name="connsiteX10" fmla="*/ 210204 w 1083284"/>
                <a:gd name="connsiteY10" fmla="*/ 112786 h 1083278"/>
                <a:gd name="connsiteX11" fmla="*/ 969923 w 1083284"/>
                <a:gd name="connsiteY11" fmla="*/ 210483 h 1083278"/>
                <a:gd name="connsiteX12" fmla="*/ 872226 w 1083284"/>
                <a:gd name="connsiteY12" fmla="*/ 970203 h 1083278"/>
                <a:gd name="connsiteX13" fmla="*/ 540330 w 1083284"/>
                <a:gd name="connsiteY13" fmla="*/ 1083120 h 108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3284" h="1083278">
                  <a:moveTo>
                    <a:pt x="540418" y="1083120"/>
                  </a:moveTo>
                  <a:cubicBezTo>
                    <a:pt x="241265" y="1082634"/>
                    <a:pt x="-854" y="839762"/>
                    <a:pt x="-411" y="540609"/>
                  </a:cubicBezTo>
                  <a:cubicBezTo>
                    <a:pt x="-367" y="514141"/>
                    <a:pt x="1625" y="487716"/>
                    <a:pt x="5518" y="461540"/>
                  </a:cubicBezTo>
                  <a:cubicBezTo>
                    <a:pt x="8704" y="441832"/>
                    <a:pt x="27287" y="428443"/>
                    <a:pt x="46978" y="431634"/>
                  </a:cubicBezTo>
                  <a:cubicBezTo>
                    <a:pt x="66357" y="434771"/>
                    <a:pt x="79676" y="452770"/>
                    <a:pt x="77021" y="472204"/>
                  </a:cubicBezTo>
                  <a:cubicBezTo>
                    <a:pt x="38747" y="728570"/>
                    <a:pt x="215514" y="967415"/>
                    <a:pt x="471880" y="1005732"/>
                  </a:cubicBezTo>
                  <a:cubicBezTo>
                    <a:pt x="728203" y="1044006"/>
                    <a:pt x="967091" y="867240"/>
                    <a:pt x="1005365" y="610873"/>
                  </a:cubicBezTo>
                  <a:cubicBezTo>
                    <a:pt x="1043683" y="354520"/>
                    <a:pt x="866872" y="115658"/>
                    <a:pt x="610550" y="77362"/>
                  </a:cubicBezTo>
                  <a:cubicBezTo>
                    <a:pt x="484181" y="58490"/>
                    <a:pt x="355600" y="91941"/>
                    <a:pt x="254451" y="169997"/>
                  </a:cubicBezTo>
                  <a:cubicBezTo>
                    <a:pt x="238655" y="182214"/>
                    <a:pt x="215956" y="179316"/>
                    <a:pt x="203700" y="163515"/>
                  </a:cubicBezTo>
                  <a:cubicBezTo>
                    <a:pt x="191488" y="147715"/>
                    <a:pt x="194408" y="125003"/>
                    <a:pt x="210204" y="112786"/>
                  </a:cubicBezTo>
                  <a:cubicBezTo>
                    <a:pt x="446969" y="-70025"/>
                    <a:pt x="787095" y="-26286"/>
                    <a:pt x="969923" y="210483"/>
                  </a:cubicBezTo>
                  <a:cubicBezTo>
                    <a:pt x="1152751" y="447253"/>
                    <a:pt x="1108991" y="787374"/>
                    <a:pt x="872226" y="970203"/>
                  </a:cubicBezTo>
                  <a:cubicBezTo>
                    <a:pt x="777184" y="1043608"/>
                    <a:pt x="660416" y="1083297"/>
                    <a:pt x="540330" y="1083120"/>
                  </a:cubicBezTo>
                  <a:close/>
                </a:path>
              </a:pathLst>
            </a:custGeom>
            <a:grpFill/>
            <a:ln w="4423" cap="flat">
              <a:noFill/>
              <a:prstDash val="solid"/>
              <a:miter/>
            </a:ln>
          </p:spPr>
          <p:txBody>
            <a:bodyPr rtlCol="0" anchor="ctr"/>
            <a:lstStyle/>
            <a:p>
              <a:endParaRPr lang="es-ES"/>
            </a:p>
          </p:txBody>
        </p:sp>
        <p:sp>
          <p:nvSpPr>
            <p:cNvPr id="154" name="Forma libre: forma 153">
              <a:extLst>
                <a:ext uri="{FF2B5EF4-FFF2-40B4-BE49-F238E27FC236}">
                  <a16:creationId xmlns:a16="http://schemas.microsoft.com/office/drawing/2014/main" id="{DC97046B-8825-A109-428F-B1641ED267B3}"/>
                </a:ext>
              </a:extLst>
            </p:cNvPr>
            <p:cNvSpPr/>
            <p:nvPr/>
          </p:nvSpPr>
          <p:spPr>
            <a:xfrm>
              <a:off x="7041345" y="5116715"/>
              <a:ext cx="202694" cy="226757"/>
            </a:xfrm>
            <a:custGeom>
              <a:avLst/>
              <a:gdLst>
                <a:gd name="connsiteX0" fmla="*/ 35694 w 202694"/>
                <a:gd name="connsiteY0" fmla="*/ 226600 h 226757"/>
                <a:gd name="connsiteX1" fmla="*/ -412 w 202694"/>
                <a:gd name="connsiteY1" fmla="*/ 190401 h 226757"/>
                <a:gd name="connsiteX2" fmla="*/ 26357 w 202694"/>
                <a:gd name="connsiteY2" fmla="*/ 155539 h 226757"/>
                <a:gd name="connsiteX3" fmla="*/ 113789 w 202694"/>
                <a:gd name="connsiteY3" fmla="*/ 132132 h 226757"/>
                <a:gd name="connsiteX4" fmla="*/ 90339 w 202694"/>
                <a:gd name="connsiteY4" fmla="*/ 44701 h 226757"/>
                <a:gd name="connsiteX5" fmla="*/ 116710 w 202694"/>
                <a:gd name="connsiteY5" fmla="*/ 914 h 226757"/>
                <a:gd name="connsiteX6" fmla="*/ 160160 w 202694"/>
                <a:gd name="connsiteY6" fmla="*/ 25984 h 226757"/>
                <a:gd name="connsiteX7" fmla="*/ 202283 w 202694"/>
                <a:gd name="connsiteY7" fmla="*/ 183238 h 226757"/>
                <a:gd name="connsiteX8" fmla="*/ 45030 w 202694"/>
                <a:gd name="connsiteY8" fmla="*/ 225360 h 226757"/>
                <a:gd name="connsiteX9" fmla="*/ 35694 w 202694"/>
                <a:gd name="connsiteY9" fmla="*/ 226600 h 2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94" h="226757">
                  <a:moveTo>
                    <a:pt x="35694" y="226600"/>
                  </a:moveTo>
                  <a:cubicBezTo>
                    <a:pt x="15738" y="226573"/>
                    <a:pt x="-456" y="210370"/>
                    <a:pt x="-412" y="190401"/>
                  </a:cubicBezTo>
                  <a:cubicBezTo>
                    <a:pt x="-367" y="174070"/>
                    <a:pt x="10606" y="159778"/>
                    <a:pt x="26357" y="155539"/>
                  </a:cubicBezTo>
                  <a:lnTo>
                    <a:pt x="113789" y="132132"/>
                  </a:lnTo>
                  <a:lnTo>
                    <a:pt x="90339" y="44701"/>
                  </a:lnTo>
                  <a:cubicBezTo>
                    <a:pt x="85515" y="25325"/>
                    <a:pt x="97330" y="5719"/>
                    <a:pt x="116710" y="914"/>
                  </a:cubicBezTo>
                  <a:cubicBezTo>
                    <a:pt x="135603" y="-3768"/>
                    <a:pt x="154762" y="7308"/>
                    <a:pt x="160160" y="25984"/>
                  </a:cubicBezTo>
                  <a:lnTo>
                    <a:pt x="202283" y="183238"/>
                  </a:lnTo>
                  <a:lnTo>
                    <a:pt x="45030" y="225360"/>
                  </a:lnTo>
                  <a:cubicBezTo>
                    <a:pt x="41977" y="226184"/>
                    <a:pt x="38835" y="226600"/>
                    <a:pt x="35694" y="226600"/>
                  </a:cubicBezTo>
                  <a:close/>
                </a:path>
              </a:pathLst>
            </a:custGeom>
            <a:grpFill/>
            <a:ln w="4423" cap="flat">
              <a:noFill/>
              <a:prstDash val="solid"/>
              <a:miter/>
            </a:ln>
          </p:spPr>
          <p:txBody>
            <a:bodyPr rtlCol="0" anchor="ctr"/>
            <a:lstStyle/>
            <a:p>
              <a:endParaRPr lang="es-ES"/>
            </a:p>
          </p:txBody>
        </p:sp>
        <p:sp>
          <p:nvSpPr>
            <p:cNvPr id="155" name="Forma libre: forma 154">
              <a:extLst>
                <a:ext uri="{FF2B5EF4-FFF2-40B4-BE49-F238E27FC236}">
                  <a16:creationId xmlns:a16="http://schemas.microsoft.com/office/drawing/2014/main" id="{AF6D0B92-7323-135C-EC44-141742F9B605}"/>
                </a:ext>
              </a:extLst>
            </p:cNvPr>
            <p:cNvSpPr/>
            <p:nvPr/>
          </p:nvSpPr>
          <p:spPr>
            <a:xfrm>
              <a:off x="7140937" y="5065689"/>
              <a:ext cx="826687" cy="826711"/>
            </a:xfrm>
            <a:custGeom>
              <a:avLst/>
              <a:gdLst>
                <a:gd name="connsiteX0" fmla="*/ 412110 w 826687"/>
                <a:gd name="connsiteY0" fmla="*/ 826553 h 826711"/>
                <a:gd name="connsiteX1" fmla="*/ 27162 w 826687"/>
                <a:gd name="connsiteY1" fmla="*/ 561779 h 826711"/>
                <a:gd name="connsiteX2" fmla="*/ 18047 w 826687"/>
                <a:gd name="connsiteY2" fmla="*/ 290811 h 826711"/>
                <a:gd name="connsiteX3" fmla="*/ 28313 w 826687"/>
                <a:gd name="connsiteY3" fmla="*/ 285413 h 826711"/>
                <a:gd name="connsiteX4" fmla="*/ 33711 w 826687"/>
                <a:gd name="connsiteY4" fmla="*/ 295679 h 826711"/>
                <a:gd name="connsiteX5" fmla="*/ 214459 w 826687"/>
                <a:gd name="connsiteY5" fmla="*/ 757041 h 826711"/>
                <a:gd name="connsiteX6" fmla="*/ 756661 w 826687"/>
                <a:gd name="connsiteY6" fmla="*/ 611778 h 826711"/>
                <a:gd name="connsiteX7" fmla="*/ 611354 w 826687"/>
                <a:gd name="connsiteY7" fmla="*/ 69577 h 826711"/>
                <a:gd name="connsiteX8" fmla="*/ 121452 w 826687"/>
                <a:gd name="connsiteY8" fmla="*/ 143735 h 826711"/>
                <a:gd name="connsiteX9" fmla="*/ 109860 w 826687"/>
                <a:gd name="connsiteY9" fmla="*/ 144177 h 826711"/>
                <a:gd name="connsiteX10" fmla="*/ 109417 w 826687"/>
                <a:gd name="connsiteY10" fmla="*/ 132584 h 826711"/>
                <a:gd name="connsiteX11" fmla="*/ 693521 w 826687"/>
                <a:gd name="connsiteY11" fmla="*/ 109691 h 826711"/>
                <a:gd name="connsiteX12" fmla="*/ 716441 w 826687"/>
                <a:gd name="connsiteY12" fmla="*/ 693812 h 826711"/>
                <a:gd name="connsiteX13" fmla="*/ 412199 w 826687"/>
                <a:gd name="connsiteY13" fmla="*/ 826553 h 8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6687" h="826711">
                  <a:moveTo>
                    <a:pt x="412110" y="826553"/>
                  </a:moveTo>
                  <a:cubicBezTo>
                    <a:pt x="241406" y="826287"/>
                    <a:pt x="88444" y="721113"/>
                    <a:pt x="27162" y="561779"/>
                  </a:cubicBezTo>
                  <a:cubicBezTo>
                    <a:pt x="-6156" y="475011"/>
                    <a:pt x="-9386" y="379602"/>
                    <a:pt x="18047" y="290811"/>
                  </a:cubicBezTo>
                  <a:cubicBezTo>
                    <a:pt x="19375" y="286484"/>
                    <a:pt x="23977" y="284068"/>
                    <a:pt x="28313" y="285413"/>
                  </a:cubicBezTo>
                  <a:cubicBezTo>
                    <a:pt x="32649" y="286758"/>
                    <a:pt x="35039" y="291351"/>
                    <a:pt x="33711" y="295679"/>
                  </a:cubicBezTo>
                  <a:cubicBezTo>
                    <a:pt x="-20845" y="471029"/>
                    <a:pt x="55171" y="665052"/>
                    <a:pt x="214459" y="757041"/>
                  </a:cubicBezTo>
                  <a:cubicBezTo>
                    <a:pt x="404279" y="866641"/>
                    <a:pt x="647017" y="801597"/>
                    <a:pt x="756661" y="611778"/>
                  </a:cubicBezTo>
                  <a:cubicBezTo>
                    <a:pt x="866261" y="421919"/>
                    <a:pt x="801173" y="179176"/>
                    <a:pt x="611354" y="69577"/>
                  </a:cubicBezTo>
                  <a:cubicBezTo>
                    <a:pt x="452065" y="-22412"/>
                    <a:pt x="246052" y="8782"/>
                    <a:pt x="121452" y="143735"/>
                  </a:cubicBezTo>
                  <a:cubicBezTo>
                    <a:pt x="118355" y="147058"/>
                    <a:pt x="113178" y="147257"/>
                    <a:pt x="109860" y="144177"/>
                  </a:cubicBezTo>
                  <a:cubicBezTo>
                    <a:pt x="106541" y="141098"/>
                    <a:pt x="106320" y="135907"/>
                    <a:pt x="109417" y="132584"/>
                  </a:cubicBezTo>
                  <a:cubicBezTo>
                    <a:pt x="264414" y="-35040"/>
                    <a:pt x="525913" y="-45288"/>
                    <a:pt x="693521" y="109691"/>
                  </a:cubicBezTo>
                  <a:cubicBezTo>
                    <a:pt x="861172" y="264670"/>
                    <a:pt x="871393" y="526205"/>
                    <a:pt x="716441" y="693812"/>
                  </a:cubicBezTo>
                  <a:cubicBezTo>
                    <a:pt x="638035" y="778634"/>
                    <a:pt x="527683" y="826774"/>
                    <a:pt x="412199" y="826553"/>
                  </a:cubicBezTo>
                  <a:close/>
                </a:path>
              </a:pathLst>
            </a:custGeom>
            <a:grpFill/>
            <a:ln w="4423" cap="flat">
              <a:noFill/>
              <a:prstDash val="solid"/>
              <a:miter/>
            </a:ln>
          </p:spPr>
          <p:txBody>
            <a:bodyPr rtlCol="0" anchor="ctr"/>
            <a:lstStyle/>
            <a:p>
              <a:endParaRPr lang="es-ES"/>
            </a:p>
          </p:txBody>
        </p:sp>
        <p:sp>
          <p:nvSpPr>
            <p:cNvPr id="156" name="Forma libre: forma 155">
              <a:extLst>
                <a:ext uri="{FF2B5EF4-FFF2-40B4-BE49-F238E27FC236}">
                  <a16:creationId xmlns:a16="http://schemas.microsoft.com/office/drawing/2014/main" id="{5F987CC9-CA94-ABA7-1D8F-FF896B996B10}"/>
                </a:ext>
              </a:extLst>
            </p:cNvPr>
            <p:cNvSpPr/>
            <p:nvPr/>
          </p:nvSpPr>
          <p:spPr>
            <a:xfrm>
              <a:off x="3738052" y="3817595"/>
              <a:ext cx="537306" cy="196742"/>
            </a:xfrm>
            <a:custGeom>
              <a:avLst/>
              <a:gdLst>
                <a:gd name="connsiteX0" fmla="*/ 491434 w 537306"/>
                <a:gd name="connsiteY0" fmla="*/ 195127 h 196742"/>
                <a:gd name="connsiteX1" fmla="*/ 25337 w 537306"/>
                <a:gd name="connsiteY1" fmla="*/ 70616 h 196742"/>
                <a:gd name="connsiteX2" fmla="*/ 1130 w 537306"/>
                <a:gd name="connsiteY2" fmla="*/ 25586 h 196742"/>
                <a:gd name="connsiteX3" fmla="*/ 43965 w 537306"/>
                <a:gd name="connsiteY3" fmla="*/ 795 h 196742"/>
                <a:gd name="connsiteX4" fmla="*/ 510106 w 537306"/>
                <a:gd name="connsiteY4" fmla="*/ 125571 h 196742"/>
                <a:gd name="connsiteX5" fmla="*/ 535659 w 537306"/>
                <a:gd name="connsiteY5" fmla="*/ 169796 h 196742"/>
                <a:gd name="connsiteX6" fmla="*/ 491434 w 537306"/>
                <a:gd name="connsiteY6" fmla="*/ 195348 h 19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306" h="196742">
                  <a:moveTo>
                    <a:pt x="491434" y="195127"/>
                  </a:moveTo>
                  <a:lnTo>
                    <a:pt x="25337" y="70616"/>
                  </a:lnTo>
                  <a:cubicBezTo>
                    <a:pt x="6218" y="64869"/>
                    <a:pt x="-4622" y="44705"/>
                    <a:pt x="1130" y="25586"/>
                  </a:cubicBezTo>
                  <a:cubicBezTo>
                    <a:pt x="6626" y="7312"/>
                    <a:pt x="25382" y="-3542"/>
                    <a:pt x="43965" y="795"/>
                  </a:cubicBezTo>
                  <a:lnTo>
                    <a:pt x="510106" y="125571"/>
                  </a:lnTo>
                  <a:cubicBezTo>
                    <a:pt x="529376" y="130725"/>
                    <a:pt x="540814" y="150526"/>
                    <a:pt x="535659" y="169796"/>
                  </a:cubicBezTo>
                  <a:cubicBezTo>
                    <a:pt x="530504" y="189065"/>
                    <a:pt x="510704" y="200503"/>
                    <a:pt x="491434" y="195348"/>
                  </a:cubicBezTo>
                  <a:close/>
                </a:path>
              </a:pathLst>
            </a:custGeom>
            <a:grpFill/>
            <a:ln w="4423" cap="flat">
              <a:noFill/>
              <a:prstDash val="solid"/>
              <a:miter/>
            </a:ln>
          </p:spPr>
          <p:txBody>
            <a:bodyPr rtlCol="0" anchor="ctr"/>
            <a:lstStyle/>
            <a:p>
              <a:endParaRPr lang="es-ES"/>
            </a:p>
          </p:txBody>
        </p:sp>
        <p:sp>
          <p:nvSpPr>
            <p:cNvPr id="157" name="Forma libre: forma 156">
              <a:extLst>
                <a:ext uri="{FF2B5EF4-FFF2-40B4-BE49-F238E27FC236}">
                  <a16:creationId xmlns:a16="http://schemas.microsoft.com/office/drawing/2014/main" id="{ED13CB31-E3BA-F369-ACC0-965E524A223A}"/>
                </a:ext>
              </a:extLst>
            </p:cNvPr>
            <p:cNvSpPr/>
            <p:nvPr/>
          </p:nvSpPr>
          <p:spPr>
            <a:xfrm>
              <a:off x="2811113" y="3199441"/>
              <a:ext cx="1079936" cy="1083282"/>
            </a:xfrm>
            <a:custGeom>
              <a:avLst/>
              <a:gdLst>
                <a:gd name="connsiteX0" fmla="*/ 401314 w 1079936"/>
                <a:gd name="connsiteY0" fmla="*/ 1064736 h 1083282"/>
                <a:gd name="connsiteX1" fmla="*/ 18127 w 1079936"/>
                <a:gd name="connsiteY1" fmla="*/ 401568 h 1083282"/>
                <a:gd name="connsiteX2" fmla="*/ 681295 w 1079936"/>
                <a:gd name="connsiteY2" fmla="*/ 18381 h 1083282"/>
                <a:gd name="connsiteX3" fmla="*/ 1079353 w 1079936"/>
                <a:gd name="connsiteY3" fmla="*/ 479792 h 1083282"/>
                <a:gd name="connsiteX4" fmla="*/ 1046867 w 1079936"/>
                <a:gd name="connsiteY4" fmla="*/ 519265 h 1083282"/>
                <a:gd name="connsiteX5" fmla="*/ 1007541 w 1079936"/>
                <a:gd name="connsiteY5" fmla="*/ 488066 h 1083282"/>
                <a:gd name="connsiteX6" fmla="*/ 487790 w 1079936"/>
                <a:gd name="connsiteY6" fmla="*/ 75278 h 1083282"/>
                <a:gd name="connsiteX7" fmla="*/ 75002 w 1079936"/>
                <a:gd name="connsiteY7" fmla="*/ 595029 h 1083282"/>
                <a:gd name="connsiteX8" fmla="*/ 594752 w 1079936"/>
                <a:gd name="connsiteY8" fmla="*/ 1007817 h 1083282"/>
                <a:gd name="connsiteX9" fmla="*/ 914622 w 1079936"/>
                <a:gd name="connsiteY9" fmla="*/ 825936 h 1083282"/>
                <a:gd name="connsiteX10" fmla="*/ 965285 w 1079936"/>
                <a:gd name="connsiteY10" fmla="*/ 819077 h 1083282"/>
                <a:gd name="connsiteX11" fmla="*/ 972143 w 1079936"/>
                <a:gd name="connsiteY11" fmla="*/ 869740 h 1083282"/>
                <a:gd name="connsiteX12" fmla="*/ 401358 w 1079936"/>
                <a:gd name="connsiteY12" fmla="*/ 1064736 h 10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9936" h="1083282">
                  <a:moveTo>
                    <a:pt x="401314" y="1064736"/>
                  </a:moveTo>
                  <a:cubicBezTo>
                    <a:pt x="112373" y="987419"/>
                    <a:pt x="-59186" y="690509"/>
                    <a:pt x="18127" y="401568"/>
                  </a:cubicBezTo>
                  <a:cubicBezTo>
                    <a:pt x="95444" y="112627"/>
                    <a:pt x="392354" y="-58931"/>
                    <a:pt x="681295" y="18381"/>
                  </a:cubicBezTo>
                  <a:cubicBezTo>
                    <a:pt x="896131" y="75871"/>
                    <a:pt x="1053991" y="258850"/>
                    <a:pt x="1079353" y="479792"/>
                  </a:cubicBezTo>
                  <a:cubicBezTo>
                    <a:pt x="1081282" y="499663"/>
                    <a:pt x="1066739" y="517336"/>
                    <a:pt x="1046867" y="519265"/>
                  </a:cubicBezTo>
                  <a:cubicBezTo>
                    <a:pt x="1027496" y="521145"/>
                    <a:pt x="1010116" y="507358"/>
                    <a:pt x="1007541" y="488066"/>
                  </a:cubicBezTo>
                  <a:cubicBezTo>
                    <a:pt x="978001" y="230554"/>
                    <a:pt x="745303" y="45739"/>
                    <a:pt x="487790" y="75278"/>
                  </a:cubicBezTo>
                  <a:cubicBezTo>
                    <a:pt x="230278" y="104813"/>
                    <a:pt x="45463" y="337516"/>
                    <a:pt x="75002" y="595029"/>
                  </a:cubicBezTo>
                  <a:cubicBezTo>
                    <a:pt x="104537" y="852541"/>
                    <a:pt x="337240" y="1037356"/>
                    <a:pt x="594752" y="1007817"/>
                  </a:cubicBezTo>
                  <a:cubicBezTo>
                    <a:pt x="721688" y="993260"/>
                    <a:pt x="837199" y="927575"/>
                    <a:pt x="914622" y="825936"/>
                  </a:cubicBezTo>
                  <a:cubicBezTo>
                    <a:pt x="926719" y="810051"/>
                    <a:pt x="949400" y="806980"/>
                    <a:pt x="965285" y="819077"/>
                  </a:cubicBezTo>
                  <a:cubicBezTo>
                    <a:pt x="981170" y="831174"/>
                    <a:pt x="984240" y="853855"/>
                    <a:pt x="972143" y="869740"/>
                  </a:cubicBezTo>
                  <a:cubicBezTo>
                    <a:pt x="838987" y="1044418"/>
                    <a:pt x="613557" y="1121430"/>
                    <a:pt x="401358" y="1064736"/>
                  </a:cubicBezTo>
                  <a:close/>
                </a:path>
              </a:pathLst>
            </a:custGeom>
            <a:grpFill/>
            <a:ln w="4423" cap="flat">
              <a:noFill/>
              <a:prstDash val="solid"/>
              <a:miter/>
            </a:ln>
          </p:spPr>
          <p:txBody>
            <a:bodyPr rtlCol="0" anchor="ctr"/>
            <a:lstStyle/>
            <a:p>
              <a:endParaRPr lang="es-ES"/>
            </a:p>
          </p:txBody>
        </p:sp>
        <p:sp>
          <p:nvSpPr>
            <p:cNvPr id="158" name="Forma libre: forma 157">
              <a:extLst>
                <a:ext uri="{FF2B5EF4-FFF2-40B4-BE49-F238E27FC236}">
                  <a16:creationId xmlns:a16="http://schemas.microsoft.com/office/drawing/2014/main" id="{555BAF27-CC43-5031-BFE8-561067DE91FB}"/>
                </a:ext>
              </a:extLst>
            </p:cNvPr>
            <p:cNvSpPr/>
            <p:nvPr/>
          </p:nvSpPr>
          <p:spPr>
            <a:xfrm>
              <a:off x="3697121" y="3746204"/>
              <a:ext cx="196482" cy="246054"/>
            </a:xfrm>
            <a:custGeom>
              <a:avLst/>
              <a:gdLst>
                <a:gd name="connsiteX0" fmla="*/ 103214 w 196482"/>
                <a:gd name="connsiteY0" fmla="*/ 244572 h 246054"/>
                <a:gd name="connsiteX1" fmla="*/ 81091 w 196482"/>
                <a:gd name="connsiteY1" fmla="*/ 227714 h 246054"/>
                <a:gd name="connsiteX2" fmla="*/ -412 w 196482"/>
                <a:gd name="connsiteY2" fmla="*/ 86832 h 246054"/>
                <a:gd name="connsiteX3" fmla="*/ 140780 w 196482"/>
                <a:gd name="connsiteY3" fmla="*/ 5329 h 246054"/>
                <a:gd name="connsiteX4" fmla="*/ 190584 w 196482"/>
                <a:gd name="connsiteY4" fmla="*/ 16860 h 246054"/>
                <a:gd name="connsiteX5" fmla="*/ 179054 w 196482"/>
                <a:gd name="connsiteY5" fmla="*/ 66668 h 246054"/>
                <a:gd name="connsiteX6" fmla="*/ 176930 w 196482"/>
                <a:gd name="connsiteY6" fmla="*/ 67894 h 246054"/>
                <a:gd name="connsiteX7" fmla="*/ 98612 w 196482"/>
                <a:gd name="connsiteY7" fmla="*/ 113203 h 246054"/>
                <a:gd name="connsiteX8" fmla="*/ 143922 w 196482"/>
                <a:gd name="connsiteY8" fmla="*/ 191564 h 246054"/>
                <a:gd name="connsiteX9" fmla="*/ 130860 w 196482"/>
                <a:gd name="connsiteY9" fmla="*/ 240992 h 246054"/>
                <a:gd name="connsiteX10" fmla="*/ 103303 w 196482"/>
                <a:gd name="connsiteY10" fmla="*/ 244660 h 2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482" h="246054">
                  <a:moveTo>
                    <a:pt x="103214" y="244572"/>
                  </a:moveTo>
                  <a:cubicBezTo>
                    <a:pt x="93878" y="242147"/>
                    <a:pt x="85905" y="236072"/>
                    <a:pt x="81091" y="227714"/>
                  </a:cubicBezTo>
                  <a:lnTo>
                    <a:pt x="-412" y="86832"/>
                  </a:lnTo>
                  <a:lnTo>
                    <a:pt x="140780" y="5329"/>
                  </a:lnTo>
                  <a:cubicBezTo>
                    <a:pt x="157718" y="-5242"/>
                    <a:pt x="180018" y="-78"/>
                    <a:pt x="190584" y="16860"/>
                  </a:cubicBezTo>
                  <a:cubicBezTo>
                    <a:pt x="201155" y="33802"/>
                    <a:pt x="195991" y="56098"/>
                    <a:pt x="179054" y="66668"/>
                  </a:cubicBezTo>
                  <a:cubicBezTo>
                    <a:pt x="178359" y="67102"/>
                    <a:pt x="177651" y="67509"/>
                    <a:pt x="176930" y="67894"/>
                  </a:cubicBezTo>
                  <a:lnTo>
                    <a:pt x="98612" y="113203"/>
                  </a:lnTo>
                  <a:lnTo>
                    <a:pt x="143922" y="191564"/>
                  </a:lnTo>
                  <a:cubicBezTo>
                    <a:pt x="153965" y="208820"/>
                    <a:pt x="148116" y="230948"/>
                    <a:pt x="130860" y="240992"/>
                  </a:cubicBezTo>
                  <a:cubicBezTo>
                    <a:pt x="122532" y="245837"/>
                    <a:pt x="112612" y="247160"/>
                    <a:pt x="103303" y="244660"/>
                  </a:cubicBezTo>
                  <a:close/>
                </a:path>
              </a:pathLst>
            </a:custGeom>
            <a:grpFill/>
            <a:ln w="4423" cap="flat">
              <a:noFill/>
              <a:prstDash val="solid"/>
              <a:miter/>
            </a:ln>
          </p:spPr>
          <p:txBody>
            <a:bodyPr rtlCol="0" anchor="ctr"/>
            <a:lstStyle/>
            <a:p>
              <a:endParaRPr lang="es-ES"/>
            </a:p>
          </p:txBody>
        </p:sp>
        <p:sp>
          <p:nvSpPr>
            <p:cNvPr id="159" name="Forma libre: forma 158">
              <a:extLst>
                <a:ext uri="{FF2B5EF4-FFF2-40B4-BE49-F238E27FC236}">
                  <a16:creationId xmlns:a16="http://schemas.microsoft.com/office/drawing/2014/main" id="{06152CE5-255B-EBEC-CD9E-E39A45571C94}"/>
                </a:ext>
              </a:extLst>
            </p:cNvPr>
            <p:cNvSpPr/>
            <p:nvPr/>
          </p:nvSpPr>
          <p:spPr>
            <a:xfrm>
              <a:off x="2938130" y="3327474"/>
              <a:ext cx="826636" cy="826620"/>
            </a:xfrm>
            <a:custGeom>
              <a:avLst/>
              <a:gdLst>
                <a:gd name="connsiteX0" fmla="*/ 306066 w 826636"/>
                <a:gd name="connsiteY0" fmla="*/ 812415 h 826620"/>
                <a:gd name="connsiteX1" fmla="*/ 13754 w 826636"/>
                <a:gd name="connsiteY1" fmla="*/ 306323 h 826620"/>
                <a:gd name="connsiteX2" fmla="*/ 519845 w 826636"/>
                <a:gd name="connsiteY2" fmla="*/ 14006 h 826620"/>
                <a:gd name="connsiteX3" fmla="*/ 825923 w 826636"/>
                <a:gd name="connsiteY3" fmla="*/ 428927 h 826620"/>
                <a:gd name="connsiteX4" fmla="*/ 816901 w 826636"/>
                <a:gd name="connsiteY4" fmla="*/ 436281 h 826620"/>
                <a:gd name="connsiteX5" fmla="*/ 809507 w 826636"/>
                <a:gd name="connsiteY5" fmla="*/ 428263 h 826620"/>
                <a:gd name="connsiteX6" fmla="*/ 515265 w 826636"/>
                <a:gd name="connsiteY6" fmla="*/ 29643 h 826620"/>
                <a:gd name="connsiteX7" fmla="*/ 31899 w 826636"/>
                <a:gd name="connsiteY7" fmla="*/ 315088 h 826620"/>
                <a:gd name="connsiteX8" fmla="*/ 310314 w 826636"/>
                <a:gd name="connsiteY8" fmla="*/ 796574 h 826620"/>
                <a:gd name="connsiteX9" fmla="*/ 764198 w 826636"/>
                <a:gd name="connsiteY9" fmla="*/ 597817 h 826620"/>
                <a:gd name="connsiteX10" fmla="*/ 775167 w 826636"/>
                <a:gd name="connsiteY10" fmla="*/ 593928 h 826620"/>
                <a:gd name="connsiteX11" fmla="*/ 779057 w 826636"/>
                <a:gd name="connsiteY11" fmla="*/ 604901 h 826620"/>
                <a:gd name="connsiteX12" fmla="*/ 778756 w 826636"/>
                <a:gd name="connsiteY12" fmla="*/ 605472 h 826620"/>
                <a:gd name="connsiteX13" fmla="*/ 306066 w 826636"/>
                <a:gd name="connsiteY13" fmla="*/ 812415 h 82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6636" h="826620">
                  <a:moveTo>
                    <a:pt x="306066" y="812415"/>
                  </a:moveTo>
                  <a:cubicBezTo>
                    <a:pt x="85593" y="753380"/>
                    <a:pt x="-45281" y="526796"/>
                    <a:pt x="13754" y="306323"/>
                  </a:cubicBezTo>
                  <a:cubicBezTo>
                    <a:pt x="72788" y="85849"/>
                    <a:pt x="299372" y="-45024"/>
                    <a:pt x="519845" y="14006"/>
                  </a:cubicBezTo>
                  <a:cubicBezTo>
                    <a:pt x="706217" y="63912"/>
                    <a:pt x="833259" y="236130"/>
                    <a:pt x="825923" y="428927"/>
                  </a:cubicBezTo>
                  <a:cubicBezTo>
                    <a:pt x="825463" y="433449"/>
                    <a:pt x="821423" y="436741"/>
                    <a:pt x="816901" y="436281"/>
                  </a:cubicBezTo>
                  <a:cubicBezTo>
                    <a:pt x="812764" y="435856"/>
                    <a:pt x="809596" y="432418"/>
                    <a:pt x="809507" y="428263"/>
                  </a:cubicBezTo>
                  <a:cubicBezTo>
                    <a:pt x="816719" y="244771"/>
                    <a:pt x="692961" y="77120"/>
                    <a:pt x="515265" y="29643"/>
                  </a:cubicBezTo>
                  <a:cubicBezTo>
                    <a:pt x="302964" y="-25011"/>
                    <a:pt x="86553" y="102787"/>
                    <a:pt x="31899" y="315088"/>
                  </a:cubicBezTo>
                  <a:cubicBezTo>
                    <a:pt x="-22047" y="524642"/>
                    <a:pt x="101783" y="738792"/>
                    <a:pt x="310314" y="796574"/>
                  </a:cubicBezTo>
                  <a:cubicBezTo>
                    <a:pt x="488009" y="844051"/>
                    <a:pt x="678891" y="760469"/>
                    <a:pt x="764198" y="597817"/>
                  </a:cubicBezTo>
                  <a:cubicBezTo>
                    <a:pt x="766154" y="593715"/>
                    <a:pt x="771066" y="591972"/>
                    <a:pt x="775167" y="593928"/>
                  </a:cubicBezTo>
                  <a:cubicBezTo>
                    <a:pt x="779274" y="595884"/>
                    <a:pt x="781012" y="600795"/>
                    <a:pt x="779057" y="604901"/>
                  </a:cubicBezTo>
                  <a:cubicBezTo>
                    <a:pt x="778964" y="605096"/>
                    <a:pt x="778862" y="605286"/>
                    <a:pt x="778756" y="605472"/>
                  </a:cubicBezTo>
                  <a:cubicBezTo>
                    <a:pt x="688819" y="776340"/>
                    <a:pt x="492620" y="862236"/>
                    <a:pt x="306066" y="812415"/>
                  </a:cubicBezTo>
                  <a:close/>
                </a:path>
              </a:pathLst>
            </a:custGeom>
            <a:grpFill/>
            <a:ln w="4423" cap="flat">
              <a:noFill/>
              <a:prstDash val="solid"/>
              <a:miter/>
            </a:ln>
          </p:spPr>
          <p:txBody>
            <a:bodyPr rtlCol="0" anchor="ctr"/>
            <a:lstStyle/>
            <a:p>
              <a:endParaRPr lang="es-ES"/>
            </a:p>
          </p:txBody>
        </p:sp>
        <p:sp>
          <p:nvSpPr>
            <p:cNvPr id="160" name="Forma libre: forma 159">
              <a:extLst>
                <a:ext uri="{FF2B5EF4-FFF2-40B4-BE49-F238E27FC236}">
                  <a16:creationId xmlns:a16="http://schemas.microsoft.com/office/drawing/2014/main" id="{14B345F4-9E1F-6572-05B6-130B9E3A8CBF}"/>
                </a:ext>
              </a:extLst>
            </p:cNvPr>
            <p:cNvSpPr/>
            <p:nvPr/>
          </p:nvSpPr>
          <p:spPr>
            <a:xfrm>
              <a:off x="6905219" y="4295816"/>
              <a:ext cx="557114" cy="72301"/>
            </a:xfrm>
            <a:custGeom>
              <a:avLst/>
              <a:gdLst>
                <a:gd name="connsiteX0" fmla="*/ 519291 w 557114"/>
                <a:gd name="connsiteY0" fmla="*/ 72121 h 72301"/>
                <a:gd name="connsiteX1" fmla="*/ 37000 w 557114"/>
                <a:gd name="connsiteY1" fmla="*/ 72121 h 72301"/>
                <a:gd name="connsiteX2" fmla="*/ -389 w 557114"/>
                <a:gd name="connsiteY2" fmla="*/ 37258 h 72301"/>
                <a:gd name="connsiteX3" fmla="*/ 34478 w 557114"/>
                <a:gd name="connsiteY3" fmla="*/ -135 h 72301"/>
                <a:gd name="connsiteX4" fmla="*/ 37000 w 557114"/>
                <a:gd name="connsiteY4" fmla="*/ -135 h 72301"/>
                <a:gd name="connsiteX5" fmla="*/ 519291 w 557114"/>
                <a:gd name="connsiteY5" fmla="*/ -135 h 72301"/>
                <a:gd name="connsiteX6" fmla="*/ 556680 w 557114"/>
                <a:gd name="connsiteY6" fmla="*/ 34728 h 72301"/>
                <a:gd name="connsiteX7" fmla="*/ 521813 w 557114"/>
                <a:gd name="connsiteY7" fmla="*/ 72121 h 72301"/>
                <a:gd name="connsiteX8" fmla="*/ 519291 w 557114"/>
                <a:gd name="connsiteY8" fmla="*/ 72121 h 7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114" h="72301">
                  <a:moveTo>
                    <a:pt x="519291" y="72121"/>
                  </a:moveTo>
                  <a:lnTo>
                    <a:pt x="37000" y="72121"/>
                  </a:lnTo>
                  <a:cubicBezTo>
                    <a:pt x="17044" y="72820"/>
                    <a:pt x="319" y="57209"/>
                    <a:pt x="-389" y="37258"/>
                  </a:cubicBezTo>
                  <a:cubicBezTo>
                    <a:pt x="-1097" y="17303"/>
                    <a:pt x="14523" y="565"/>
                    <a:pt x="34478" y="-135"/>
                  </a:cubicBezTo>
                  <a:cubicBezTo>
                    <a:pt x="35318" y="-165"/>
                    <a:pt x="36159" y="-165"/>
                    <a:pt x="37000" y="-135"/>
                  </a:cubicBezTo>
                  <a:lnTo>
                    <a:pt x="519291" y="-135"/>
                  </a:lnTo>
                  <a:cubicBezTo>
                    <a:pt x="539246" y="-834"/>
                    <a:pt x="555972" y="14777"/>
                    <a:pt x="556680" y="34728"/>
                  </a:cubicBezTo>
                  <a:cubicBezTo>
                    <a:pt x="557387" y="54683"/>
                    <a:pt x="541769" y="71421"/>
                    <a:pt x="521813" y="72121"/>
                  </a:cubicBezTo>
                  <a:cubicBezTo>
                    <a:pt x="520972" y="72152"/>
                    <a:pt x="520132" y="72152"/>
                    <a:pt x="519291" y="72121"/>
                  </a:cubicBezTo>
                  <a:close/>
                </a:path>
              </a:pathLst>
            </a:custGeom>
            <a:grpFill/>
            <a:ln w="4423" cap="flat">
              <a:noFill/>
              <a:prstDash val="solid"/>
              <a:miter/>
            </a:ln>
          </p:spPr>
          <p:txBody>
            <a:bodyPr rtlCol="0" anchor="ctr"/>
            <a:lstStyle/>
            <a:p>
              <a:endParaRPr lang="es-ES"/>
            </a:p>
          </p:txBody>
        </p:sp>
        <p:sp>
          <p:nvSpPr>
            <p:cNvPr id="161" name="Forma libre: forma 160">
              <a:extLst>
                <a:ext uri="{FF2B5EF4-FFF2-40B4-BE49-F238E27FC236}">
                  <a16:creationId xmlns:a16="http://schemas.microsoft.com/office/drawing/2014/main" id="{D378D3F1-6CE1-F2BA-26BA-C7A188F86C78}"/>
                </a:ext>
              </a:extLst>
            </p:cNvPr>
            <p:cNvSpPr/>
            <p:nvPr/>
          </p:nvSpPr>
          <p:spPr>
            <a:xfrm>
              <a:off x="7353398" y="3790222"/>
              <a:ext cx="1048342" cy="1083481"/>
            </a:xfrm>
            <a:custGeom>
              <a:avLst/>
              <a:gdLst>
                <a:gd name="connsiteX0" fmla="*/ 506545 w 1048342"/>
                <a:gd name="connsiteY0" fmla="*/ 1083324 h 1083481"/>
                <a:gd name="connsiteX1" fmla="*/ 2131 w 1048342"/>
                <a:gd name="connsiteY1" fmla="*/ 740234 h 1083481"/>
                <a:gd name="connsiteX2" fmla="*/ 22440 w 1048342"/>
                <a:gd name="connsiteY2" fmla="*/ 693354 h 1083481"/>
                <a:gd name="connsiteX3" fmla="*/ 69342 w 1048342"/>
                <a:gd name="connsiteY3" fmla="*/ 713685 h 1083481"/>
                <a:gd name="connsiteX4" fmla="*/ 678046 w 1048342"/>
                <a:gd name="connsiteY4" fmla="*/ 978317 h 1083481"/>
                <a:gd name="connsiteX5" fmla="*/ 942687 w 1048342"/>
                <a:gd name="connsiteY5" fmla="*/ 369626 h 1083481"/>
                <a:gd name="connsiteX6" fmla="*/ 333982 w 1048342"/>
                <a:gd name="connsiteY6" fmla="*/ 104994 h 1083481"/>
                <a:gd name="connsiteX7" fmla="*/ 71908 w 1048342"/>
                <a:gd name="connsiteY7" fmla="*/ 363250 h 1083481"/>
                <a:gd name="connsiteX8" fmla="*/ 24741 w 1048342"/>
                <a:gd name="connsiteY8" fmla="*/ 382918 h 1083481"/>
                <a:gd name="connsiteX9" fmla="*/ 5095 w 1048342"/>
                <a:gd name="connsiteY9" fmla="*/ 335773 h 1083481"/>
                <a:gd name="connsiteX10" fmla="*/ 711984 w 1048342"/>
                <a:gd name="connsiteY10" fmla="*/ 40637 h 1083481"/>
                <a:gd name="connsiteX11" fmla="*/ 1007155 w 1048342"/>
                <a:gd name="connsiteY11" fmla="*/ 747534 h 1083481"/>
                <a:gd name="connsiteX12" fmla="*/ 506545 w 1048342"/>
                <a:gd name="connsiteY12" fmla="*/ 1083324 h 108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342" h="1083481">
                  <a:moveTo>
                    <a:pt x="506545" y="1083324"/>
                  </a:moveTo>
                  <a:cubicBezTo>
                    <a:pt x="283895" y="1083475"/>
                    <a:pt x="83810" y="947380"/>
                    <a:pt x="2131" y="740234"/>
                  </a:cubicBezTo>
                  <a:cubicBezTo>
                    <a:pt x="-5214" y="721672"/>
                    <a:pt x="3901" y="700686"/>
                    <a:pt x="22440" y="693354"/>
                  </a:cubicBezTo>
                  <a:cubicBezTo>
                    <a:pt x="41024" y="686022"/>
                    <a:pt x="61997" y="695124"/>
                    <a:pt x="69342" y="713685"/>
                  </a:cubicBezTo>
                  <a:cubicBezTo>
                    <a:pt x="164340" y="954849"/>
                    <a:pt x="436856" y="1073329"/>
                    <a:pt x="678046" y="978317"/>
                  </a:cubicBezTo>
                  <a:cubicBezTo>
                    <a:pt x="919192" y="883310"/>
                    <a:pt x="1037685" y="610789"/>
                    <a:pt x="942687" y="369626"/>
                  </a:cubicBezTo>
                  <a:cubicBezTo>
                    <a:pt x="847644" y="128467"/>
                    <a:pt x="575128" y="9987"/>
                    <a:pt x="333982" y="104994"/>
                  </a:cubicBezTo>
                  <a:cubicBezTo>
                    <a:pt x="215091" y="151825"/>
                    <a:pt x="120491" y="245084"/>
                    <a:pt x="71908" y="363250"/>
                  </a:cubicBezTo>
                  <a:cubicBezTo>
                    <a:pt x="64342" y="381701"/>
                    <a:pt x="43192" y="390506"/>
                    <a:pt x="24741" y="382918"/>
                  </a:cubicBezTo>
                  <a:cubicBezTo>
                    <a:pt x="6334" y="375330"/>
                    <a:pt x="-2471" y="354224"/>
                    <a:pt x="5095" y="335773"/>
                  </a:cubicBezTo>
                  <a:cubicBezTo>
                    <a:pt x="118810" y="59066"/>
                    <a:pt x="435308" y="-73069"/>
                    <a:pt x="711984" y="40637"/>
                  </a:cubicBezTo>
                  <a:cubicBezTo>
                    <a:pt x="988704" y="154338"/>
                    <a:pt x="1120825" y="470832"/>
                    <a:pt x="1007155" y="747534"/>
                  </a:cubicBezTo>
                  <a:cubicBezTo>
                    <a:pt x="923705" y="950543"/>
                    <a:pt x="726010" y="1083152"/>
                    <a:pt x="506545" y="1083324"/>
                  </a:cubicBezTo>
                  <a:close/>
                </a:path>
              </a:pathLst>
            </a:custGeom>
            <a:grpFill/>
            <a:ln w="4423" cap="flat">
              <a:noFill/>
              <a:prstDash val="solid"/>
              <a:miter/>
            </a:ln>
          </p:spPr>
          <p:txBody>
            <a:bodyPr rtlCol="0" anchor="ctr"/>
            <a:lstStyle/>
            <a:p>
              <a:endParaRPr lang="es-ES"/>
            </a:p>
          </p:txBody>
        </p:sp>
        <p:sp>
          <p:nvSpPr>
            <p:cNvPr id="162" name="Forma libre: forma 161">
              <a:extLst>
                <a:ext uri="{FF2B5EF4-FFF2-40B4-BE49-F238E27FC236}">
                  <a16:creationId xmlns:a16="http://schemas.microsoft.com/office/drawing/2014/main" id="{B0A55699-598E-CBA2-7397-55A5F2212D40}"/>
                </a:ext>
              </a:extLst>
            </p:cNvPr>
            <p:cNvSpPr/>
            <p:nvPr/>
          </p:nvSpPr>
          <p:spPr>
            <a:xfrm>
              <a:off x="7326649" y="4207075"/>
              <a:ext cx="176721" cy="250707"/>
            </a:xfrm>
            <a:custGeom>
              <a:avLst/>
              <a:gdLst>
                <a:gd name="connsiteX0" fmla="*/ 35694 w 176721"/>
                <a:gd name="connsiteY0" fmla="*/ 250550 h 250707"/>
                <a:gd name="connsiteX1" fmla="*/ -412 w 176721"/>
                <a:gd name="connsiteY1" fmla="*/ 214338 h 250707"/>
                <a:gd name="connsiteX2" fmla="*/ 10163 w 176721"/>
                <a:gd name="connsiteY2" fmla="*/ 188870 h 250707"/>
                <a:gd name="connsiteX3" fmla="*/ 74144 w 176721"/>
                <a:gd name="connsiteY3" fmla="*/ 124844 h 250707"/>
                <a:gd name="connsiteX4" fmla="*/ 10163 w 176721"/>
                <a:gd name="connsiteY4" fmla="*/ 60863 h 250707"/>
                <a:gd name="connsiteX5" fmla="*/ 11535 w 176721"/>
                <a:gd name="connsiteY5" fmla="*/ 9758 h 250707"/>
                <a:gd name="connsiteX6" fmla="*/ 61268 w 176721"/>
                <a:gd name="connsiteY6" fmla="*/ 9758 h 250707"/>
                <a:gd name="connsiteX7" fmla="*/ 176310 w 176721"/>
                <a:gd name="connsiteY7" fmla="*/ 124800 h 250707"/>
                <a:gd name="connsiteX8" fmla="*/ 61268 w 176721"/>
                <a:gd name="connsiteY8" fmla="*/ 239842 h 250707"/>
                <a:gd name="connsiteX9" fmla="*/ 35694 w 176721"/>
                <a:gd name="connsiteY9" fmla="*/ 250550 h 2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721" h="250707">
                  <a:moveTo>
                    <a:pt x="35694" y="250550"/>
                  </a:moveTo>
                  <a:cubicBezTo>
                    <a:pt x="15738" y="250514"/>
                    <a:pt x="-412" y="234302"/>
                    <a:pt x="-412" y="214338"/>
                  </a:cubicBezTo>
                  <a:cubicBezTo>
                    <a:pt x="-368" y="204785"/>
                    <a:pt x="3438" y="195630"/>
                    <a:pt x="10163" y="188870"/>
                  </a:cubicBezTo>
                  <a:lnTo>
                    <a:pt x="74144" y="124844"/>
                  </a:lnTo>
                  <a:lnTo>
                    <a:pt x="10163" y="60863"/>
                  </a:lnTo>
                  <a:cubicBezTo>
                    <a:pt x="-3553" y="46372"/>
                    <a:pt x="-2978" y="23492"/>
                    <a:pt x="11535" y="9758"/>
                  </a:cubicBezTo>
                  <a:cubicBezTo>
                    <a:pt x="25473" y="-3463"/>
                    <a:pt x="47331" y="-3463"/>
                    <a:pt x="61268" y="9758"/>
                  </a:cubicBezTo>
                  <a:lnTo>
                    <a:pt x="176310" y="124800"/>
                  </a:lnTo>
                  <a:lnTo>
                    <a:pt x="61268" y="239842"/>
                  </a:lnTo>
                  <a:cubicBezTo>
                    <a:pt x="54499" y="246665"/>
                    <a:pt x="45295" y="250519"/>
                    <a:pt x="35694" y="250550"/>
                  </a:cubicBezTo>
                  <a:close/>
                </a:path>
              </a:pathLst>
            </a:custGeom>
            <a:grpFill/>
            <a:ln w="4423" cap="flat">
              <a:noFill/>
              <a:prstDash val="solid"/>
              <a:miter/>
            </a:ln>
          </p:spPr>
          <p:txBody>
            <a:bodyPr rtlCol="0" anchor="ctr"/>
            <a:lstStyle/>
            <a:p>
              <a:endParaRPr lang="es-ES"/>
            </a:p>
          </p:txBody>
        </p:sp>
        <p:sp>
          <p:nvSpPr>
            <p:cNvPr id="163" name="Forma libre: forma 162">
              <a:extLst>
                <a:ext uri="{FF2B5EF4-FFF2-40B4-BE49-F238E27FC236}">
                  <a16:creationId xmlns:a16="http://schemas.microsoft.com/office/drawing/2014/main" id="{9CC39410-4CFD-8873-96C5-1C9D7EAEBECA}"/>
                </a:ext>
              </a:extLst>
            </p:cNvPr>
            <p:cNvSpPr/>
            <p:nvPr/>
          </p:nvSpPr>
          <p:spPr>
            <a:xfrm>
              <a:off x="7457989" y="3918633"/>
              <a:ext cx="816914" cy="826799"/>
            </a:xfrm>
            <a:custGeom>
              <a:avLst/>
              <a:gdLst>
                <a:gd name="connsiteX0" fmla="*/ 403104 w 816914"/>
                <a:gd name="connsiteY0" fmla="*/ 826641 h 826799"/>
                <a:gd name="connsiteX1" fmla="*/ -73 w 816914"/>
                <a:gd name="connsiteY1" fmla="*/ 504657 h 826799"/>
                <a:gd name="connsiteX2" fmla="*/ 5458 w 816914"/>
                <a:gd name="connsiteY2" fmla="*/ 494418 h 826799"/>
                <a:gd name="connsiteX3" fmla="*/ 15723 w 816914"/>
                <a:gd name="connsiteY3" fmla="*/ 499958 h 826799"/>
                <a:gd name="connsiteX4" fmla="*/ 15944 w 816914"/>
                <a:gd name="connsiteY4" fmla="*/ 501028 h 826799"/>
                <a:gd name="connsiteX5" fmla="*/ 403104 w 816914"/>
                <a:gd name="connsiteY5" fmla="*/ 810226 h 826799"/>
                <a:gd name="connsiteX6" fmla="*/ 804203 w 816914"/>
                <a:gd name="connsiteY6" fmla="*/ 417499 h 826799"/>
                <a:gd name="connsiteX7" fmla="*/ 411467 w 816914"/>
                <a:gd name="connsiteY7" fmla="*/ 16392 h 826799"/>
                <a:gd name="connsiteX8" fmla="*/ 403104 w 816914"/>
                <a:gd name="connsiteY8" fmla="*/ 16392 h 826799"/>
                <a:gd name="connsiteX9" fmla="*/ 15944 w 816914"/>
                <a:gd name="connsiteY9" fmla="*/ 325545 h 826799"/>
                <a:gd name="connsiteX10" fmla="*/ 6519 w 816914"/>
                <a:gd name="connsiteY10" fmla="*/ 332395 h 826799"/>
                <a:gd name="connsiteX11" fmla="*/ -295 w 816914"/>
                <a:gd name="connsiteY11" fmla="*/ 322988 h 826799"/>
                <a:gd name="connsiteX12" fmla="*/ -73 w 816914"/>
                <a:gd name="connsiteY12" fmla="*/ 321917 h 826799"/>
                <a:gd name="connsiteX13" fmla="*/ 494430 w 816914"/>
                <a:gd name="connsiteY13" fmla="*/ 10158 h 826799"/>
                <a:gd name="connsiteX14" fmla="*/ 806193 w 816914"/>
                <a:gd name="connsiteY14" fmla="*/ 504657 h 826799"/>
                <a:gd name="connsiteX15" fmla="*/ 403104 w 816914"/>
                <a:gd name="connsiteY15" fmla="*/ 826641 h 82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6914" h="826799">
                  <a:moveTo>
                    <a:pt x="403104" y="826641"/>
                  </a:moveTo>
                  <a:cubicBezTo>
                    <a:pt x="210011" y="826632"/>
                    <a:pt x="42625" y="692967"/>
                    <a:pt x="-73" y="504657"/>
                  </a:cubicBezTo>
                  <a:cubicBezTo>
                    <a:pt x="-1357" y="500303"/>
                    <a:pt x="1121" y="495719"/>
                    <a:pt x="5458" y="494418"/>
                  </a:cubicBezTo>
                  <a:cubicBezTo>
                    <a:pt x="9838" y="493122"/>
                    <a:pt x="14396" y="495604"/>
                    <a:pt x="15723" y="499958"/>
                  </a:cubicBezTo>
                  <a:cubicBezTo>
                    <a:pt x="15811" y="500307"/>
                    <a:pt x="15900" y="500665"/>
                    <a:pt x="15944" y="501028"/>
                  </a:cubicBezTo>
                  <a:cubicBezTo>
                    <a:pt x="56341" y="680184"/>
                    <a:pt x="219214" y="810226"/>
                    <a:pt x="403104" y="810226"/>
                  </a:cubicBezTo>
                  <a:cubicBezTo>
                    <a:pt x="622304" y="812540"/>
                    <a:pt x="801902" y="636711"/>
                    <a:pt x="804203" y="417499"/>
                  </a:cubicBezTo>
                  <a:cubicBezTo>
                    <a:pt x="806547" y="198287"/>
                    <a:pt x="630710" y="18706"/>
                    <a:pt x="411467" y="16392"/>
                  </a:cubicBezTo>
                  <a:cubicBezTo>
                    <a:pt x="408680" y="16361"/>
                    <a:pt x="405892" y="16361"/>
                    <a:pt x="403104" y="16392"/>
                  </a:cubicBezTo>
                  <a:cubicBezTo>
                    <a:pt x="219214" y="16392"/>
                    <a:pt x="56341" y="146389"/>
                    <a:pt x="15944" y="325545"/>
                  </a:cubicBezTo>
                  <a:cubicBezTo>
                    <a:pt x="15236" y="330036"/>
                    <a:pt x="11033" y="333102"/>
                    <a:pt x="6519" y="332395"/>
                  </a:cubicBezTo>
                  <a:cubicBezTo>
                    <a:pt x="2050" y="331691"/>
                    <a:pt x="-1002" y="327479"/>
                    <a:pt x="-295" y="322988"/>
                  </a:cubicBezTo>
                  <a:cubicBezTo>
                    <a:pt x="-250" y="322625"/>
                    <a:pt x="-162" y="322267"/>
                    <a:pt x="-73" y="321917"/>
                  </a:cubicBezTo>
                  <a:cubicBezTo>
                    <a:pt x="50368" y="99276"/>
                    <a:pt x="271779" y="-40306"/>
                    <a:pt x="494430" y="10158"/>
                  </a:cubicBezTo>
                  <a:cubicBezTo>
                    <a:pt x="717080" y="60621"/>
                    <a:pt x="856635" y="282015"/>
                    <a:pt x="806193" y="504657"/>
                  </a:cubicBezTo>
                  <a:cubicBezTo>
                    <a:pt x="763495" y="692949"/>
                    <a:pt x="596154" y="826619"/>
                    <a:pt x="403104" y="826641"/>
                  </a:cubicBezTo>
                  <a:close/>
                </a:path>
              </a:pathLst>
            </a:custGeom>
            <a:grpFill/>
            <a:ln w="4423" cap="flat">
              <a:noFill/>
              <a:prstDash val="solid"/>
              <a:miter/>
            </a:ln>
          </p:spPr>
          <p:txBody>
            <a:bodyPr rtlCol="0" anchor="ctr"/>
            <a:lstStyle/>
            <a:p>
              <a:endParaRPr lang="es-ES"/>
            </a:p>
          </p:txBody>
        </p:sp>
        <p:sp>
          <p:nvSpPr>
            <p:cNvPr id="164" name="Forma libre: forma 163">
              <a:extLst>
                <a:ext uri="{FF2B5EF4-FFF2-40B4-BE49-F238E27FC236}">
                  <a16:creationId xmlns:a16="http://schemas.microsoft.com/office/drawing/2014/main" id="{149CB8A4-0580-7908-D16B-1168F3EAF3CF}"/>
                </a:ext>
              </a:extLst>
            </p:cNvPr>
            <p:cNvSpPr/>
            <p:nvPr/>
          </p:nvSpPr>
          <p:spPr>
            <a:xfrm>
              <a:off x="3737689" y="4653660"/>
              <a:ext cx="538139" cy="197460"/>
            </a:xfrm>
            <a:custGeom>
              <a:avLst/>
              <a:gdLst>
                <a:gd name="connsiteX0" fmla="*/ 26364 w 538139"/>
                <a:gd name="connsiteY0" fmla="*/ 196081 h 197460"/>
                <a:gd name="connsiteX1" fmla="*/ 838 w 538139"/>
                <a:gd name="connsiteY1" fmla="*/ 151785 h 197460"/>
                <a:gd name="connsiteX2" fmla="*/ 26364 w 538139"/>
                <a:gd name="connsiteY2" fmla="*/ 126259 h 197460"/>
                <a:gd name="connsiteX3" fmla="*/ 492239 w 538139"/>
                <a:gd name="connsiteY3" fmla="*/ 1085 h 197460"/>
                <a:gd name="connsiteX4" fmla="*/ 536486 w 538139"/>
                <a:gd name="connsiteY4" fmla="*/ 26615 h 197460"/>
                <a:gd name="connsiteX5" fmla="*/ 510956 w 538139"/>
                <a:gd name="connsiteY5" fmla="*/ 70862 h 197460"/>
                <a:gd name="connsiteX6" fmla="*/ 45036 w 538139"/>
                <a:gd name="connsiteY6" fmla="*/ 196036 h 197460"/>
                <a:gd name="connsiteX7" fmla="*/ 26364 w 538139"/>
                <a:gd name="connsiteY7" fmla="*/ 196081 h 19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139" h="197460">
                  <a:moveTo>
                    <a:pt x="26364" y="196081"/>
                  </a:moveTo>
                  <a:cubicBezTo>
                    <a:pt x="7081" y="190899"/>
                    <a:pt x="-4348" y="171068"/>
                    <a:pt x="838" y="151785"/>
                  </a:cubicBezTo>
                  <a:cubicBezTo>
                    <a:pt x="4183" y="139334"/>
                    <a:pt x="13908" y="129604"/>
                    <a:pt x="26364" y="126259"/>
                  </a:cubicBezTo>
                  <a:lnTo>
                    <a:pt x="492239" y="1085"/>
                  </a:lnTo>
                  <a:cubicBezTo>
                    <a:pt x="511509" y="-4084"/>
                    <a:pt x="531318" y="7345"/>
                    <a:pt x="536486" y="26615"/>
                  </a:cubicBezTo>
                  <a:cubicBezTo>
                    <a:pt x="541654" y="45884"/>
                    <a:pt x="530225" y="65694"/>
                    <a:pt x="510956" y="70862"/>
                  </a:cubicBezTo>
                  <a:lnTo>
                    <a:pt x="45036" y="196036"/>
                  </a:lnTo>
                  <a:cubicBezTo>
                    <a:pt x="38925" y="197709"/>
                    <a:pt x="32483" y="197727"/>
                    <a:pt x="26364" y="196081"/>
                  </a:cubicBezTo>
                  <a:close/>
                </a:path>
              </a:pathLst>
            </a:custGeom>
            <a:grpFill/>
            <a:ln w="4423" cap="flat">
              <a:noFill/>
              <a:prstDash val="solid"/>
              <a:miter/>
            </a:ln>
          </p:spPr>
          <p:txBody>
            <a:bodyPr rtlCol="0" anchor="ctr"/>
            <a:lstStyle/>
            <a:p>
              <a:endParaRPr lang="es-ES"/>
            </a:p>
          </p:txBody>
        </p:sp>
        <p:sp>
          <p:nvSpPr>
            <p:cNvPr id="165" name="Forma libre: forma 164">
              <a:extLst>
                <a:ext uri="{FF2B5EF4-FFF2-40B4-BE49-F238E27FC236}">
                  <a16:creationId xmlns:a16="http://schemas.microsoft.com/office/drawing/2014/main" id="{61891375-8967-CD1E-9F48-C7EB886DE812}"/>
                </a:ext>
              </a:extLst>
            </p:cNvPr>
            <p:cNvSpPr/>
            <p:nvPr/>
          </p:nvSpPr>
          <p:spPr>
            <a:xfrm>
              <a:off x="2811885" y="4386145"/>
              <a:ext cx="1079396" cy="1083391"/>
            </a:xfrm>
            <a:custGeom>
              <a:avLst/>
              <a:gdLst>
                <a:gd name="connsiteX0" fmla="*/ 402135 w 1079396"/>
                <a:gd name="connsiteY0" fmla="*/ 1064955 h 1083391"/>
                <a:gd name="connsiteX1" fmla="*/ 17908 w 1079396"/>
                <a:gd name="connsiteY1" fmla="*/ 402393 h 1083391"/>
                <a:gd name="connsiteX2" fmla="*/ 680470 w 1079396"/>
                <a:gd name="connsiteY2" fmla="*/ 18162 h 1083391"/>
                <a:gd name="connsiteX3" fmla="*/ 976416 w 1079396"/>
                <a:gd name="connsiteY3" fmla="*/ 219087 h 1083391"/>
                <a:gd name="connsiteX4" fmla="*/ 968894 w 1079396"/>
                <a:gd name="connsiteY4" fmla="*/ 269617 h 1083391"/>
                <a:gd name="connsiteX5" fmla="*/ 918364 w 1079396"/>
                <a:gd name="connsiteY5" fmla="*/ 262095 h 1083391"/>
                <a:gd name="connsiteX6" fmla="*/ 261784 w 1079396"/>
                <a:gd name="connsiteY6" fmla="*/ 164522 h 1083391"/>
                <a:gd name="connsiteX7" fmla="*/ 164211 w 1079396"/>
                <a:gd name="connsiteY7" fmla="*/ 821102 h 1083391"/>
                <a:gd name="connsiteX8" fmla="*/ 820790 w 1079396"/>
                <a:gd name="connsiteY8" fmla="*/ 918675 h 1083391"/>
                <a:gd name="connsiteX9" fmla="*/ 1006857 w 1079396"/>
                <a:gd name="connsiteY9" fmla="*/ 601204 h 1083391"/>
                <a:gd name="connsiteX10" fmla="*/ 1046383 w 1079396"/>
                <a:gd name="connsiteY10" fmla="*/ 568779 h 1083391"/>
                <a:gd name="connsiteX11" fmla="*/ 1078808 w 1079396"/>
                <a:gd name="connsiteY11" fmla="*/ 608305 h 1083391"/>
                <a:gd name="connsiteX12" fmla="*/ 1078537 w 1079396"/>
                <a:gd name="connsiteY12" fmla="*/ 610407 h 1083391"/>
                <a:gd name="connsiteX13" fmla="*/ 472700 w 1079396"/>
                <a:gd name="connsiteY13" fmla="*/ 1078796 h 1083391"/>
                <a:gd name="connsiteX14" fmla="*/ 402135 w 1079396"/>
                <a:gd name="connsiteY14" fmla="*/ 1064955 h 108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9396" h="1083391">
                  <a:moveTo>
                    <a:pt x="402135" y="1064955"/>
                  </a:moveTo>
                  <a:cubicBezTo>
                    <a:pt x="113070" y="988094"/>
                    <a:pt x="-58953" y="691454"/>
                    <a:pt x="17908" y="402393"/>
                  </a:cubicBezTo>
                  <a:cubicBezTo>
                    <a:pt x="94770" y="113329"/>
                    <a:pt x="391405" y="-58699"/>
                    <a:pt x="680470" y="18162"/>
                  </a:cubicBezTo>
                  <a:cubicBezTo>
                    <a:pt x="799030" y="49688"/>
                    <a:pt x="903368" y="120527"/>
                    <a:pt x="976416" y="219087"/>
                  </a:cubicBezTo>
                  <a:cubicBezTo>
                    <a:pt x="988291" y="235118"/>
                    <a:pt x="984924" y="257742"/>
                    <a:pt x="968894" y="269617"/>
                  </a:cubicBezTo>
                  <a:cubicBezTo>
                    <a:pt x="952863" y="281493"/>
                    <a:pt x="930240" y="278126"/>
                    <a:pt x="918364" y="262095"/>
                  </a:cubicBezTo>
                  <a:cubicBezTo>
                    <a:pt x="764000" y="53843"/>
                    <a:pt x="470037" y="10158"/>
                    <a:pt x="261784" y="164522"/>
                  </a:cubicBezTo>
                  <a:cubicBezTo>
                    <a:pt x="53532" y="318886"/>
                    <a:pt x="9842" y="612849"/>
                    <a:pt x="164211" y="821102"/>
                  </a:cubicBezTo>
                  <a:cubicBezTo>
                    <a:pt x="318575" y="1029354"/>
                    <a:pt x="612534" y="1073039"/>
                    <a:pt x="820790" y="918675"/>
                  </a:cubicBezTo>
                  <a:cubicBezTo>
                    <a:pt x="923439" y="842588"/>
                    <a:pt x="990632" y="727944"/>
                    <a:pt x="1006857" y="601204"/>
                  </a:cubicBezTo>
                  <a:cubicBezTo>
                    <a:pt x="1008818" y="581337"/>
                    <a:pt x="1026516" y="566819"/>
                    <a:pt x="1046383" y="568779"/>
                  </a:cubicBezTo>
                  <a:cubicBezTo>
                    <a:pt x="1066250" y="570740"/>
                    <a:pt x="1080768" y="588438"/>
                    <a:pt x="1078808" y="608305"/>
                  </a:cubicBezTo>
                  <a:cubicBezTo>
                    <a:pt x="1078737" y="609009"/>
                    <a:pt x="1078648" y="609708"/>
                    <a:pt x="1078537" y="610407"/>
                  </a:cubicBezTo>
                  <a:cubicBezTo>
                    <a:pt x="1040582" y="907047"/>
                    <a:pt x="769340" y="1116751"/>
                    <a:pt x="472700" y="1078796"/>
                  </a:cubicBezTo>
                  <a:cubicBezTo>
                    <a:pt x="448895" y="1075752"/>
                    <a:pt x="425325" y="1071128"/>
                    <a:pt x="402135" y="1064955"/>
                  </a:cubicBezTo>
                  <a:close/>
                </a:path>
              </a:pathLst>
            </a:custGeom>
            <a:grpFill/>
            <a:ln w="4423" cap="flat">
              <a:noFill/>
              <a:prstDash val="solid"/>
              <a:miter/>
            </a:ln>
          </p:spPr>
          <p:txBody>
            <a:bodyPr rtlCol="0" anchor="ctr"/>
            <a:lstStyle/>
            <a:p>
              <a:endParaRPr lang="es-ES"/>
            </a:p>
          </p:txBody>
        </p:sp>
        <p:sp>
          <p:nvSpPr>
            <p:cNvPr id="166" name="Forma libre: forma 165">
              <a:extLst>
                <a:ext uri="{FF2B5EF4-FFF2-40B4-BE49-F238E27FC236}">
                  <a16:creationId xmlns:a16="http://schemas.microsoft.com/office/drawing/2014/main" id="{784439AC-0D73-A865-596B-2DAF88C76335}"/>
                </a:ext>
              </a:extLst>
            </p:cNvPr>
            <p:cNvSpPr/>
            <p:nvPr/>
          </p:nvSpPr>
          <p:spPr>
            <a:xfrm>
              <a:off x="3697962" y="4676225"/>
              <a:ext cx="195614" cy="245483"/>
            </a:xfrm>
            <a:custGeom>
              <a:avLst/>
              <a:gdLst>
                <a:gd name="connsiteX0" fmla="*/ 149364 w 195614"/>
                <a:gd name="connsiteY0" fmla="*/ 243869 h 245483"/>
                <a:gd name="connsiteX1" fmla="*/ 140514 w 195614"/>
                <a:gd name="connsiteY1" fmla="*/ 240240 h 245483"/>
                <a:gd name="connsiteX2" fmla="*/ -412 w 195614"/>
                <a:gd name="connsiteY2" fmla="*/ 158959 h 245483"/>
                <a:gd name="connsiteX3" fmla="*/ 80914 w 195614"/>
                <a:gd name="connsiteY3" fmla="*/ 17944 h 245483"/>
                <a:gd name="connsiteX4" fmla="*/ 130249 w 195614"/>
                <a:gd name="connsiteY4" fmla="*/ 4670 h 245483"/>
                <a:gd name="connsiteX5" fmla="*/ 143523 w 195614"/>
                <a:gd name="connsiteY5" fmla="*/ 54005 h 245483"/>
                <a:gd name="connsiteX6" fmla="*/ 98303 w 195614"/>
                <a:gd name="connsiteY6" fmla="*/ 132411 h 245483"/>
                <a:gd name="connsiteX7" fmla="*/ 176708 w 195614"/>
                <a:gd name="connsiteY7" fmla="*/ 177631 h 245483"/>
                <a:gd name="connsiteX8" fmla="*/ 190589 w 195614"/>
                <a:gd name="connsiteY8" fmla="*/ 226834 h 245483"/>
                <a:gd name="connsiteX9" fmla="*/ 149364 w 195614"/>
                <a:gd name="connsiteY9" fmla="*/ 244002 h 24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614" h="245483">
                  <a:moveTo>
                    <a:pt x="149364" y="243869"/>
                  </a:moveTo>
                  <a:cubicBezTo>
                    <a:pt x="146262" y="243072"/>
                    <a:pt x="143284" y="241851"/>
                    <a:pt x="140514" y="240240"/>
                  </a:cubicBezTo>
                  <a:lnTo>
                    <a:pt x="-412" y="158959"/>
                  </a:lnTo>
                  <a:lnTo>
                    <a:pt x="80914" y="17944"/>
                  </a:lnTo>
                  <a:cubicBezTo>
                    <a:pt x="90874" y="657"/>
                    <a:pt x="112962" y="-5290"/>
                    <a:pt x="130249" y="4670"/>
                  </a:cubicBezTo>
                  <a:cubicBezTo>
                    <a:pt x="147536" y="14630"/>
                    <a:pt x="153483" y="36718"/>
                    <a:pt x="143523" y="54005"/>
                  </a:cubicBezTo>
                  <a:lnTo>
                    <a:pt x="98303" y="132411"/>
                  </a:lnTo>
                  <a:lnTo>
                    <a:pt x="176708" y="177631"/>
                  </a:lnTo>
                  <a:cubicBezTo>
                    <a:pt x="194128" y="187383"/>
                    <a:pt x="200341" y="209414"/>
                    <a:pt x="190589" y="226834"/>
                  </a:cubicBezTo>
                  <a:cubicBezTo>
                    <a:pt x="182447" y="241373"/>
                    <a:pt x="165421" y="248466"/>
                    <a:pt x="149364" y="244002"/>
                  </a:cubicBezTo>
                  <a:close/>
                </a:path>
              </a:pathLst>
            </a:custGeom>
            <a:grpFill/>
            <a:ln w="4423" cap="flat">
              <a:noFill/>
              <a:prstDash val="solid"/>
              <a:miter/>
            </a:ln>
          </p:spPr>
          <p:txBody>
            <a:bodyPr rtlCol="0" anchor="ctr"/>
            <a:lstStyle/>
            <a:p>
              <a:endParaRPr lang="es-ES"/>
            </a:p>
          </p:txBody>
        </p:sp>
        <p:sp>
          <p:nvSpPr>
            <p:cNvPr id="167" name="Forma libre: forma 166">
              <a:extLst>
                <a:ext uri="{FF2B5EF4-FFF2-40B4-BE49-F238E27FC236}">
                  <a16:creationId xmlns:a16="http://schemas.microsoft.com/office/drawing/2014/main" id="{661DE8FE-2A66-9A37-7960-EE0CA1FC2549}"/>
                </a:ext>
              </a:extLst>
            </p:cNvPr>
            <p:cNvSpPr/>
            <p:nvPr/>
          </p:nvSpPr>
          <p:spPr>
            <a:xfrm>
              <a:off x="2938880" y="4514826"/>
              <a:ext cx="826702" cy="826807"/>
            </a:xfrm>
            <a:custGeom>
              <a:avLst/>
              <a:gdLst>
                <a:gd name="connsiteX0" fmla="*/ 306821 w 826702"/>
                <a:gd name="connsiteY0" fmla="*/ 812693 h 826807"/>
                <a:gd name="connsiteX1" fmla="*/ 13561 w 826702"/>
                <a:gd name="connsiteY1" fmla="*/ 307075 h 826807"/>
                <a:gd name="connsiteX2" fmla="*/ 519179 w 826702"/>
                <a:gd name="connsiteY2" fmla="*/ 13816 h 826807"/>
                <a:gd name="connsiteX3" fmla="*/ 778537 w 826702"/>
                <a:gd name="connsiteY3" fmla="*/ 220360 h 826807"/>
                <a:gd name="connsiteX4" fmla="*/ 775108 w 826702"/>
                <a:gd name="connsiteY4" fmla="*/ 231444 h 826807"/>
                <a:gd name="connsiteX5" fmla="*/ 764024 w 826702"/>
                <a:gd name="connsiteY5" fmla="*/ 228015 h 826807"/>
                <a:gd name="connsiteX6" fmla="*/ 309874 w 826702"/>
                <a:gd name="connsiteY6" fmla="*/ 30099 h 826807"/>
                <a:gd name="connsiteX7" fmla="*/ 40459 w 826702"/>
                <a:gd name="connsiteY7" fmla="*/ 522575 h 826807"/>
                <a:gd name="connsiteX8" fmla="*/ 515843 w 826702"/>
                <a:gd name="connsiteY8" fmla="*/ 796587 h 826807"/>
                <a:gd name="connsiteX9" fmla="*/ 809554 w 826702"/>
                <a:gd name="connsiteY9" fmla="*/ 397525 h 826807"/>
                <a:gd name="connsiteX10" fmla="*/ 817952 w 826702"/>
                <a:gd name="connsiteY10" fmla="*/ 389467 h 826807"/>
                <a:gd name="connsiteX11" fmla="*/ 825970 w 826702"/>
                <a:gd name="connsiteY11" fmla="*/ 396861 h 826807"/>
                <a:gd name="connsiteX12" fmla="*/ 520091 w 826702"/>
                <a:gd name="connsiteY12" fmla="*/ 812428 h 826807"/>
                <a:gd name="connsiteX13" fmla="*/ 306821 w 826702"/>
                <a:gd name="connsiteY13" fmla="*/ 812693 h 82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6702" h="826807">
                  <a:moveTo>
                    <a:pt x="306821" y="812693"/>
                  </a:moveTo>
                  <a:cubicBezTo>
                    <a:pt x="86219" y="754053"/>
                    <a:pt x="-45079" y="527681"/>
                    <a:pt x="13561" y="307075"/>
                  </a:cubicBezTo>
                  <a:cubicBezTo>
                    <a:pt x="72202" y="86469"/>
                    <a:pt x="298578" y="-44825"/>
                    <a:pt x="519179" y="13816"/>
                  </a:cubicBezTo>
                  <a:cubicBezTo>
                    <a:pt x="630668" y="43452"/>
                    <a:pt x="724697" y="118336"/>
                    <a:pt x="778537" y="220360"/>
                  </a:cubicBezTo>
                  <a:cubicBezTo>
                    <a:pt x="780652" y="224369"/>
                    <a:pt x="779117" y="229329"/>
                    <a:pt x="775108" y="231444"/>
                  </a:cubicBezTo>
                  <a:cubicBezTo>
                    <a:pt x="771099" y="233559"/>
                    <a:pt x="766139" y="232024"/>
                    <a:pt x="764024" y="228015"/>
                  </a:cubicBezTo>
                  <a:cubicBezTo>
                    <a:pt x="678495" y="65496"/>
                    <a:pt x="487525" y="-17777"/>
                    <a:pt x="309874" y="30099"/>
                  </a:cubicBezTo>
                  <a:cubicBezTo>
                    <a:pt x="99484" y="91695"/>
                    <a:pt x="-21141" y="312186"/>
                    <a:pt x="40459" y="522575"/>
                  </a:cubicBezTo>
                  <a:cubicBezTo>
                    <a:pt x="100122" y="726363"/>
                    <a:pt x="309600" y="847109"/>
                    <a:pt x="515843" y="796587"/>
                  </a:cubicBezTo>
                  <a:cubicBezTo>
                    <a:pt x="693450" y="748845"/>
                    <a:pt x="816988" y="581017"/>
                    <a:pt x="809554" y="397525"/>
                  </a:cubicBezTo>
                  <a:cubicBezTo>
                    <a:pt x="809647" y="392981"/>
                    <a:pt x="813408" y="389374"/>
                    <a:pt x="817952" y="389467"/>
                  </a:cubicBezTo>
                  <a:cubicBezTo>
                    <a:pt x="822111" y="389556"/>
                    <a:pt x="825549" y="392724"/>
                    <a:pt x="825970" y="396861"/>
                  </a:cubicBezTo>
                  <a:cubicBezTo>
                    <a:pt x="833540" y="589808"/>
                    <a:pt x="706569" y="762309"/>
                    <a:pt x="520091" y="812428"/>
                  </a:cubicBezTo>
                  <a:cubicBezTo>
                    <a:pt x="450265" y="831299"/>
                    <a:pt x="376696" y="831392"/>
                    <a:pt x="306821" y="812693"/>
                  </a:cubicBezTo>
                  <a:close/>
                </a:path>
              </a:pathLst>
            </a:custGeom>
            <a:grpFill/>
            <a:ln w="4423" cap="flat">
              <a:noFill/>
              <a:prstDash val="solid"/>
              <a:miter/>
            </a:ln>
          </p:spPr>
          <p:txBody>
            <a:bodyPr rtlCol="0" anchor="ctr"/>
            <a:lstStyle/>
            <a:p>
              <a:endParaRPr lang="es-ES"/>
            </a:p>
          </p:txBody>
        </p:sp>
        <p:sp>
          <p:nvSpPr>
            <p:cNvPr id="168" name="Forma libre: forma 167">
              <a:extLst>
                <a:ext uri="{FF2B5EF4-FFF2-40B4-BE49-F238E27FC236}">
                  <a16:creationId xmlns:a16="http://schemas.microsoft.com/office/drawing/2014/main" id="{123E9120-4F22-7D14-1163-2D891ED8955F}"/>
                </a:ext>
              </a:extLst>
            </p:cNvPr>
            <p:cNvSpPr/>
            <p:nvPr/>
          </p:nvSpPr>
          <p:spPr>
            <a:xfrm>
              <a:off x="6722148" y="3367211"/>
              <a:ext cx="490041" cy="313463"/>
            </a:xfrm>
            <a:custGeom>
              <a:avLst/>
              <a:gdLst>
                <a:gd name="connsiteX0" fmla="*/ 35738 w 490041"/>
                <a:gd name="connsiteY0" fmla="*/ 313305 h 313463"/>
                <a:gd name="connsiteX1" fmla="*/ -412 w 490041"/>
                <a:gd name="connsiteY1" fmla="*/ 277138 h 313463"/>
                <a:gd name="connsiteX2" fmla="*/ 17641 w 490041"/>
                <a:gd name="connsiteY2" fmla="*/ 245873 h 313463"/>
                <a:gd name="connsiteX3" fmla="*/ 435464 w 490041"/>
                <a:gd name="connsiteY3" fmla="*/ 4683 h 313463"/>
                <a:gd name="connsiteX4" fmla="*/ 484800 w 490041"/>
                <a:gd name="connsiteY4" fmla="*/ 17913 h 313463"/>
                <a:gd name="connsiteX5" fmla="*/ 471570 w 490041"/>
                <a:gd name="connsiteY5" fmla="*/ 67249 h 313463"/>
                <a:gd name="connsiteX6" fmla="*/ 53746 w 490041"/>
                <a:gd name="connsiteY6" fmla="*/ 308482 h 313463"/>
                <a:gd name="connsiteX7" fmla="*/ 35738 w 490041"/>
                <a:gd name="connsiteY7" fmla="*/ 313305 h 31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41" h="313463">
                  <a:moveTo>
                    <a:pt x="35738" y="313305"/>
                  </a:moveTo>
                  <a:cubicBezTo>
                    <a:pt x="15783" y="313297"/>
                    <a:pt x="-412" y="297102"/>
                    <a:pt x="-412" y="277138"/>
                  </a:cubicBezTo>
                  <a:cubicBezTo>
                    <a:pt x="-368" y="264244"/>
                    <a:pt x="6490" y="252333"/>
                    <a:pt x="17641" y="245873"/>
                  </a:cubicBezTo>
                  <a:lnTo>
                    <a:pt x="435464" y="4683"/>
                  </a:lnTo>
                  <a:cubicBezTo>
                    <a:pt x="452721" y="-5286"/>
                    <a:pt x="474844" y="635"/>
                    <a:pt x="484800" y="17913"/>
                  </a:cubicBezTo>
                  <a:cubicBezTo>
                    <a:pt x="494755" y="35191"/>
                    <a:pt x="488826" y="57279"/>
                    <a:pt x="471570" y="67249"/>
                  </a:cubicBezTo>
                  <a:lnTo>
                    <a:pt x="53746" y="308482"/>
                  </a:lnTo>
                  <a:cubicBezTo>
                    <a:pt x="48260" y="311646"/>
                    <a:pt x="42065" y="313310"/>
                    <a:pt x="35738" y="313305"/>
                  </a:cubicBezTo>
                  <a:close/>
                </a:path>
              </a:pathLst>
            </a:custGeom>
            <a:grpFill/>
            <a:ln w="4423" cap="flat">
              <a:noFill/>
              <a:prstDash val="solid"/>
              <a:miter/>
            </a:ln>
          </p:spPr>
          <p:txBody>
            <a:bodyPr rtlCol="0" anchor="ctr"/>
            <a:lstStyle/>
            <a:p>
              <a:endParaRPr lang="es-ES"/>
            </a:p>
          </p:txBody>
        </p:sp>
        <p:sp>
          <p:nvSpPr>
            <p:cNvPr id="169" name="Forma libre: forma 168">
              <a:extLst>
                <a:ext uri="{FF2B5EF4-FFF2-40B4-BE49-F238E27FC236}">
                  <a16:creationId xmlns:a16="http://schemas.microsoft.com/office/drawing/2014/main" id="{5C633D5C-EED3-89AD-44FB-45F4BFA6528C}"/>
                </a:ext>
              </a:extLst>
            </p:cNvPr>
            <p:cNvSpPr/>
            <p:nvPr/>
          </p:nvSpPr>
          <p:spPr>
            <a:xfrm>
              <a:off x="7011195" y="2644171"/>
              <a:ext cx="1083288" cy="1083227"/>
            </a:xfrm>
            <a:custGeom>
              <a:avLst/>
              <a:gdLst>
                <a:gd name="connsiteX0" fmla="*/ 542117 w 1083288"/>
                <a:gd name="connsiteY0" fmla="*/ 1083070 h 1083227"/>
                <a:gd name="connsiteX1" fmla="*/ 497119 w 1083288"/>
                <a:gd name="connsiteY1" fmla="*/ 1081212 h 1083227"/>
                <a:gd name="connsiteX2" fmla="*/ 204116 w 1083288"/>
                <a:gd name="connsiteY2" fmla="*/ 965329 h 1083227"/>
                <a:gd name="connsiteX3" fmla="*/ 196815 w 1083288"/>
                <a:gd name="connsiteY3" fmla="*/ 914728 h 1083227"/>
                <a:gd name="connsiteX4" fmla="*/ 247433 w 1083288"/>
                <a:gd name="connsiteY4" fmla="*/ 907436 h 1083227"/>
                <a:gd name="connsiteX5" fmla="*/ 249115 w 1083288"/>
                <a:gd name="connsiteY5" fmla="*/ 908782 h 1083227"/>
                <a:gd name="connsiteX6" fmla="*/ 908615 w 1083288"/>
                <a:gd name="connsiteY6" fmla="*/ 833615 h 1083227"/>
                <a:gd name="connsiteX7" fmla="*/ 833484 w 1083288"/>
                <a:gd name="connsiteY7" fmla="*/ 174093 h 1083227"/>
                <a:gd name="connsiteX8" fmla="*/ 173939 w 1083288"/>
                <a:gd name="connsiteY8" fmla="*/ 249260 h 1083227"/>
                <a:gd name="connsiteX9" fmla="*/ 76109 w 1083288"/>
                <a:gd name="connsiteY9" fmla="*/ 604009 h 1083227"/>
                <a:gd name="connsiteX10" fmla="*/ 46110 w 1083288"/>
                <a:gd name="connsiteY10" fmla="*/ 645411 h 1083227"/>
                <a:gd name="connsiteX11" fmla="*/ 4695 w 1083288"/>
                <a:gd name="connsiteY11" fmla="*/ 615420 h 1083227"/>
                <a:gd name="connsiteX12" fmla="*/ 4473 w 1083288"/>
                <a:gd name="connsiteY12" fmla="*/ 613611 h 1083227"/>
                <a:gd name="connsiteX13" fmla="*/ 469110 w 1083288"/>
                <a:gd name="connsiteY13" fmla="*/ 4729 h 1083227"/>
                <a:gd name="connsiteX14" fmla="*/ 1077992 w 1083288"/>
                <a:gd name="connsiteY14" fmla="*/ 469366 h 1083227"/>
                <a:gd name="connsiteX15" fmla="*/ 613355 w 1083288"/>
                <a:gd name="connsiteY15" fmla="*/ 1078247 h 1083227"/>
                <a:gd name="connsiteX16" fmla="*/ 542117 w 1083288"/>
                <a:gd name="connsiteY16" fmla="*/ 1083070 h 108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3288" h="1083227">
                  <a:moveTo>
                    <a:pt x="542117" y="1083070"/>
                  </a:moveTo>
                  <a:cubicBezTo>
                    <a:pt x="527162" y="1083070"/>
                    <a:pt x="512163" y="1082451"/>
                    <a:pt x="497119" y="1081212"/>
                  </a:cubicBezTo>
                  <a:cubicBezTo>
                    <a:pt x="390129" y="1072517"/>
                    <a:pt x="288141" y="1032177"/>
                    <a:pt x="204116" y="965329"/>
                  </a:cubicBezTo>
                  <a:cubicBezTo>
                    <a:pt x="188142" y="953369"/>
                    <a:pt x="184868" y="930715"/>
                    <a:pt x="196815" y="914728"/>
                  </a:cubicBezTo>
                  <a:cubicBezTo>
                    <a:pt x="208761" y="898742"/>
                    <a:pt x="231460" y="895476"/>
                    <a:pt x="247433" y="907436"/>
                  </a:cubicBezTo>
                  <a:cubicBezTo>
                    <a:pt x="248008" y="907870"/>
                    <a:pt x="248584" y="908317"/>
                    <a:pt x="249115" y="908782"/>
                  </a:cubicBezTo>
                  <a:cubicBezTo>
                    <a:pt x="451986" y="1070146"/>
                    <a:pt x="747290" y="1036491"/>
                    <a:pt x="908615" y="833615"/>
                  </a:cubicBezTo>
                  <a:cubicBezTo>
                    <a:pt x="1069983" y="630734"/>
                    <a:pt x="1036355" y="335457"/>
                    <a:pt x="833484" y="174093"/>
                  </a:cubicBezTo>
                  <a:cubicBezTo>
                    <a:pt x="630567" y="12729"/>
                    <a:pt x="335307" y="46383"/>
                    <a:pt x="173939" y="249260"/>
                  </a:cubicBezTo>
                  <a:cubicBezTo>
                    <a:pt x="94428" y="349262"/>
                    <a:pt x="59074" y="477370"/>
                    <a:pt x="76109" y="604009"/>
                  </a:cubicBezTo>
                  <a:cubicBezTo>
                    <a:pt x="79251" y="623725"/>
                    <a:pt x="65844" y="642260"/>
                    <a:pt x="46110" y="645411"/>
                  </a:cubicBezTo>
                  <a:cubicBezTo>
                    <a:pt x="26420" y="648566"/>
                    <a:pt x="7880" y="635137"/>
                    <a:pt x="4695" y="615420"/>
                  </a:cubicBezTo>
                  <a:cubicBezTo>
                    <a:pt x="4606" y="614818"/>
                    <a:pt x="4518" y="614217"/>
                    <a:pt x="4473" y="613611"/>
                  </a:cubicBezTo>
                  <a:cubicBezTo>
                    <a:pt x="-35349" y="317170"/>
                    <a:pt x="172656" y="44565"/>
                    <a:pt x="469110" y="4729"/>
                  </a:cubicBezTo>
                  <a:cubicBezTo>
                    <a:pt x="765564" y="-35102"/>
                    <a:pt x="1038170" y="172925"/>
                    <a:pt x="1077992" y="469366"/>
                  </a:cubicBezTo>
                  <a:cubicBezTo>
                    <a:pt x="1117814" y="765811"/>
                    <a:pt x="909809" y="1038416"/>
                    <a:pt x="613355" y="1078247"/>
                  </a:cubicBezTo>
                  <a:cubicBezTo>
                    <a:pt x="589727" y="1081420"/>
                    <a:pt x="565922" y="1083030"/>
                    <a:pt x="542117" y="1083070"/>
                  </a:cubicBezTo>
                  <a:close/>
                </a:path>
              </a:pathLst>
            </a:custGeom>
            <a:grpFill/>
            <a:ln w="4423" cap="flat">
              <a:noFill/>
              <a:prstDash val="solid"/>
              <a:miter/>
            </a:ln>
          </p:spPr>
          <p:txBody>
            <a:bodyPr rtlCol="0" anchor="ctr"/>
            <a:lstStyle/>
            <a:p>
              <a:endParaRPr lang="es-ES"/>
            </a:p>
          </p:txBody>
        </p:sp>
        <p:sp>
          <p:nvSpPr>
            <p:cNvPr id="170" name="Forma libre: forma 169">
              <a:extLst>
                <a:ext uri="{FF2B5EF4-FFF2-40B4-BE49-F238E27FC236}">
                  <a16:creationId xmlns:a16="http://schemas.microsoft.com/office/drawing/2014/main" id="{2C51DEE1-F5B0-47A1-8418-95511606BEA4}"/>
                </a:ext>
              </a:extLst>
            </p:cNvPr>
            <p:cNvSpPr/>
            <p:nvPr/>
          </p:nvSpPr>
          <p:spPr>
            <a:xfrm>
              <a:off x="7041314" y="3320729"/>
              <a:ext cx="202725" cy="227381"/>
            </a:xfrm>
            <a:custGeom>
              <a:avLst/>
              <a:gdLst>
                <a:gd name="connsiteX0" fmla="*/ 125325 w 202725"/>
                <a:gd name="connsiteY0" fmla="*/ 227224 h 227381"/>
                <a:gd name="connsiteX1" fmla="*/ 89175 w 202725"/>
                <a:gd name="connsiteY1" fmla="*/ 191004 h 227381"/>
                <a:gd name="connsiteX2" fmla="*/ 90369 w 202725"/>
                <a:gd name="connsiteY2" fmla="*/ 181739 h 227381"/>
                <a:gd name="connsiteX3" fmla="*/ 113820 w 202725"/>
                <a:gd name="connsiteY3" fmla="*/ 94307 h 227381"/>
                <a:gd name="connsiteX4" fmla="*/ 26388 w 202725"/>
                <a:gd name="connsiteY4" fmla="*/ 70856 h 227381"/>
                <a:gd name="connsiteX5" fmla="*/ 814 w 202725"/>
                <a:gd name="connsiteY5" fmla="*/ 26631 h 227381"/>
                <a:gd name="connsiteX6" fmla="*/ 45061 w 202725"/>
                <a:gd name="connsiteY6" fmla="*/ 1078 h 227381"/>
                <a:gd name="connsiteX7" fmla="*/ 202314 w 202725"/>
                <a:gd name="connsiteY7" fmla="*/ 43201 h 227381"/>
                <a:gd name="connsiteX8" fmla="*/ 160191 w 202725"/>
                <a:gd name="connsiteY8" fmla="*/ 200411 h 227381"/>
                <a:gd name="connsiteX9" fmla="*/ 125325 w 202725"/>
                <a:gd name="connsiteY9" fmla="*/ 227224 h 22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725" h="227381">
                  <a:moveTo>
                    <a:pt x="125325" y="227224"/>
                  </a:moveTo>
                  <a:cubicBezTo>
                    <a:pt x="105325" y="227211"/>
                    <a:pt x="89130" y="210995"/>
                    <a:pt x="89175" y="191004"/>
                  </a:cubicBezTo>
                  <a:cubicBezTo>
                    <a:pt x="89175" y="187875"/>
                    <a:pt x="89573" y="184761"/>
                    <a:pt x="90369" y="181739"/>
                  </a:cubicBezTo>
                  <a:lnTo>
                    <a:pt x="113820" y="94307"/>
                  </a:lnTo>
                  <a:lnTo>
                    <a:pt x="26388" y="70856"/>
                  </a:lnTo>
                  <a:cubicBezTo>
                    <a:pt x="7141" y="65701"/>
                    <a:pt x="-4319" y="45901"/>
                    <a:pt x="814" y="26631"/>
                  </a:cubicBezTo>
                  <a:cubicBezTo>
                    <a:pt x="5990" y="7361"/>
                    <a:pt x="25813" y="-4076"/>
                    <a:pt x="45061" y="1078"/>
                  </a:cubicBezTo>
                  <a:lnTo>
                    <a:pt x="202314" y="43201"/>
                  </a:lnTo>
                  <a:lnTo>
                    <a:pt x="160191" y="200411"/>
                  </a:lnTo>
                  <a:cubicBezTo>
                    <a:pt x="155943" y="216194"/>
                    <a:pt x="141651" y="227184"/>
                    <a:pt x="125325" y="227224"/>
                  </a:cubicBezTo>
                  <a:close/>
                </a:path>
              </a:pathLst>
            </a:custGeom>
            <a:grpFill/>
            <a:ln w="4423" cap="flat">
              <a:noFill/>
              <a:prstDash val="solid"/>
              <a:miter/>
            </a:ln>
          </p:spPr>
          <p:txBody>
            <a:bodyPr rtlCol="0" anchor="ctr"/>
            <a:lstStyle/>
            <a:p>
              <a:endParaRPr lang="es-ES"/>
            </a:p>
          </p:txBody>
        </p:sp>
        <p:sp>
          <p:nvSpPr>
            <p:cNvPr id="171" name="Forma libre: forma 170">
              <a:extLst>
                <a:ext uri="{FF2B5EF4-FFF2-40B4-BE49-F238E27FC236}">
                  <a16:creationId xmlns:a16="http://schemas.microsoft.com/office/drawing/2014/main" id="{F9B7ABDB-9FE9-19BA-B470-05991A5DE1F6}"/>
                </a:ext>
              </a:extLst>
            </p:cNvPr>
            <p:cNvSpPr/>
            <p:nvPr/>
          </p:nvSpPr>
          <p:spPr>
            <a:xfrm>
              <a:off x="7140800" y="2771290"/>
              <a:ext cx="826998" cy="826908"/>
            </a:xfrm>
            <a:custGeom>
              <a:avLst/>
              <a:gdLst>
                <a:gd name="connsiteX0" fmla="*/ 412645 w 826998"/>
                <a:gd name="connsiteY0" fmla="*/ 826750 h 826908"/>
                <a:gd name="connsiteX1" fmla="*/ 348664 w 826998"/>
                <a:gd name="connsiteY1" fmla="*/ 821706 h 826908"/>
                <a:gd name="connsiteX2" fmla="*/ 109465 w 826998"/>
                <a:gd name="connsiteY2" fmla="*/ 694142 h 826908"/>
                <a:gd name="connsiteX3" fmla="*/ 109908 w 826998"/>
                <a:gd name="connsiteY3" fmla="*/ 682549 h 826908"/>
                <a:gd name="connsiteX4" fmla="*/ 121500 w 826998"/>
                <a:gd name="connsiteY4" fmla="*/ 682992 h 826908"/>
                <a:gd name="connsiteX5" fmla="*/ 611402 w 826998"/>
                <a:gd name="connsiteY5" fmla="*/ 757150 h 826908"/>
                <a:gd name="connsiteX6" fmla="*/ 770160 w 826998"/>
                <a:gd name="connsiteY6" fmla="*/ 218776 h 826908"/>
                <a:gd name="connsiteX7" fmla="*/ 231808 w 826998"/>
                <a:gd name="connsiteY7" fmla="*/ 60013 h 826908"/>
                <a:gd name="connsiteX8" fmla="*/ 214728 w 826998"/>
                <a:gd name="connsiteY8" fmla="*/ 69863 h 826908"/>
                <a:gd name="connsiteX9" fmla="*/ 33980 w 826998"/>
                <a:gd name="connsiteY9" fmla="*/ 531181 h 826908"/>
                <a:gd name="connsiteX10" fmla="*/ 28582 w 826998"/>
                <a:gd name="connsiteY10" fmla="*/ 541446 h 826908"/>
                <a:gd name="connsiteX11" fmla="*/ 18316 w 826998"/>
                <a:gd name="connsiteY11" fmla="*/ 536048 h 826908"/>
                <a:gd name="connsiteX12" fmla="*/ 290391 w 826998"/>
                <a:gd name="connsiteY12" fmla="*/ 18581 h 826908"/>
                <a:gd name="connsiteX13" fmla="*/ 807858 w 826998"/>
                <a:gd name="connsiteY13" fmla="*/ 290655 h 826908"/>
                <a:gd name="connsiteX14" fmla="*/ 535784 w 826998"/>
                <a:gd name="connsiteY14" fmla="*/ 808122 h 826908"/>
                <a:gd name="connsiteX15" fmla="*/ 412645 w 826998"/>
                <a:gd name="connsiteY15" fmla="*/ 826750 h 82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6998" h="826908">
                  <a:moveTo>
                    <a:pt x="412645" y="826750"/>
                  </a:moveTo>
                  <a:cubicBezTo>
                    <a:pt x="391229" y="826746"/>
                    <a:pt x="369814" y="825060"/>
                    <a:pt x="348664" y="821706"/>
                  </a:cubicBezTo>
                  <a:cubicBezTo>
                    <a:pt x="256896" y="807184"/>
                    <a:pt x="172650" y="762265"/>
                    <a:pt x="109465" y="694142"/>
                  </a:cubicBezTo>
                  <a:cubicBezTo>
                    <a:pt x="106368" y="690819"/>
                    <a:pt x="106589" y="685629"/>
                    <a:pt x="109908" y="682549"/>
                  </a:cubicBezTo>
                  <a:cubicBezTo>
                    <a:pt x="113226" y="679470"/>
                    <a:pt x="118403" y="679669"/>
                    <a:pt x="121500" y="682992"/>
                  </a:cubicBezTo>
                  <a:cubicBezTo>
                    <a:pt x="246099" y="817901"/>
                    <a:pt x="452113" y="849095"/>
                    <a:pt x="611402" y="757150"/>
                  </a:cubicBezTo>
                  <a:cubicBezTo>
                    <a:pt x="803920" y="652324"/>
                    <a:pt x="874980" y="411285"/>
                    <a:pt x="770160" y="218776"/>
                  </a:cubicBezTo>
                  <a:cubicBezTo>
                    <a:pt x="665339" y="26271"/>
                    <a:pt x="424282" y="-44812"/>
                    <a:pt x="231808" y="60013"/>
                  </a:cubicBezTo>
                  <a:cubicBezTo>
                    <a:pt x="226012" y="63155"/>
                    <a:pt x="220348" y="66438"/>
                    <a:pt x="214728" y="69863"/>
                  </a:cubicBezTo>
                  <a:cubicBezTo>
                    <a:pt x="55440" y="161808"/>
                    <a:pt x="-20577" y="355831"/>
                    <a:pt x="33980" y="531181"/>
                  </a:cubicBezTo>
                  <a:cubicBezTo>
                    <a:pt x="35307" y="535508"/>
                    <a:pt x="32918" y="540101"/>
                    <a:pt x="28582" y="541446"/>
                  </a:cubicBezTo>
                  <a:cubicBezTo>
                    <a:pt x="24245" y="542791"/>
                    <a:pt x="19644" y="540376"/>
                    <a:pt x="18316" y="536048"/>
                  </a:cubicBezTo>
                  <a:cubicBezTo>
                    <a:pt x="-49425" y="318021"/>
                    <a:pt x="72386" y="86345"/>
                    <a:pt x="290391" y="18581"/>
                  </a:cubicBezTo>
                  <a:cubicBezTo>
                    <a:pt x="508439" y="-49183"/>
                    <a:pt x="740116" y="72628"/>
                    <a:pt x="807858" y="290655"/>
                  </a:cubicBezTo>
                  <a:cubicBezTo>
                    <a:pt x="875600" y="508681"/>
                    <a:pt x="753788" y="740358"/>
                    <a:pt x="535784" y="808122"/>
                  </a:cubicBezTo>
                  <a:cubicBezTo>
                    <a:pt x="495918" y="820516"/>
                    <a:pt x="454414" y="826794"/>
                    <a:pt x="412645" y="826750"/>
                  </a:cubicBezTo>
                  <a:close/>
                </a:path>
              </a:pathLst>
            </a:custGeom>
            <a:grpFill/>
            <a:ln w="4423" cap="flat">
              <a:noFill/>
              <a:prstDash val="solid"/>
              <a:miter/>
            </a:ln>
          </p:spPr>
          <p:txBody>
            <a:bodyPr rtlCol="0" anchor="ctr"/>
            <a:lstStyle/>
            <a:p>
              <a:endParaRPr lang="es-ES"/>
            </a:p>
          </p:txBody>
        </p:sp>
        <p:sp>
          <p:nvSpPr>
            <p:cNvPr id="172" name="Forma libre: forma 171">
              <a:extLst>
                <a:ext uri="{FF2B5EF4-FFF2-40B4-BE49-F238E27FC236}">
                  <a16:creationId xmlns:a16="http://schemas.microsoft.com/office/drawing/2014/main" id="{5F87AF1D-21DA-8C3D-ECE8-E5B77A5F9802}"/>
                </a:ext>
              </a:extLst>
            </p:cNvPr>
            <p:cNvSpPr/>
            <p:nvPr/>
          </p:nvSpPr>
          <p:spPr>
            <a:xfrm>
              <a:off x="4218934" y="5270815"/>
              <a:ext cx="412173" cy="412678"/>
            </a:xfrm>
            <a:custGeom>
              <a:avLst/>
              <a:gdLst>
                <a:gd name="connsiteX0" fmla="*/ 26393 w 412173"/>
                <a:gd name="connsiteY0" fmla="*/ 411254 h 412678"/>
                <a:gd name="connsiteX1" fmla="*/ 818 w 412173"/>
                <a:gd name="connsiteY1" fmla="*/ 367051 h 412678"/>
                <a:gd name="connsiteX2" fmla="*/ 10198 w 412173"/>
                <a:gd name="connsiteY2" fmla="*/ 350813 h 412678"/>
                <a:gd name="connsiteX3" fmla="*/ 351120 w 412173"/>
                <a:gd name="connsiteY3" fmla="*/ 9404 h 412678"/>
                <a:gd name="connsiteX4" fmla="*/ 402199 w 412173"/>
                <a:gd name="connsiteY4" fmla="*/ 11501 h 412678"/>
                <a:gd name="connsiteX5" fmla="*/ 402137 w 412173"/>
                <a:gd name="connsiteY5" fmla="*/ 60553 h 412678"/>
                <a:gd name="connsiteX6" fmla="*/ 61436 w 412173"/>
                <a:gd name="connsiteY6" fmla="*/ 401918 h 412678"/>
                <a:gd name="connsiteX7" fmla="*/ 26393 w 412173"/>
                <a:gd name="connsiteY7" fmla="*/ 411254 h 41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173" h="412678">
                  <a:moveTo>
                    <a:pt x="26393" y="411254"/>
                  </a:moveTo>
                  <a:cubicBezTo>
                    <a:pt x="7128" y="406121"/>
                    <a:pt x="-4324" y="386343"/>
                    <a:pt x="818" y="367051"/>
                  </a:cubicBezTo>
                  <a:cubicBezTo>
                    <a:pt x="2460" y="360901"/>
                    <a:pt x="5694" y="355326"/>
                    <a:pt x="10198" y="350813"/>
                  </a:cubicBezTo>
                  <a:lnTo>
                    <a:pt x="351120" y="9404"/>
                  </a:lnTo>
                  <a:cubicBezTo>
                    <a:pt x="365806" y="-4123"/>
                    <a:pt x="388673" y="-3184"/>
                    <a:pt x="402199" y="11501"/>
                  </a:cubicBezTo>
                  <a:cubicBezTo>
                    <a:pt x="414973" y="25368"/>
                    <a:pt x="414947" y="46722"/>
                    <a:pt x="402137" y="60553"/>
                  </a:cubicBezTo>
                  <a:lnTo>
                    <a:pt x="61436" y="401918"/>
                  </a:lnTo>
                  <a:cubicBezTo>
                    <a:pt x="52268" y="411077"/>
                    <a:pt x="38901" y="414661"/>
                    <a:pt x="26393" y="411254"/>
                  </a:cubicBezTo>
                  <a:close/>
                </a:path>
              </a:pathLst>
            </a:custGeom>
            <a:grpFill/>
            <a:ln w="4423" cap="flat">
              <a:noFill/>
              <a:prstDash val="solid"/>
              <a:miter/>
            </a:ln>
          </p:spPr>
          <p:txBody>
            <a:bodyPr rtlCol="0" anchor="ctr"/>
            <a:lstStyle/>
            <a:p>
              <a:endParaRPr lang="es-ES"/>
            </a:p>
          </p:txBody>
        </p:sp>
        <p:sp>
          <p:nvSpPr>
            <p:cNvPr id="173" name="Forma libre: forma 172">
              <a:extLst>
                <a:ext uri="{FF2B5EF4-FFF2-40B4-BE49-F238E27FC236}">
                  <a16:creationId xmlns:a16="http://schemas.microsoft.com/office/drawing/2014/main" id="{01BF2F31-373F-F9E0-E63D-DB3DDE268A47}"/>
                </a:ext>
              </a:extLst>
            </p:cNvPr>
            <p:cNvSpPr/>
            <p:nvPr/>
          </p:nvSpPr>
          <p:spPr>
            <a:xfrm>
              <a:off x="3406340" y="5413726"/>
              <a:ext cx="1082837" cy="1083332"/>
            </a:xfrm>
            <a:custGeom>
              <a:avLst/>
              <a:gdLst>
                <a:gd name="connsiteX0" fmla="*/ 400057 w 1082837"/>
                <a:gd name="connsiteY0" fmla="*/ 1064787 h 1083332"/>
                <a:gd name="connsiteX1" fmla="*/ 18520 w 1082837"/>
                <a:gd name="connsiteY1" fmla="*/ 400331 h 1083332"/>
                <a:gd name="connsiteX2" fmla="*/ 682994 w 1082837"/>
                <a:gd name="connsiteY2" fmla="*/ 18773 h 1083332"/>
                <a:gd name="connsiteX3" fmla="*/ 756510 w 1082837"/>
                <a:gd name="connsiteY3" fmla="*/ 44454 h 1083332"/>
                <a:gd name="connsiteX4" fmla="*/ 775315 w 1082837"/>
                <a:gd name="connsiteY4" fmla="*/ 92019 h 1083332"/>
                <a:gd name="connsiteX5" fmla="*/ 727749 w 1082837"/>
                <a:gd name="connsiteY5" fmla="*/ 110824 h 1083332"/>
                <a:gd name="connsiteX6" fmla="*/ 110386 w 1082837"/>
                <a:gd name="connsiteY6" fmla="*/ 354536 h 1083332"/>
                <a:gd name="connsiteX7" fmla="*/ 354098 w 1082837"/>
                <a:gd name="connsiteY7" fmla="*/ 971913 h 1083332"/>
                <a:gd name="connsiteX8" fmla="*/ 971466 w 1082837"/>
                <a:gd name="connsiteY8" fmla="*/ 728201 h 1083332"/>
                <a:gd name="connsiteX9" fmla="*/ 973895 w 1082837"/>
                <a:gd name="connsiteY9" fmla="*/ 360244 h 1083332"/>
                <a:gd name="connsiteX10" fmla="*/ 994593 w 1082837"/>
                <a:gd name="connsiteY10" fmla="*/ 313519 h 1083332"/>
                <a:gd name="connsiteX11" fmla="*/ 1040575 w 1082837"/>
                <a:gd name="connsiteY11" fmla="*/ 332368 h 1083332"/>
                <a:gd name="connsiteX12" fmla="*/ 748594 w 1082837"/>
                <a:gd name="connsiteY12" fmla="*/ 1041469 h 1083332"/>
                <a:gd name="connsiteX13" fmla="*/ 400057 w 1082837"/>
                <a:gd name="connsiteY13" fmla="*/ 1064787 h 10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2837" h="1083332">
                  <a:moveTo>
                    <a:pt x="400057" y="1064787"/>
                  </a:moveTo>
                  <a:cubicBezTo>
                    <a:pt x="111209" y="986647"/>
                    <a:pt x="-59615" y="689175"/>
                    <a:pt x="18520" y="400331"/>
                  </a:cubicBezTo>
                  <a:cubicBezTo>
                    <a:pt x="96652" y="111461"/>
                    <a:pt x="394146" y="-59358"/>
                    <a:pt x="682994" y="18773"/>
                  </a:cubicBezTo>
                  <a:cubicBezTo>
                    <a:pt x="708086" y="25556"/>
                    <a:pt x="732652" y="34140"/>
                    <a:pt x="756510" y="44454"/>
                  </a:cubicBezTo>
                  <a:cubicBezTo>
                    <a:pt x="774837" y="52396"/>
                    <a:pt x="783257" y="73692"/>
                    <a:pt x="775315" y="92019"/>
                  </a:cubicBezTo>
                  <a:cubicBezTo>
                    <a:pt x="767373" y="110346"/>
                    <a:pt x="746076" y="118744"/>
                    <a:pt x="727749" y="110824"/>
                  </a:cubicBezTo>
                  <a:cubicBezTo>
                    <a:pt x="489971" y="7645"/>
                    <a:pt x="213565" y="116758"/>
                    <a:pt x="110386" y="354536"/>
                  </a:cubicBezTo>
                  <a:cubicBezTo>
                    <a:pt x="7206" y="592319"/>
                    <a:pt x="116319" y="868729"/>
                    <a:pt x="354098" y="971913"/>
                  </a:cubicBezTo>
                  <a:cubicBezTo>
                    <a:pt x="591880" y="1075096"/>
                    <a:pt x="868282" y="965984"/>
                    <a:pt x="971466" y="728201"/>
                  </a:cubicBezTo>
                  <a:cubicBezTo>
                    <a:pt x="1022323" y="610991"/>
                    <a:pt x="1023199" y="478118"/>
                    <a:pt x="973895" y="360244"/>
                  </a:cubicBezTo>
                  <a:cubicBezTo>
                    <a:pt x="966700" y="341616"/>
                    <a:pt x="975970" y="320687"/>
                    <a:pt x="994593" y="313519"/>
                  </a:cubicBezTo>
                  <a:cubicBezTo>
                    <a:pt x="1012500" y="306572"/>
                    <a:pt x="1032690" y="314847"/>
                    <a:pt x="1040575" y="332368"/>
                  </a:cubicBezTo>
                  <a:cubicBezTo>
                    <a:pt x="1155754" y="608823"/>
                    <a:pt x="1025031" y="926294"/>
                    <a:pt x="748594" y="1041469"/>
                  </a:cubicBezTo>
                  <a:cubicBezTo>
                    <a:pt x="638167" y="1087486"/>
                    <a:pt x="515630" y="1095671"/>
                    <a:pt x="400057" y="1064787"/>
                  </a:cubicBezTo>
                  <a:close/>
                </a:path>
              </a:pathLst>
            </a:custGeom>
            <a:grpFill/>
            <a:ln w="4423" cap="flat">
              <a:noFill/>
              <a:prstDash val="solid"/>
              <a:miter/>
            </a:ln>
          </p:spPr>
          <p:txBody>
            <a:bodyPr rtlCol="0" anchor="ctr"/>
            <a:lstStyle/>
            <a:p>
              <a:endParaRPr lang="es-ES"/>
            </a:p>
          </p:txBody>
        </p:sp>
        <p:sp>
          <p:nvSpPr>
            <p:cNvPr id="174" name="Forma libre: forma 173">
              <a:extLst>
                <a:ext uri="{FF2B5EF4-FFF2-40B4-BE49-F238E27FC236}">
                  <a16:creationId xmlns:a16="http://schemas.microsoft.com/office/drawing/2014/main" id="{3A2D4746-A519-5C41-3A38-A6EFD8948632}"/>
                </a:ext>
              </a:extLst>
            </p:cNvPr>
            <p:cNvSpPr/>
            <p:nvPr/>
          </p:nvSpPr>
          <p:spPr>
            <a:xfrm>
              <a:off x="4199633" y="5505221"/>
              <a:ext cx="200200" cy="197669"/>
            </a:xfrm>
            <a:custGeom>
              <a:avLst/>
              <a:gdLst>
                <a:gd name="connsiteX0" fmla="*/ -412 w 200200"/>
                <a:gd name="connsiteY0" fmla="*/ 197512 h 197669"/>
                <a:gd name="connsiteX1" fmla="*/ -412 w 200200"/>
                <a:gd name="connsiteY1" fmla="*/ 34727 h 197669"/>
                <a:gd name="connsiteX2" fmla="*/ 36981 w 200200"/>
                <a:gd name="connsiteY2" fmla="*/ -135 h 197669"/>
                <a:gd name="connsiteX3" fmla="*/ 71843 w 200200"/>
                <a:gd name="connsiteY3" fmla="*/ 34727 h 197669"/>
                <a:gd name="connsiteX4" fmla="*/ 71843 w 200200"/>
                <a:gd name="connsiteY4" fmla="*/ 125212 h 197669"/>
                <a:gd name="connsiteX5" fmla="*/ 162373 w 200200"/>
                <a:gd name="connsiteY5" fmla="*/ 125212 h 197669"/>
                <a:gd name="connsiteX6" fmla="*/ 199766 w 200200"/>
                <a:gd name="connsiteY6" fmla="*/ 160078 h 197669"/>
                <a:gd name="connsiteX7" fmla="*/ 164903 w 200200"/>
                <a:gd name="connsiteY7" fmla="*/ 197467 h 197669"/>
                <a:gd name="connsiteX8" fmla="*/ 162373 w 200200"/>
                <a:gd name="connsiteY8" fmla="*/ 197467 h 1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00" h="197669">
                  <a:moveTo>
                    <a:pt x="-412" y="197512"/>
                  </a:moveTo>
                  <a:lnTo>
                    <a:pt x="-412" y="34727"/>
                  </a:lnTo>
                  <a:cubicBezTo>
                    <a:pt x="287" y="14776"/>
                    <a:pt x="17026" y="-834"/>
                    <a:pt x="36981" y="-135"/>
                  </a:cubicBezTo>
                  <a:cubicBezTo>
                    <a:pt x="55954" y="529"/>
                    <a:pt x="71180" y="15754"/>
                    <a:pt x="71843" y="34727"/>
                  </a:cubicBezTo>
                  <a:lnTo>
                    <a:pt x="71843" y="125212"/>
                  </a:lnTo>
                  <a:lnTo>
                    <a:pt x="162373" y="125212"/>
                  </a:lnTo>
                  <a:cubicBezTo>
                    <a:pt x="182323" y="124504"/>
                    <a:pt x="199066" y="140123"/>
                    <a:pt x="199766" y="160078"/>
                  </a:cubicBezTo>
                  <a:cubicBezTo>
                    <a:pt x="200465" y="180034"/>
                    <a:pt x="184854" y="196759"/>
                    <a:pt x="164903" y="197467"/>
                  </a:cubicBezTo>
                  <a:cubicBezTo>
                    <a:pt x="164058" y="197512"/>
                    <a:pt x="163218" y="197512"/>
                    <a:pt x="162373" y="197467"/>
                  </a:cubicBezTo>
                  <a:close/>
                </a:path>
              </a:pathLst>
            </a:custGeom>
            <a:grpFill/>
            <a:ln w="4423" cap="flat">
              <a:noFill/>
              <a:prstDash val="solid"/>
              <a:miter/>
            </a:ln>
          </p:spPr>
          <p:txBody>
            <a:bodyPr rtlCol="0" anchor="ctr"/>
            <a:lstStyle/>
            <a:p>
              <a:endParaRPr lang="es-ES"/>
            </a:p>
          </p:txBody>
        </p:sp>
        <p:sp>
          <p:nvSpPr>
            <p:cNvPr id="175" name="Forma libre: forma 174">
              <a:extLst>
                <a:ext uri="{FF2B5EF4-FFF2-40B4-BE49-F238E27FC236}">
                  <a16:creationId xmlns:a16="http://schemas.microsoft.com/office/drawing/2014/main" id="{BAB4ECFA-3A01-07FB-89E8-82FBE4655CBE}"/>
                </a:ext>
              </a:extLst>
            </p:cNvPr>
            <p:cNvSpPr/>
            <p:nvPr/>
          </p:nvSpPr>
          <p:spPr>
            <a:xfrm>
              <a:off x="3532638" y="5542774"/>
              <a:ext cx="827245" cy="826574"/>
            </a:xfrm>
            <a:custGeom>
              <a:avLst/>
              <a:gdLst>
                <a:gd name="connsiteX0" fmla="*/ 306148 w 827245"/>
                <a:gd name="connsiteY0" fmla="*/ 812645 h 826574"/>
                <a:gd name="connsiteX1" fmla="*/ 13773 w 827245"/>
                <a:gd name="connsiteY1" fmla="*/ 306283 h 826574"/>
                <a:gd name="connsiteX2" fmla="*/ 369686 w 827245"/>
                <a:gd name="connsiteY2" fmla="*/ 2130 h 826574"/>
                <a:gd name="connsiteX3" fmla="*/ 633796 w 827245"/>
                <a:gd name="connsiteY3" fmla="*/ 63279 h 826574"/>
                <a:gd name="connsiteX4" fmla="*/ 636318 w 827245"/>
                <a:gd name="connsiteY4" fmla="*/ 74651 h 826574"/>
                <a:gd name="connsiteX5" fmla="*/ 624947 w 827245"/>
                <a:gd name="connsiteY5" fmla="*/ 77173 h 826574"/>
                <a:gd name="connsiteX6" fmla="*/ 132611 w 827245"/>
                <a:gd name="connsiteY6" fmla="*/ 132703 h 826574"/>
                <a:gd name="connsiteX7" fmla="*/ 132988 w 827245"/>
                <a:gd name="connsiteY7" fmla="*/ 693975 h 826574"/>
                <a:gd name="connsiteX8" fmla="*/ 694281 w 827245"/>
                <a:gd name="connsiteY8" fmla="*/ 693621 h 826574"/>
                <a:gd name="connsiteX9" fmla="*/ 749148 w 827245"/>
                <a:gd name="connsiteY9" fmla="*/ 201197 h 826574"/>
                <a:gd name="connsiteX10" fmla="*/ 751648 w 827245"/>
                <a:gd name="connsiteY10" fmla="*/ 189870 h 826574"/>
                <a:gd name="connsiteX11" fmla="*/ 762997 w 827245"/>
                <a:gd name="connsiteY11" fmla="*/ 192348 h 826574"/>
                <a:gd name="connsiteX12" fmla="*/ 705918 w 827245"/>
                <a:gd name="connsiteY12" fmla="*/ 705169 h 826574"/>
                <a:gd name="connsiteX13" fmla="*/ 306059 w 827245"/>
                <a:gd name="connsiteY13" fmla="*/ 812379 h 82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7245" h="826574">
                  <a:moveTo>
                    <a:pt x="306148" y="812645"/>
                  </a:moveTo>
                  <a:cubicBezTo>
                    <a:pt x="85586" y="753575"/>
                    <a:pt x="-45314" y="526854"/>
                    <a:pt x="13773" y="306283"/>
                  </a:cubicBezTo>
                  <a:cubicBezTo>
                    <a:pt x="58047" y="141021"/>
                    <a:pt x="199539" y="20094"/>
                    <a:pt x="369686" y="2130"/>
                  </a:cubicBezTo>
                  <a:cubicBezTo>
                    <a:pt x="462087" y="-7604"/>
                    <a:pt x="555085" y="13900"/>
                    <a:pt x="633796" y="63279"/>
                  </a:cubicBezTo>
                  <a:cubicBezTo>
                    <a:pt x="637632" y="65713"/>
                    <a:pt x="638761" y="70801"/>
                    <a:pt x="636318" y="74651"/>
                  </a:cubicBezTo>
                  <a:cubicBezTo>
                    <a:pt x="633876" y="78500"/>
                    <a:pt x="628783" y="79607"/>
                    <a:pt x="624947" y="77173"/>
                  </a:cubicBezTo>
                  <a:cubicBezTo>
                    <a:pt x="469640" y="-20790"/>
                    <a:pt x="262564" y="2529"/>
                    <a:pt x="132611" y="132703"/>
                  </a:cubicBezTo>
                  <a:cubicBezTo>
                    <a:pt x="-22284" y="287788"/>
                    <a:pt x="-22116" y="539110"/>
                    <a:pt x="132988" y="693975"/>
                  </a:cubicBezTo>
                  <a:cubicBezTo>
                    <a:pt x="288091" y="848883"/>
                    <a:pt x="539387" y="848706"/>
                    <a:pt x="694281" y="693621"/>
                  </a:cubicBezTo>
                  <a:cubicBezTo>
                    <a:pt x="824279" y="563491"/>
                    <a:pt x="847332" y="356371"/>
                    <a:pt x="749148" y="201197"/>
                  </a:cubicBezTo>
                  <a:cubicBezTo>
                    <a:pt x="746705" y="197392"/>
                    <a:pt x="747825" y="192303"/>
                    <a:pt x="751648" y="189870"/>
                  </a:cubicBezTo>
                  <a:cubicBezTo>
                    <a:pt x="755471" y="187392"/>
                    <a:pt x="760555" y="188542"/>
                    <a:pt x="762997" y="192348"/>
                  </a:cubicBezTo>
                  <a:cubicBezTo>
                    <a:pt x="866079" y="355619"/>
                    <a:pt x="842385" y="568535"/>
                    <a:pt x="705918" y="705169"/>
                  </a:cubicBezTo>
                  <a:cubicBezTo>
                    <a:pt x="601297" y="809680"/>
                    <a:pt x="448928" y="850520"/>
                    <a:pt x="306059" y="812379"/>
                  </a:cubicBezTo>
                  <a:close/>
                </a:path>
              </a:pathLst>
            </a:custGeom>
            <a:grpFill/>
            <a:ln w="4423" cap="flat">
              <a:noFill/>
              <a:prstDash val="solid"/>
              <a:miter/>
            </a:ln>
          </p:spPr>
          <p:txBody>
            <a:bodyPr rtlCol="0" anchor="ctr"/>
            <a:lstStyle/>
            <a:p>
              <a:endParaRPr lang="es-ES"/>
            </a:p>
          </p:txBody>
        </p:sp>
        <p:sp>
          <p:nvSpPr>
            <p:cNvPr id="180" name="Forma libre: forma 179">
              <a:extLst>
                <a:ext uri="{FF2B5EF4-FFF2-40B4-BE49-F238E27FC236}">
                  <a16:creationId xmlns:a16="http://schemas.microsoft.com/office/drawing/2014/main" id="{C61F98D4-7EBF-8B3E-C5C6-EE7C66822F8B}"/>
                </a:ext>
              </a:extLst>
            </p:cNvPr>
            <p:cNvSpPr/>
            <p:nvPr/>
          </p:nvSpPr>
          <p:spPr>
            <a:xfrm>
              <a:off x="5785586" y="5487101"/>
              <a:ext cx="505462" cy="232572"/>
            </a:xfrm>
            <a:custGeom>
              <a:avLst/>
              <a:gdLst>
                <a:gd name="connsiteX0" fmla="*/ 500716 w 505462"/>
                <a:gd name="connsiteY0" fmla="*/ 18423 h 232572"/>
                <a:gd name="connsiteX1" fmla="*/ 451558 w 505462"/>
                <a:gd name="connsiteY1" fmla="*/ 4410 h 232572"/>
                <a:gd name="connsiteX2" fmla="*/ 451027 w 505462"/>
                <a:gd name="connsiteY2" fmla="*/ 4706 h 232572"/>
                <a:gd name="connsiteX3" fmla="*/ 28867 w 505462"/>
                <a:gd name="connsiteY3" fmla="*/ 160854 h 232572"/>
                <a:gd name="connsiteX4" fmla="*/ 62 w 505462"/>
                <a:gd name="connsiteY4" fmla="*/ 202047 h 232572"/>
                <a:gd name="connsiteX5" fmla="*/ 62 w 505462"/>
                <a:gd name="connsiteY5" fmla="*/ 202047 h 232572"/>
                <a:gd name="connsiteX6" fmla="*/ 41389 w 505462"/>
                <a:gd name="connsiteY6" fmla="*/ 231958 h 232572"/>
                <a:gd name="connsiteX7" fmla="*/ 42141 w 505462"/>
                <a:gd name="connsiteY7" fmla="*/ 231825 h 232572"/>
                <a:gd name="connsiteX8" fmla="*/ 485982 w 505462"/>
                <a:gd name="connsiteY8" fmla="*/ 68112 h 232572"/>
                <a:gd name="connsiteX9" fmla="*/ 500716 w 505462"/>
                <a:gd name="connsiteY9" fmla="*/ 18423 h 23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462" h="232572">
                  <a:moveTo>
                    <a:pt x="500716" y="18423"/>
                  </a:moveTo>
                  <a:cubicBezTo>
                    <a:pt x="491026" y="976"/>
                    <a:pt x="468991" y="-5298"/>
                    <a:pt x="451558" y="4410"/>
                  </a:cubicBezTo>
                  <a:cubicBezTo>
                    <a:pt x="451381" y="4507"/>
                    <a:pt x="451204" y="4604"/>
                    <a:pt x="451027" y="4706"/>
                  </a:cubicBezTo>
                  <a:cubicBezTo>
                    <a:pt x="320189" y="80324"/>
                    <a:pt x="177404" y="133111"/>
                    <a:pt x="28867" y="160854"/>
                  </a:cubicBezTo>
                  <a:cubicBezTo>
                    <a:pt x="9708" y="164526"/>
                    <a:pt x="-3079" y="182800"/>
                    <a:pt x="62" y="202047"/>
                  </a:cubicBezTo>
                  <a:lnTo>
                    <a:pt x="62" y="202047"/>
                  </a:lnTo>
                  <a:cubicBezTo>
                    <a:pt x="3204" y="221693"/>
                    <a:pt x="21699" y="235100"/>
                    <a:pt x="41389" y="231958"/>
                  </a:cubicBezTo>
                  <a:cubicBezTo>
                    <a:pt x="41610" y="231914"/>
                    <a:pt x="41876" y="231870"/>
                    <a:pt x="42141" y="231825"/>
                  </a:cubicBezTo>
                  <a:cubicBezTo>
                    <a:pt x="198289" y="202755"/>
                    <a:pt x="348374" y="147402"/>
                    <a:pt x="485982" y="68112"/>
                  </a:cubicBezTo>
                  <a:cubicBezTo>
                    <a:pt x="503637" y="58333"/>
                    <a:pt x="510185" y="36232"/>
                    <a:pt x="500716" y="18423"/>
                  </a:cubicBezTo>
                  <a:close/>
                </a:path>
              </a:pathLst>
            </a:custGeom>
            <a:grpFill/>
            <a:ln w="4423" cap="flat">
              <a:noFill/>
              <a:prstDash val="solid"/>
              <a:miter/>
            </a:ln>
          </p:spPr>
          <p:txBody>
            <a:bodyPr rtlCol="0" anchor="ctr"/>
            <a:lstStyle/>
            <a:p>
              <a:endParaRPr lang="es-ES"/>
            </a:p>
          </p:txBody>
        </p:sp>
        <p:sp>
          <p:nvSpPr>
            <p:cNvPr id="181" name="Forma libre: forma 180">
              <a:extLst>
                <a:ext uri="{FF2B5EF4-FFF2-40B4-BE49-F238E27FC236}">
                  <a16:creationId xmlns:a16="http://schemas.microsoft.com/office/drawing/2014/main" id="{F3E6B2CB-877D-0AC5-BF0F-2080739227B5}"/>
                </a:ext>
              </a:extLst>
            </p:cNvPr>
            <p:cNvSpPr/>
            <p:nvPr/>
          </p:nvSpPr>
          <p:spPr>
            <a:xfrm>
              <a:off x="4559004" y="3057939"/>
              <a:ext cx="448592" cy="338763"/>
            </a:xfrm>
            <a:custGeom>
              <a:avLst/>
              <a:gdLst>
                <a:gd name="connsiteX0" fmla="*/ 301841 w 448592"/>
                <a:gd name="connsiteY0" fmla="*/ 53385 h 338763"/>
                <a:gd name="connsiteX1" fmla="*/ 9502 w 448592"/>
                <a:gd name="connsiteY1" fmla="*/ 277585 h 338763"/>
                <a:gd name="connsiteX2" fmla="*/ 10869 w 448592"/>
                <a:gd name="connsiteY2" fmla="*/ 328689 h 338763"/>
                <a:gd name="connsiteX3" fmla="*/ 60607 w 448592"/>
                <a:gd name="connsiteY3" fmla="*/ 328689 h 338763"/>
                <a:gd name="connsiteX4" fmla="*/ 338035 w 448592"/>
                <a:gd name="connsiteY4" fmla="*/ 115906 h 338763"/>
                <a:gd name="connsiteX5" fmla="*/ 427901 w 448592"/>
                <a:gd name="connsiteY5" fmla="*/ 68385 h 338763"/>
                <a:gd name="connsiteX6" fmla="*/ 444980 w 448592"/>
                <a:gd name="connsiteY6" fmla="*/ 21129 h 338763"/>
                <a:gd name="connsiteX7" fmla="*/ 444980 w 448592"/>
                <a:gd name="connsiteY7" fmla="*/ 21129 h 338763"/>
                <a:gd name="connsiteX8" fmla="*/ 397087 w 448592"/>
                <a:gd name="connsiteY8" fmla="*/ 3068 h 338763"/>
                <a:gd name="connsiteX9" fmla="*/ 396308 w 448592"/>
                <a:gd name="connsiteY9" fmla="*/ 3431 h 338763"/>
                <a:gd name="connsiteX10" fmla="*/ 301841 w 448592"/>
                <a:gd name="connsiteY10" fmla="*/ 53385 h 3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592" h="338763">
                  <a:moveTo>
                    <a:pt x="301841" y="53385"/>
                  </a:moveTo>
                  <a:cubicBezTo>
                    <a:pt x="195042" y="115061"/>
                    <a:pt x="96766" y="190436"/>
                    <a:pt x="9502" y="277585"/>
                  </a:cubicBezTo>
                  <a:cubicBezTo>
                    <a:pt x="-4232" y="292075"/>
                    <a:pt x="-3622" y="314956"/>
                    <a:pt x="10869" y="328689"/>
                  </a:cubicBezTo>
                  <a:cubicBezTo>
                    <a:pt x="24811" y="341911"/>
                    <a:pt x="46661" y="341911"/>
                    <a:pt x="60607" y="328689"/>
                  </a:cubicBezTo>
                  <a:cubicBezTo>
                    <a:pt x="143411" y="245970"/>
                    <a:pt x="236674" y="174432"/>
                    <a:pt x="338035" y="115906"/>
                  </a:cubicBezTo>
                  <a:cubicBezTo>
                    <a:pt x="367535" y="98916"/>
                    <a:pt x="397490" y="83075"/>
                    <a:pt x="427901" y="68385"/>
                  </a:cubicBezTo>
                  <a:cubicBezTo>
                    <a:pt x="445436" y="59845"/>
                    <a:pt x="453006" y="38908"/>
                    <a:pt x="444980" y="21129"/>
                  </a:cubicBezTo>
                  <a:lnTo>
                    <a:pt x="444980" y="21129"/>
                  </a:lnTo>
                  <a:cubicBezTo>
                    <a:pt x="436741" y="2917"/>
                    <a:pt x="415299" y="-5171"/>
                    <a:pt x="397087" y="3068"/>
                  </a:cubicBezTo>
                  <a:cubicBezTo>
                    <a:pt x="396826" y="3187"/>
                    <a:pt x="396565" y="3307"/>
                    <a:pt x="396308" y="3431"/>
                  </a:cubicBezTo>
                  <a:cubicBezTo>
                    <a:pt x="364216" y="18771"/>
                    <a:pt x="332725" y="35421"/>
                    <a:pt x="301841" y="53385"/>
                  </a:cubicBezTo>
                  <a:close/>
                </a:path>
              </a:pathLst>
            </a:custGeom>
            <a:grpFill/>
            <a:ln w="4423" cap="flat">
              <a:noFill/>
              <a:prstDash val="solid"/>
              <a:miter/>
            </a:ln>
          </p:spPr>
          <p:txBody>
            <a:bodyPr rtlCol="0" anchor="ctr"/>
            <a:lstStyle/>
            <a:p>
              <a:endParaRPr lang="es-ES"/>
            </a:p>
          </p:txBody>
        </p:sp>
        <p:sp>
          <p:nvSpPr>
            <p:cNvPr id="182" name="Forma libre: forma 181">
              <a:extLst>
                <a:ext uri="{FF2B5EF4-FFF2-40B4-BE49-F238E27FC236}">
                  <a16:creationId xmlns:a16="http://schemas.microsoft.com/office/drawing/2014/main" id="{CC19D2BF-4B22-A1A3-2BCE-8DB413278762}"/>
                </a:ext>
              </a:extLst>
            </p:cNvPr>
            <p:cNvSpPr/>
            <p:nvPr/>
          </p:nvSpPr>
          <p:spPr>
            <a:xfrm>
              <a:off x="6427124" y="4984691"/>
              <a:ext cx="366978" cy="426595"/>
            </a:xfrm>
            <a:custGeom>
              <a:avLst/>
              <a:gdLst>
                <a:gd name="connsiteX0" fmla="*/ 362310 w 366978"/>
                <a:gd name="connsiteY0" fmla="*/ 53011 h 426595"/>
                <a:gd name="connsiteX1" fmla="*/ 347442 w 366978"/>
                <a:gd name="connsiteY1" fmla="*/ 4100 h 426595"/>
                <a:gd name="connsiteX2" fmla="*/ 299745 w 366978"/>
                <a:gd name="connsiteY2" fmla="*/ 16861 h 426595"/>
                <a:gd name="connsiteX3" fmla="*/ 86652 w 366978"/>
                <a:gd name="connsiteY3" fmla="*/ 294024 h 426595"/>
                <a:gd name="connsiteX4" fmla="*/ 12096 w 366978"/>
                <a:gd name="connsiteY4" fmla="*/ 363137 h 426595"/>
                <a:gd name="connsiteX5" fmla="*/ 7671 w 366978"/>
                <a:gd name="connsiteY5" fmla="*/ 413180 h 426595"/>
                <a:gd name="connsiteX6" fmla="*/ 7671 w 366978"/>
                <a:gd name="connsiteY6" fmla="*/ 413180 h 426595"/>
                <a:gd name="connsiteX7" fmla="*/ 58687 w 366978"/>
                <a:gd name="connsiteY7" fmla="*/ 418216 h 426595"/>
                <a:gd name="connsiteX8" fmla="*/ 59395 w 366978"/>
                <a:gd name="connsiteY8" fmla="*/ 417605 h 426595"/>
                <a:gd name="connsiteX9" fmla="*/ 137624 w 366978"/>
                <a:gd name="connsiteY9" fmla="*/ 345040 h 426595"/>
                <a:gd name="connsiteX10" fmla="*/ 362310 w 366978"/>
                <a:gd name="connsiteY10" fmla="*/ 53011 h 42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978" h="426595">
                  <a:moveTo>
                    <a:pt x="362310" y="53011"/>
                  </a:moveTo>
                  <a:cubicBezTo>
                    <a:pt x="371690" y="35396"/>
                    <a:pt x="365053" y="13498"/>
                    <a:pt x="347442" y="4100"/>
                  </a:cubicBezTo>
                  <a:cubicBezTo>
                    <a:pt x="330673" y="-4847"/>
                    <a:pt x="309788" y="729"/>
                    <a:pt x="299745" y="16861"/>
                  </a:cubicBezTo>
                  <a:cubicBezTo>
                    <a:pt x="241118" y="118142"/>
                    <a:pt x="169437" y="211317"/>
                    <a:pt x="86652" y="294024"/>
                  </a:cubicBezTo>
                  <a:cubicBezTo>
                    <a:pt x="62625" y="318036"/>
                    <a:pt x="37759" y="341071"/>
                    <a:pt x="12096" y="363137"/>
                  </a:cubicBezTo>
                  <a:cubicBezTo>
                    <a:pt x="-2683" y="375867"/>
                    <a:pt x="-4630" y="398052"/>
                    <a:pt x="7671" y="413180"/>
                  </a:cubicBezTo>
                  <a:lnTo>
                    <a:pt x="7671" y="413180"/>
                  </a:lnTo>
                  <a:cubicBezTo>
                    <a:pt x="20370" y="428654"/>
                    <a:pt x="43201" y="430910"/>
                    <a:pt x="58687" y="418216"/>
                  </a:cubicBezTo>
                  <a:cubicBezTo>
                    <a:pt x="58909" y="418016"/>
                    <a:pt x="59174" y="417813"/>
                    <a:pt x="59395" y="417605"/>
                  </a:cubicBezTo>
                  <a:cubicBezTo>
                    <a:pt x="86298" y="394420"/>
                    <a:pt x="112359" y="370230"/>
                    <a:pt x="137624" y="345040"/>
                  </a:cubicBezTo>
                  <a:cubicBezTo>
                    <a:pt x="224923" y="257883"/>
                    <a:pt x="300452" y="159712"/>
                    <a:pt x="362310" y="53011"/>
                  </a:cubicBezTo>
                  <a:close/>
                </a:path>
              </a:pathLst>
            </a:custGeom>
            <a:grpFill/>
            <a:ln w="4423" cap="flat">
              <a:noFill/>
              <a:prstDash val="solid"/>
              <a:miter/>
            </a:ln>
          </p:spPr>
          <p:txBody>
            <a:bodyPr rtlCol="0" anchor="ctr"/>
            <a:lstStyle/>
            <a:p>
              <a:endParaRPr lang="es-ES"/>
            </a:p>
          </p:txBody>
        </p:sp>
        <p:sp>
          <p:nvSpPr>
            <p:cNvPr id="183" name="Forma libre: forma 182">
              <a:extLst>
                <a:ext uri="{FF2B5EF4-FFF2-40B4-BE49-F238E27FC236}">
                  <a16:creationId xmlns:a16="http://schemas.microsoft.com/office/drawing/2014/main" id="{662D8C08-1A51-44F0-5AFC-341D81681B36}"/>
                </a:ext>
              </a:extLst>
            </p:cNvPr>
            <p:cNvSpPr/>
            <p:nvPr/>
          </p:nvSpPr>
          <p:spPr>
            <a:xfrm>
              <a:off x="4203135" y="3521762"/>
              <a:ext cx="264580" cy="492075"/>
            </a:xfrm>
            <a:custGeom>
              <a:avLst/>
              <a:gdLst>
                <a:gd name="connsiteX0" fmla="*/ 776 w 264580"/>
                <a:gd name="connsiteY0" fmla="*/ 446758 h 492075"/>
                <a:gd name="connsiteX1" fmla="*/ 26590 w 264580"/>
                <a:gd name="connsiteY1" fmla="*/ 490885 h 492075"/>
                <a:gd name="connsiteX2" fmla="*/ 27059 w 264580"/>
                <a:gd name="connsiteY2" fmla="*/ 491004 h 492075"/>
                <a:gd name="connsiteX3" fmla="*/ 70819 w 264580"/>
                <a:gd name="connsiteY3" fmla="*/ 464456 h 492075"/>
                <a:gd name="connsiteX4" fmla="*/ 257806 w 264580"/>
                <a:gd name="connsiteY4" fmla="*/ 56456 h 492075"/>
                <a:gd name="connsiteX5" fmla="*/ 249178 w 264580"/>
                <a:gd name="connsiteY5" fmla="*/ 6634 h 492075"/>
                <a:gd name="connsiteX6" fmla="*/ 249178 w 264580"/>
                <a:gd name="connsiteY6" fmla="*/ 6634 h 492075"/>
                <a:gd name="connsiteX7" fmla="*/ 198670 w 264580"/>
                <a:gd name="connsiteY7" fmla="*/ 14934 h 492075"/>
                <a:gd name="connsiteX8" fmla="*/ 198073 w 264580"/>
                <a:gd name="connsiteY8" fmla="*/ 15793 h 492075"/>
                <a:gd name="connsiteX9" fmla="*/ 776 w 264580"/>
                <a:gd name="connsiteY9" fmla="*/ 446758 h 49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580" h="492075">
                  <a:moveTo>
                    <a:pt x="776" y="446758"/>
                  </a:moveTo>
                  <a:cubicBezTo>
                    <a:pt x="-4281" y="466071"/>
                    <a:pt x="7276" y="485828"/>
                    <a:pt x="26590" y="490885"/>
                  </a:cubicBezTo>
                  <a:cubicBezTo>
                    <a:pt x="26745" y="490925"/>
                    <a:pt x="26904" y="490965"/>
                    <a:pt x="27059" y="491004"/>
                  </a:cubicBezTo>
                  <a:cubicBezTo>
                    <a:pt x="46412" y="495376"/>
                    <a:pt x="65757" y="483642"/>
                    <a:pt x="70819" y="464456"/>
                  </a:cubicBezTo>
                  <a:cubicBezTo>
                    <a:pt x="109818" y="318928"/>
                    <a:pt x="173029" y="181002"/>
                    <a:pt x="257806" y="56456"/>
                  </a:cubicBezTo>
                  <a:cubicBezTo>
                    <a:pt x="268930" y="40257"/>
                    <a:pt x="265103" y="18147"/>
                    <a:pt x="249178" y="6634"/>
                  </a:cubicBezTo>
                  <a:lnTo>
                    <a:pt x="249178" y="6634"/>
                  </a:lnTo>
                  <a:cubicBezTo>
                    <a:pt x="232940" y="-5021"/>
                    <a:pt x="210325" y="-1304"/>
                    <a:pt x="198670" y="14934"/>
                  </a:cubicBezTo>
                  <a:cubicBezTo>
                    <a:pt x="198467" y="15218"/>
                    <a:pt x="198268" y="15505"/>
                    <a:pt x="198073" y="15793"/>
                  </a:cubicBezTo>
                  <a:cubicBezTo>
                    <a:pt x="108535" y="147330"/>
                    <a:pt x="41833" y="293031"/>
                    <a:pt x="776" y="446758"/>
                  </a:cubicBezTo>
                  <a:close/>
                </a:path>
              </a:pathLst>
            </a:custGeom>
            <a:grpFill/>
            <a:ln w="4423" cap="flat">
              <a:noFill/>
              <a:prstDash val="solid"/>
              <a:miter/>
            </a:ln>
          </p:spPr>
          <p:txBody>
            <a:bodyPr rtlCol="0" anchor="ctr"/>
            <a:lstStyle/>
            <a:p>
              <a:endParaRPr lang="es-ES"/>
            </a:p>
          </p:txBody>
        </p:sp>
        <p:sp>
          <p:nvSpPr>
            <p:cNvPr id="184" name="Forma libre: forma 183">
              <a:extLst>
                <a:ext uri="{FF2B5EF4-FFF2-40B4-BE49-F238E27FC236}">
                  <a16:creationId xmlns:a16="http://schemas.microsoft.com/office/drawing/2014/main" id="{888E761A-E402-B3CC-5FC9-91F2F8AADE9E}"/>
                </a:ext>
              </a:extLst>
            </p:cNvPr>
            <p:cNvSpPr/>
            <p:nvPr/>
          </p:nvSpPr>
          <p:spPr>
            <a:xfrm>
              <a:off x="6829044" y="4295963"/>
              <a:ext cx="149559" cy="527730"/>
            </a:xfrm>
            <a:custGeom>
              <a:avLst/>
              <a:gdLst>
                <a:gd name="connsiteX0" fmla="*/ 149147 w 149559"/>
                <a:gd name="connsiteY0" fmla="*/ 35957 h 527730"/>
                <a:gd name="connsiteX1" fmla="*/ 112954 w 149559"/>
                <a:gd name="connsiteY1" fmla="*/ -158 h 527730"/>
                <a:gd name="connsiteX2" fmla="*/ 112290 w 149559"/>
                <a:gd name="connsiteY2" fmla="*/ -149 h 527730"/>
                <a:gd name="connsiteX3" fmla="*/ 76892 w 149559"/>
                <a:gd name="connsiteY3" fmla="*/ 36886 h 527730"/>
                <a:gd name="connsiteX4" fmla="*/ 1673 w 149559"/>
                <a:gd name="connsiteY4" fmla="*/ 479355 h 527730"/>
                <a:gd name="connsiteX5" fmla="*/ 22823 w 149559"/>
                <a:gd name="connsiteY5" fmla="*/ 525239 h 527730"/>
                <a:gd name="connsiteX6" fmla="*/ 22823 w 149559"/>
                <a:gd name="connsiteY6" fmla="*/ 525239 h 527730"/>
                <a:gd name="connsiteX7" fmla="*/ 69503 w 149559"/>
                <a:gd name="connsiteY7" fmla="*/ 504093 h 527730"/>
                <a:gd name="connsiteX8" fmla="*/ 69857 w 149559"/>
                <a:gd name="connsiteY8" fmla="*/ 503115 h 527730"/>
                <a:gd name="connsiteX9" fmla="*/ 149147 w 149559"/>
                <a:gd name="connsiteY9" fmla="*/ 35957 h 52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59" h="527730">
                  <a:moveTo>
                    <a:pt x="149147" y="35957"/>
                  </a:moveTo>
                  <a:cubicBezTo>
                    <a:pt x="149147" y="15993"/>
                    <a:pt x="132909" y="-176"/>
                    <a:pt x="112954" y="-158"/>
                  </a:cubicBezTo>
                  <a:cubicBezTo>
                    <a:pt x="112732" y="-158"/>
                    <a:pt x="112511" y="-153"/>
                    <a:pt x="112290" y="-149"/>
                  </a:cubicBezTo>
                  <a:cubicBezTo>
                    <a:pt x="92423" y="594"/>
                    <a:pt x="76715" y="17001"/>
                    <a:pt x="76892" y="36886"/>
                  </a:cubicBezTo>
                  <a:cubicBezTo>
                    <a:pt x="76848" y="187551"/>
                    <a:pt x="51406" y="337132"/>
                    <a:pt x="1673" y="479355"/>
                  </a:cubicBezTo>
                  <a:cubicBezTo>
                    <a:pt x="-4876" y="497854"/>
                    <a:pt x="4504" y="518208"/>
                    <a:pt x="22823" y="525239"/>
                  </a:cubicBezTo>
                  <a:lnTo>
                    <a:pt x="22823" y="525239"/>
                  </a:lnTo>
                  <a:cubicBezTo>
                    <a:pt x="41539" y="532292"/>
                    <a:pt x="62468" y="522823"/>
                    <a:pt x="69503" y="504093"/>
                  </a:cubicBezTo>
                  <a:cubicBezTo>
                    <a:pt x="69636" y="503770"/>
                    <a:pt x="69724" y="503443"/>
                    <a:pt x="69857" y="503115"/>
                  </a:cubicBezTo>
                  <a:cubicBezTo>
                    <a:pt x="122334" y="352959"/>
                    <a:pt x="149147" y="195024"/>
                    <a:pt x="149147" y="35957"/>
                  </a:cubicBezTo>
                  <a:close/>
                </a:path>
              </a:pathLst>
            </a:custGeom>
            <a:grpFill/>
            <a:ln w="4423" cap="flat">
              <a:noFill/>
              <a:prstDash val="solid"/>
              <a:miter/>
            </a:ln>
          </p:spPr>
          <p:txBody>
            <a:bodyPr rtlCol="0" anchor="ctr"/>
            <a:lstStyle/>
            <a:p>
              <a:endParaRPr lang="es-ES"/>
            </a:p>
          </p:txBody>
        </p:sp>
        <p:sp>
          <p:nvSpPr>
            <p:cNvPr id="185" name="Forma libre: forma 184">
              <a:extLst>
                <a:ext uri="{FF2B5EF4-FFF2-40B4-BE49-F238E27FC236}">
                  <a16:creationId xmlns:a16="http://schemas.microsoft.com/office/drawing/2014/main" id="{E0799BA2-2683-2282-E45A-C8FA790B9C3F}"/>
                </a:ext>
              </a:extLst>
            </p:cNvPr>
            <p:cNvSpPr/>
            <p:nvPr/>
          </p:nvSpPr>
          <p:spPr>
            <a:xfrm>
              <a:off x="4156218" y="4193660"/>
              <a:ext cx="119612" cy="533422"/>
            </a:xfrm>
            <a:custGeom>
              <a:avLst/>
              <a:gdLst>
                <a:gd name="connsiteX0" fmla="*/ 117648 w 119612"/>
                <a:gd name="connsiteY0" fmla="*/ 486659 h 533422"/>
                <a:gd name="connsiteX1" fmla="*/ 75834 w 119612"/>
                <a:gd name="connsiteY1" fmla="*/ 38483 h 533422"/>
                <a:gd name="connsiteX2" fmla="*/ 43446 w 119612"/>
                <a:gd name="connsiteY2" fmla="*/ 32 h 533422"/>
                <a:gd name="connsiteX3" fmla="*/ 43446 w 119612"/>
                <a:gd name="connsiteY3" fmla="*/ 32 h 533422"/>
                <a:gd name="connsiteX4" fmla="*/ 3716 w 119612"/>
                <a:gd name="connsiteY4" fmla="*/ 32408 h 533422"/>
                <a:gd name="connsiteX5" fmla="*/ 3624 w 119612"/>
                <a:gd name="connsiteY5" fmla="*/ 33483 h 533422"/>
                <a:gd name="connsiteX6" fmla="*/ 47870 w 119612"/>
                <a:gd name="connsiteY6" fmla="*/ 505464 h 533422"/>
                <a:gd name="connsiteX7" fmla="*/ 91396 w 119612"/>
                <a:gd name="connsiteY7" fmla="*/ 532278 h 533422"/>
                <a:gd name="connsiteX8" fmla="*/ 118214 w 119612"/>
                <a:gd name="connsiteY8" fmla="*/ 488752 h 533422"/>
                <a:gd name="connsiteX9" fmla="*/ 117648 w 119612"/>
                <a:gd name="connsiteY9" fmla="*/ 486659 h 53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612" h="533422">
                  <a:moveTo>
                    <a:pt x="117648" y="486659"/>
                  </a:moveTo>
                  <a:cubicBezTo>
                    <a:pt x="78449" y="340711"/>
                    <a:pt x="64308" y="189165"/>
                    <a:pt x="75834" y="38483"/>
                  </a:cubicBezTo>
                  <a:cubicBezTo>
                    <a:pt x="77250" y="19005"/>
                    <a:pt x="62879" y="1948"/>
                    <a:pt x="43446" y="32"/>
                  </a:cubicBezTo>
                  <a:lnTo>
                    <a:pt x="43446" y="32"/>
                  </a:lnTo>
                  <a:cubicBezTo>
                    <a:pt x="23535" y="-1999"/>
                    <a:pt x="5747" y="12497"/>
                    <a:pt x="3716" y="32408"/>
                  </a:cubicBezTo>
                  <a:cubicBezTo>
                    <a:pt x="3681" y="32766"/>
                    <a:pt x="3650" y="33124"/>
                    <a:pt x="3624" y="33483"/>
                  </a:cubicBezTo>
                  <a:cubicBezTo>
                    <a:pt x="-8420" y="192179"/>
                    <a:pt x="6544" y="351768"/>
                    <a:pt x="47870" y="505464"/>
                  </a:cubicBezTo>
                  <a:cubicBezTo>
                    <a:pt x="52485" y="524889"/>
                    <a:pt x="71972" y="536893"/>
                    <a:pt x="91396" y="532278"/>
                  </a:cubicBezTo>
                  <a:cubicBezTo>
                    <a:pt x="110820" y="527663"/>
                    <a:pt x="122829" y="508177"/>
                    <a:pt x="118214" y="488752"/>
                  </a:cubicBezTo>
                  <a:cubicBezTo>
                    <a:pt x="118046" y="488049"/>
                    <a:pt x="117856" y="487350"/>
                    <a:pt x="117648" y="486659"/>
                  </a:cubicBezTo>
                  <a:close/>
                </a:path>
              </a:pathLst>
            </a:custGeom>
            <a:grpFill/>
            <a:ln w="4423" cap="flat">
              <a:noFill/>
              <a:prstDash val="solid"/>
              <a:miter/>
            </a:ln>
          </p:spPr>
          <p:txBody>
            <a:bodyPr rtlCol="0" anchor="ctr"/>
            <a:lstStyle/>
            <a:p>
              <a:endParaRPr lang="es-ES"/>
            </a:p>
          </p:txBody>
        </p:sp>
        <p:sp>
          <p:nvSpPr>
            <p:cNvPr id="186" name="Forma libre: forma 185">
              <a:extLst>
                <a:ext uri="{FF2B5EF4-FFF2-40B4-BE49-F238E27FC236}">
                  <a16:creationId xmlns:a16="http://schemas.microsoft.com/office/drawing/2014/main" id="{301F27FC-20A9-E57E-4363-52EBECC6BA5D}"/>
                </a:ext>
              </a:extLst>
            </p:cNvPr>
            <p:cNvSpPr/>
            <p:nvPr/>
          </p:nvSpPr>
          <p:spPr>
            <a:xfrm>
              <a:off x="6723028" y="3609278"/>
              <a:ext cx="231853" cy="504647"/>
            </a:xfrm>
            <a:custGeom>
              <a:avLst/>
              <a:gdLst>
                <a:gd name="connsiteX0" fmla="*/ 66406 w 231853"/>
                <a:gd name="connsiteY0" fmla="*/ 16860 h 504647"/>
                <a:gd name="connsiteX1" fmla="*/ 16584 w 231853"/>
                <a:gd name="connsiteY1" fmla="*/ 5329 h 504647"/>
                <a:gd name="connsiteX2" fmla="*/ 3841 w 231853"/>
                <a:gd name="connsiteY2" fmla="*/ 53010 h 504647"/>
                <a:gd name="connsiteX3" fmla="*/ 159899 w 231853"/>
                <a:gd name="connsiteY3" fmla="*/ 475213 h 504647"/>
                <a:gd name="connsiteX4" fmla="*/ 201093 w 231853"/>
                <a:gd name="connsiteY4" fmla="*/ 504018 h 504647"/>
                <a:gd name="connsiteX5" fmla="*/ 201093 w 231853"/>
                <a:gd name="connsiteY5" fmla="*/ 504018 h 504647"/>
                <a:gd name="connsiteX6" fmla="*/ 230960 w 231853"/>
                <a:gd name="connsiteY6" fmla="*/ 462359 h 504647"/>
                <a:gd name="connsiteX7" fmla="*/ 230783 w 231853"/>
                <a:gd name="connsiteY7" fmla="*/ 461453 h 504647"/>
                <a:gd name="connsiteX8" fmla="*/ 66406 w 231853"/>
                <a:gd name="connsiteY8" fmla="*/ 16860 h 50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53" h="504647">
                  <a:moveTo>
                    <a:pt x="66406" y="16860"/>
                  </a:moveTo>
                  <a:cubicBezTo>
                    <a:pt x="55831" y="-78"/>
                    <a:pt x="33530" y="-5242"/>
                    <a:pt x="16584" y="5329"/>
                  </a:cubicBezTo>
                  <a:cubicBezTo>
                    <a:pt x="478" y="15391"/>
                    <a:pt x="-5097" y="36231"/>
                    <a:pt x="3841" y="53010"/>
                  </a:cubicBezTo>
                  <a:cubicBezTo>
                    <a:pt x="79370" y="183901"/>
                    <a:pt x="132157" y="326663"/>
                    <a:pt x="159899" y="475213"/>
                  </a:cubicBezTo>
                  <a:cubicBezTo>
                    <a:pt x="163572" y="494381"/>
                    <a:pt x="181846" y="507146"/>
                    <a:pt x="201093" y="504018"/>
                  </a:cubicBezTo>
                  <a:lnTo>
                    <a:pt x="201093" y="504018"/>
                  </a:lnTo>
                  <a:cubicBezTo>
                    <a:pt x="220827" y="500757"/>
                    <a:pt x="234190" y="482107"/>
                    <a:pt x="230960" y="462359"/>
                  </a:cubicBezTo>
                  <a:cubicBezTo>
                    <a:pt x="230916" y="462059"/>
                    <a:pt x="230827" y="461753"/>
                    <a:pt x="230783" y="461453"/>
                  </a:cubicBezTo>
                  <a:cubicBezTo>
                    <a:pt x="201536" y="305026"/>
                    <a:pt x="145962" y="154698"/>
                    <a:pt x="66406" y="16860"/>
                  </a:cubicBezTo>
                  <a:close/>
                </a:path>
              </a:pathLst>
            </a:custGeom>
            <a:grpFill/>
            <a:ln w="4423" cap="flat">
              <a:noFill/>
              <a:prstDash val="solid"/>
              <a:miter/>
            </a:ln>
          </p:spPr>
          <p:txBody>
            <a:bodyPr rtlCol="0" anchor="ctr"/>
            <a:lstStyle/>
            <a:p>
              <a:endParaRPr lang="es-ES"/>
            </a:p>
          </p:txBody>
        </p:sp>
        <p:sp>
          <p:nvSpPr>
            <p:cNvPr id="187" name="Forma libre: forma 186">
              <a:extLst>
                <a:ext uri="{FF2B5EF4-FFF2-40B4-BE49-F238E27FC236}">
                  <a16:creationId xmlns:a16="http://schemas.microsoft.com/office/drawing/2014/main" id="{D80EF44B-231E-DABE-E7BD-48A731B956FF}"/>
                </a:ext>
              </a:extLst>
            </p:cNvPr>
            <p:cNvSpPr/>
            <p:nvPr/>
          </p:nvSpPr>
          <p:spPr>
            <a:xfrm>
              <a:off x="4292444" y="4893082"/>
              <a:ext cx="339320" cy="449124"/>
            </a:xfrm>
            <a:custGeom>
              <a:avLst/>
              <a:gdLst>
                <a:gd name="connsiteX0" fmla="*/ 328008 w 339320"/>
                <a:gd name="connsiteY0" fmla="*/ 387004 h 449124"/>
                <a:gd name="connsiteX1" fmla="*/ 115623 w 339320"/>
                <a:gd name="connsiteY1" fmla="*/ 110018 h 449124"/>
                <a:gd name="connsiteX2" fmla="*/ 68102 w 339320"/>
                <a:gd name="connsiteY2" fmla="*/ 20108 h 449124"/>
                <a:gd name="connsiteX3" fmla="*/ 20846 w 339320"/>
                <a:gd name="connsiteY3" fmla="*/ 3029 h 449124"/>
                <a:gd name="connsiteX4" fmla="*/ 20846 w 339320"/>
                <a:gd name="connsiteY4" fmla="*/ 3029 h 449124"/>
                <a:gd name="connsiteX5" fmla="*/ 2860 w 339320"/>
                <a:gd name="connsiteY5" fmla="*/ 51086 h 449124"/>
                <a:gd name="connsiteX6" fmla="*/ 3147 w 339320"/>
                <a:gd name="connsiteY6" fmla="*/ 51701 h 449124"/>
                <a:gd name="connsiteX7" fmla="*/ 53058 w 339320"/>
                <a:gd name="connsiteY7" fmla="*/ 145991 h 449124"/>
                <a:gd name="connsiteX8" fmla="*/ 277257 w 339320"/>
                <a:gd name="connsiteY8" fmla="*/ 438330 h 449124"/>
                <a:gd name="connsiteX9" fmla="*/ 328380 w 339320"/>
                <a:gd name="connsiteY9" fmla="*/ 438427 h 449124"/>
                <a:gd name="connsiteX10" fmla="*/ 333804 w 339320"/>
                <a:gd name="connsiteY10" fmla="*/ 431516 h 449124"/>
                <a:gd name="connsiteX11" fmla="*/ 328008 w 339320"/>
                <a:gd name="connsiteY11" fmla="*/ 387004 h 44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320" h="449124">
                  <a:moveTo>
                    <a:pt x="328008" y="387004"/>
                  </a:moveTo>
                  <a:cubicBezTo>
                    <a:pt x="245474" y="304297"/>
                    <a:pt x="174077" y="211184"/>
                    <a:pt x="115623" y="110018"/>
                  </a:cubicBezTo>
                  <a:cubicBezTo>
                    <a:pt x="98632" y="80519"/>
                    <a:pt x="82792" y="50550"/>
                    <a:pt x="68102" y="20108"/>
                  </a:cubicBezTo>
                  <a:cubicBezTo>
                    <a:pt x="59544" y="2591"/>
                    <a:pt x="38624" y="-4971"/>
                    <a:pt x="20846" y="3029"/>
                  </a:cubicBezTo>
                  <a:lnTo>
                    <a:pt x="20846" y="3029"/>
                  </a:lnTo>
                  <a:cubicBezTo>
                    <a:pt x="2607" y="11334"/>
                    <a:pt x="-5446" y="32847"/>
                    <a:pt x="2860" y="51086"/>
                  </a:cubicBezTo>
                  <a:cubicBezTo>
                    <a:pt x="2953" y="51289"/>
                    <a:pt x="3050" y="51497"/>
                    <a:pt x="3147" y="51701"/>
                  </a:cubicBezTo>
                  <a:cubicBezTo>
                    <a:pt x="18603" y="83705"/>
                    <a:pt x="35240" y="115137"/>
                    <a:pt x="53058" y="145991"/>
                  </a:cubicBezTo>
                  <a:cubicBezTo>
                    <a:pt x="114733" y="252790"/>
                    <a:pt x="190108" y="351066"/>
                    <a:pt x="277257" y="438330"/>
                  </a:cubicBezTo>
                  <a:cubicBezTo>
                    <a:pt x="291349" y="452476"/>
                    <a:pt x="314234" y="452516"/>
                    <a:pt x="328380" y="438427"/>
                  </a:cubicBezTo>
                  <a:cubicBezTo>
                    <a:pt x="330464" y="436352"/>
                    <a:pt x="332282" y="434034"/>
                    <a:pt x="333804" y="431516"/>
                  </a:cubicBezTo>
                  <a:cubicBezTo>
                    <a:pt x="342366" y="417118"/>
                    <a:pt x="339972" y="398729"/>
                    <a:pt x="328008" y="387004"/>
                  </a:cubicBezTo>
                  <a:close/>
                </a:path>
              </a:pathLst>
            </a:custGeom>
            <a:grpFill/>
            <a:ln w="4423" cap="flat">
              <a:noFill/>
              <a:prstDash val="solid"/>
              <a:miter/>
            </a:ln>
          </p:spPr>
          <p:txBody>
            <a:bodyPr rtlCol="0" anchor="ctr"/>
            <a:lstStyle/>
            <a:p>
              <a:endParaRPr lang="es-ES"/>
            </a:p>
          </p:txBody>
        </p:sp>
        <p:sp>
          <p:nvSpPr>
            <p:cNvPr id="189" name="Forma libre: forma 188">
              <a:extLst>
                <a:ext uri="{FF2B5EF4-FFF2-40B4-BE49-F238E27FC236}">
                  <a16:creationId xmlns:a16="http://schemas.microsoft.com/office/drawing/2014/main" id="{79EECE20-78A3-EF49-0DAB-58832AEC2B27}"/>
                </a:ext>
              </a:extLst>
            </p:cNvPr>
            <p:cNvSpPr/>
            <p:nvPr/>
          </p:nvSpPr>
          <p:spPr>
            <a:xfrm>
              <a:off x="4294006" y="3047064"/>
              <a:ext cx="2550561" cy="2559333"/>
            </a:xfrm>
            <a:custGeom>
              <a:avLst/>
              <a:gdLst>
                <a:gd name="connsiteX0" fmla="*/ 2453836 w 2550561"/>
                <a:gd name="connsiteY0" fmla="*/ 1770642 h 2559333"/>
                <a:gd name="connsiteX1" fmla="*/ 1758983 w 2550561"/>
                <a:gd name="connsiteY1" fmla="*/ 104578 h 2559333"/>
                <a:gd name="connsiteX2" fmla="*/ 956344 w 2550561"/>
                <a:gd name="connsiteY2" fmla="*/ 48597 h 2559333"/>
                <a:gd name="connsiteX3" fmla="*/ 942495 w 2550561"/>
                <a:gd name="connsiteY3" fmla="*/ 5589 h 2559333"/>
                <a:gd name="connsiteX4" fmla="*/ 932238 w 2550561"/>
                <a:gd name="connsiteY4" fmla="*/ 217 h 2559333"/>
                <a:gd name="connsiteX5" fmla="*/ 928823 w 2550561"/>
                <a:gd name="connsiteY5" fmla="*/ 2315 h 2559333"/>
                <a:gd name="connsiteX6" fmla="*/ 852718 w 2550561"/>
                <a:gd name="connsiteY6" fmla="*/ 81384 h 2559333"/>
                <a:gd name="connsiteX7" fmla="*/ 850815 w 2550561"/>
                <a:gd name="connsiteY7" fmla="*/ 89570 h 2559333"/>
                <a:gd name="connsiteX8" fmla="*/ 852895 w 2550561"/>
                <a:gd name="connsiteY8" fmla="*/ 92932 h 2559333"/>
                <a:gd name="connsiteX9" fmla="*/ 857320 w 2550561"/>
                <a:gd name="connsiteY9" fmla="*/ 95145 h 2559333"/>
                <a:gd name="connsiteX10" fmla="*/ 965149 w 2550561"/>
                <a:gd name="connsiteY10" fmla="*/ 114967 h 2559333"/>
                <a:gd name="connsiteX11" fmla="*/ 974733 w 2550561"/>
                <a:gd name="connsiteY11" fmla="*/ 108361 h 2559333"/>
                <a:gd name="connsiteX12" fmla="*/ 974485 w 2550561"/>
                <a:gd name="connsiteY12" fmla="*/ 104392 h 2559333"/>
                <a:gd name="connsiteX13" fmla="*/ 961521 w 2550561"/>
                <a:gd name="connsiteY13" fmla="*/ 64128 h 2559333"/>
                <a:gd name="connsiteX14" fmla="*/ 1264170 w 2550561"/>
                <a:gd name="connsiteY14" fmla="*/ 25058 h 2559333"/>
                <a:gd name="connsiteX15" fmla="*/ 2522330 w 2550561"/>
                <a:gd name="connsiteY15" fmla="*/ 1268856 h 2559333"/>
                <a:gd name="connsiteX16" fmla="*/ 1278506 w 2550561"/>
                <a:gd name="connsiteY16" fmla="*/ 2526998 h 2559333"/>
                <a:gd name="connsiteX17" fmla="*/ 20372 w 2550561"/>
                <a:gd name="connsiteY17" fmla="*/ 1283200 h 2559333"/>
                <a:gd name="connsiteX18" fmla="*/ 744313 w 2550561"/>
                <a:gd name="connsiteY18" fmla="*/ 141471 h 2559333"/>
                <a:gd name="connsiteX19" fmla="*/ 747977 w 2550561"/>
                <a:gd name="connsiteY19" fmla="*/ 130755 h 2559333"/>
                <a:gd name="connsiteX20" fmla="*/ 737543 w 2550561"/>
                <a:gd name="connsiteY20" fmla="*/ 126958 h 2559333"/>
                <a:gd name="connsiteX21" fmla="*/ 118808 w 2550561"/>
                <a:gd name="connsiteY21" fmla="*/ 1821225 h 2559333"/>
                <a:gd name="connsiteX22" fmla="*/ 1813097 w 2550561"/>
                <a:gd name="connsiteY22" fmla="*/ 2439960 h 2559333"/>
                <a:gd name="connsiteX23" fmla="*/ 2454013 w 2550561"/>
                <a:gd name="connsiteY23" fmla="*/ 1770642 h 2559333"/>
                <a:gd name="connsiteX24" fmla="*/ 875151 w 2550561"/>
                <a:gd name="connsiteY24" fmla="*/ 81959 h 2559333"/>
                <a:gd name="connsiteX25" fmla="*/ 931079 w 2550561"/>
                <a:gd name="connsiteY25" fmla="*/ 23863 h 2559333"/>
                <a:gd name="connsiteX26" fmla="*/ 954441 w 2550561"/>
                <a:gd name="connsiteY26" fmla="*/ 96516 h 255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50561" h="2559333">
                  <a:moveTo>
                    <a:pt x="2453836" y="1770642"/>
                  </a:moveTo>
                  <a:cubicBezTo>
                    <a:pt x="2722016" y="1118695"/>
                    <a:pt x="2410961" y="372776"/>
                    <a:pt x="1758983" y="104578"/>
                  </a:cubicBezTo>
                  <a:cubicBezTo>
                    <a:pt x="1504475" y="-123"/>
                    <a:pt x="1222932" y="-19760"/>
                    <a:pt x="956344" y="48597"/>
                  </a:cubicBezTo>
                  <a:lnTo>
                    <a:pt x="942495" y="5589"/>
                  </a:lnTo>
                  <a:cubicBezTo>
                    <a:pt x="941145" y="1275"/>
                    <a:pt x="936557" y="-1132"/>
                    <a:pt x="932238" y="217"/>
                  </a:cubicBezTo>
                  <a:cubicBezTo>
                    <a:pt x="930946" y="624"/>
                    <a:pt x="929769" y="1341"/>
                    <a:pt x="928823" y="2315"/>
                  </a:cubicBezTo>
                  <a:lnTo>
                    <a:pt x="852718" y="81384"/>
                  </a:lnTo>
                  <a:cubicBezTo>
                    <a:pt x="850625" y="83552"/>
                    <a:pt x="849895" y="86698"/>
                    <a:pt x="850815" y="89570"/>
                  </a:cubicBezTo>
                  <a:cubicBezTo>
                    <a:pt x="851200" y="90853"/>
                    <a:pt x="851917" y="92012"/>
                    <a:pt x="852895" y="92932"/>
                  </a:cubicBezTo>
                  <a:cubicBezTo>
                    <a:pt x="854103" y="94114"/>
                    <a:pt x="855647" y="94888"/>
                    <a:pt x="857320" y="95145"/>
                  </a:cubicBezTo>
                  <a:lnTo>
                    <a:pt x="965149" y="114967"/>
                  </a:lnTo>
                  <a:cubicBezTo>
                    <a:pt x="969618" y="115790"/>
                    <a:pt x="973910" y="112835"/>
                    <a:pt x="974733" y="108361"/>
                  </a:cubicBezTo>
                  <a:cubicBezTo>
                    <a:pt x="974977" y="107038"/>
                    <a:pt x="974892" y="105675"/>
                    <a:pt x="974485" y="104392"/>
                  </a:cubicBezTo>
                  <a:lnTo>
                    <a:pt x="961521" y="64128"/>
                  </a:lnTo>
                  <a:cubicBezTo>
                    <a:pt x="1060466" y="38973"/>
                    <a:pt x="1162092" y="25854"/>
                    <a:pt x="1264170" y="25058"/>
                  </a:cubicBezTo>
                  <a:cubicBezTo>
                    <a:pt x="1955041" y="21097"/>
                    <a:pt x="2518348" y="577962"/>
                    <a:pt x="2522330" y="1268856"/>
                  </a:cubicBezTo>
                  <a:cubicBezTo>
                    <a:pt x="2526268" y="1959748"/>
                    <a:pt x="1969421" y="2523060"/>
                    <a:pt x="1278506" y="2526998"/>
                  </a:cubicBezTo>
                  <a:cubicBezTo>
                    <a:pt x="587622" y="2530980"/>
                    <a:pt x="24332" y="1974093"/>
                    <a:pt x="20372" y="1283200"/>
                  </a:cubicBezTo>
                  <a:cubicBezTo>
                    <a:pt x="17567" y="793777"/>
                    <a:pt x="300433" y="347666"/>
                    <a:pt x="744313" y="141471"/>
                  </a:cubicBezTo>
                  <a:cubicBezTo>
                    <a:pt x="748282" y="139524"/>
                    <a:pt x="749924" y="134723"/>
                    <a:pt x="747977" y="130755"/>
                  </a:cubicBezTo>
                  <a:cubicBezTo>
                    <a:pt x="746078" y="126892"/>
                    <a:pt x="741477" y="125219"/>
                    <a:pt x="737543" y="126958"/>
                  </a:cubicBezTo>
                  <a:cubicBezTo>
                    <a:pt x="98826" y="423957"/>
                    <a:pt x="-178190" y="1182508"/>
                    <a:pt x="118808" y="1821225"/>
                  </a:cubicBezTo>
                  <a:cubicBezTo>
                    <a:pt x="415811" y="2459942"/>
                    <a:pt x="1174349" y="2736950"/>
                    <a:pt x="1813097" y="2439960"/>
                  </a:cubicBezTo>
                  <a:cubicBezTo>
                    <a:pt x="2103091" y="2305109"/>
                    <a:pt x="2331847" y="2066220"/>
                    <a:pt x="2454013" y="1770642"/>
                  </a:cubicBezTo>
                  <a:close/>
                  <a:moveTo>
                    <a:pt x="875151" y="81959"/>
                  </a:moveTo>
                  <a:lnTo>
                    <a:pt x="931079" y="23863"/>
                  </a:lnTo>
                  <a:lnTo>
                    <a:pt x="954441" y="96516"/>
                  </a:lnTo>
                  <a:close/>
                </a:path>
              </a:pathLst>
            </a:custGeom>
            <a:solidFill>
              <a:schemeClr val="tx1"/>
            </a:solidFill>
            <a:ln w="4423" cap="flat">
              <a:noFill/>
              <a:prstDash val="solid"/>
              <a:miter/>
            </a:ln>
          </p:spPr>
          <p:txBody>
            <a:bodyPr rtlCol="0" anchor="ctr"/>
            <a:lstStyle/>
            <a:p>
              <a:endParaRPr lang="es-ES"/>
            </a:p>
          </p:txBody>
        </p:sp>
      </p:grpSp>
      <p:sp>
        <p:nvSpPr>
          <p:cNvPr id="192" name="CuadroTexto 191">
            <a:extLst>
              <a:ext uri="{FF2B5EF4-FFF2-40B4-BE49-F238E27FC236}">
                <a16:creationId xmlns:a16="http://schemas.microsoft.com/office/drawing/2014/main" id="{CFFA6B56-7AAA-825D-DAC9-4D0C2491F700}"/>
              </a:ext>
            </a:extLst>
          </p:cNvPr>
          <p:cNvSpPr txBox="1"/>
          <p:nvPr/>
        </p:nvSpPr>
        <p:spPr>
          <a:xfrm>
            <a:off x="4722906" y="3660171"/>
            <a:ext cx="2023542" cy="923330"/>
          </a:xfrm>
          <a:prstGeom prst="rect">
            <a:avLst/>
          </a:prstGeom>
          <a:noFill/>
        </p:spPr>
        <p:txBody>
          <a:bodyPr wrap="square">
            <a:spAutoFit/>
          </a:bodyPr>
          <a:lstStyle/>
          <a:p>
            <a:pPr algn="ctr"/>
            <a:r>
              <a:rPr lang="es-ES" sz="1800" b="1" dirty="0"/>
              <a:t>Ley de Eficiencia Digital del Servicio Público de Justicia </a:t>
            </a:r>
          </a:p>
        </p:txBody>
      </p:sp>
      <p:sp>
        <p:nvSpPr>
          <p:cNvPr id="193" name="CuadroTexto 192">
            <a:extLst>
              <a:ext uri="{FF2B5EF4-FFF2-40B4-BE49-F238E27FC236}">
                <a16:creationId xmlns:a16="http://schemas.microsoft.com/office/drawing/2014/main" id="{42297377-B6AD-31AA-4E3A-5EFF6637FD8A}"/>
              </a:ext>
            </a:extLst>
          </p:cNvPr>
          <p:cNvSpPr txBox="1"/>
          <p:nvPr/>
        </p:nvSpPr>
        <p:spPr>
          <a:xfrm>
            <a:off x="4752982" y="3119826"/>
            <a:ext cx="2023542" cy="584775"/>
          </a:xfrm>
          <a:prstGeom prst="rect">
            <a:avLst/>
          </a:prstGeom>
          <a:noFill/>
        </p:spPr>
        <p:txBody>
          <a:bodyPr wrap="square">
            <a:spAutoFit/>
          </a:bodyPr>
          <a:lstStyle/>
          <a:p>
            <a:pPr algn="ctr"/>
            <a:r>
              <a:rPr lang="es-ES" sz="3200" dirty="0">
                <a:solidFill>
                  <a:schemeClr val="accent2"/>
                </a:solidFill>
              </a:rPr>
              <a:t>TITULOS</a:t>
            </a:r>
          </a:p>
        </p:txBody>
      </p:sp>
      <p:sp>
        <p:nvSpPr>
          <p:cNvPr id="194" name="CuadroTexto 193">
            <a:extLst>
              <a:ext uri="{FF2B5EF4-FFF2-40B4-BE49-F238E27FC236}">
                <a16:creationId xmlns:a16="http://schemas.microsoft.com/office/drawing/2014/main" id="{7EEF31A6-74C9-8A8B-0C35-86200D9ED12D}"/>
              </a:ext>
            </a:extLst>
          </p:cNvPr>
          <p:cNvSpPr txBox="1"/>
          <p:nvPr/>
        </p:nvSpPr>
        <p:spPr>
          <a:xfrm>
            <a:off x="814896" y="2332176"/>
            <a:ext cx="2474613" cy="369332"/>
          </a:xfrm>
          <a:prstGeom prst="rect">
            <a:avLst/>
          </a:prstGeom>
          <a:noFill/>
        </p:spPr>
        <p:txBody>
          <a:bodyPr wrap="square">
            <a:spAutoFit/>
          </a:bodyPr>
          <a:lstStyle/>
          <a:p>
            <a:pPr algn="r"/>
            <a:r>
              <a:rPr lang="es-ES" b="1" dirty="0">
                <a:solidFill>
                  <a:schemeClr val="accent2"/>
                </a:solidFill>
                <a:effectLst/>
                <a:ea typeface="Calibri" panose="020F0502020204030204" pitchFamily="34" charset="0"/>
                <a:cs typeface="Arial" panose="020B0604020202020204" pitchFamily="34" charset="0"/>
              </a:rPr>
              <a:t>TITULO </a:t>
            </a:r>
            <a:r>
              <a:rPr lang="es-ES" b="1" dirty="0" smtClean="0">
                <a:solidFill>
                  <a:schemeClr val="accent2"/>
                </a:solidFill>
                <a:effectLst/>
                <a:ea typeface="Calibri" panose="020F0502020204030204" pitchFamily="34" charset="0"/>
                <a:cs typeface="Arial" panose="020B0604020202020204" pitchFamily="34" charset="0"/>
              </a:rPr>
              <a:t>PRELIMINAR</a:t>
            </a:r>
            <a:endParaRPr lang="es-ES" b="1" dirty="0">
              <a:solidFill>
                <a:schemeClr val="accent2"/>
              </a:solidFill>
            </a:endParaRPr>
          </a:p>
        </p:txBody>
      </p:sp>
      <p:sp>
        <p:nvSpPr>
          <p:cNvPr id="195" name="CuadroTexto 194">
            <a:extLst>
              <a:ext uri="{FF2B5EF4-FFF2-40B4-BE49-F238E27FC236}">
                <a16:creationId xmlns:a16="http://schemas.microsoft.com/office/drawing/2014/main" id="{B32D6FBF-94BE-46C2-535F-BFF6860F1F4F}"/>
              </a:ext>
            </a:extLst>
          </p:cNvPr>
          <p:cNvSpPr txBox="1"/>
          <p:nvPr/>
        </p:nvSpPr>
        <p:spPr>
          <a:xfrm>
            <a:off x="228233" y="3207954"/>
            <a:ext cx="2630947" cy="1015663"/>
          </a:xfrm>
          <a:prstGeom prst="rect">
            <a:avLst/>
          </a:prstGeom>
          <a:noFill/>
        </p:spPr>
        <p:txBody>
          <a:bodyPr wrap="square">
            <a:spAutoFit/>
          </a:bodyPr>
          <a:lstStyle/>
          <a:p>
            <a:pPr algn="r"/>
            <a:r>
              <a:rPr lang="es-ES" b="1" dirty="0">
                <a:solidFill>
                  <a:schemeClr val="accent2"/>
                </a:solidFill>
                <a:effectLst/>
                <a:ea typeface="Calibri" panose="020F0502020204030204" pitchFamily="34" charset="0"/>
                <a:cs typeface="Arial" panose="020B0604020202020204" pitchFamily="34" charset="0"/>
              </a:rPr>
              <a:t>TITULO </a:t>
            </a:r>
            <a:r>
              <a:rPr lang="es-ES" b="1" dirty="0">
                <a:solidFill>
                  <a:schemeClr val="accent2"/>
                </a:solidFill>
                <a:ea typeface="Calibri" panose="020F0502020204030204" pitchFamily="34" charset="0"/>
                <a:cs typeface="Arial" panose="020B0604020202020204" pitchFamily="34" charset="0"/>
              </a:rPr>
              <a:t>PRIMERO </a:t>
            </a:r>
          </a:p>
          <a:p>
            <a:pPr algn="r"/>
            <a:r>
              <a:rPr lang="es-ES" sz="1400" dirty="0">
                <a:cs typeface="Arial" panose="020B0604020202020204" pitchFamily="34" charset="0"/>
              </a:rPr>
              <a:t>DERECHOS Y DEBERES DIGITALES EN EL ÁMBITO DE LA ADMINISTRACIÓN DE JUSTICIA</a:t>
            </a:r>
          </a:p>
        </p:txBody>
      </p:sp>
      <p:sp>
        <p:nvSpPr>
          <p:cNvPr id="196" name="CuadroTexto 195">
            <a:extLst>
              <a:ext uri="{FF2B5EF4-FFF2-40B4-BE49-F238E27FC236}">
                <a16:creationId xmlns:a16="http://schemas.microsoft.com/office/drawing/2014/main" id="{22D98E1B-0F88-DF29-80A6-51CC9208F435}"/>
              </a:ext>
            </a:extLst>
          </p:cNvPr>
          <p:cNvSpPr txBox="1"/>
          <p:nvPr/>
        </p:nvSpPr>
        <p:spPr>
          <a:xfrm>
            <a:off x="273030" y="4580883"/>
            <a:ext cx="2788440" cy="800219"/>
          </a:xfrm>
          <a:prstGeom prst="rect">
            <a:avLst/>
          </a:prstGeom>
          <a:noFill/>
        </p:spPr>
        <p:txBody>
          <a:bodyPr wrap="square">
            <a:spAutoFit/>
          </a:bodyPr>
          <a:lstStyle/>
          <a:p>
            <a:pPr algn="r"/>
            <a:r>
              <a:rPr lang="es-ES" b="1" dirty="0">
                <a:solidFill>
                  <a:schemeClr val="accent2"/>
                </a:solidFill>
                <a:effectLst/>
                <a:ea typeface="Calibri" panose="020F0502020204030204" pitchFamily="34" charset="0"/>
                <a:cs typeface="Arial" panose="020B0604020202020204" pitchFamily="34" charset="0"/>
              </a:rPr>
              <a:t>TITULO SEGUNDO</a:t>
            </a:r>
          </a:p>
          <a:p>
            <a:pPr algn="r"/>
            <a:r>
              <a:rPr lang="es-ES" sz="1400" b="1" dirty="0">
                <a:solidFill>
                  <a:schemeClr val="accent2"/>
                </a:solidFill>
                <a:ea typeface="Calibri" panose="020F0502020204030204" pitchFamily="34" charset="0"/>
                <a:cs typeface="Arial" panose="020B0604020202020204" pitchFamily="34" charset="0"/>
              </a:rPr>
              <a:t> </a:t>
            </a:r>
            <a:r>
              <a:rPr lang="es-ES" sz="1400" dirty="0">
                <a:cs typeface="Arial" panose="020B0604020202020204" pitchFamily="34" charset="0"/>
              </a:rPr>
              <a:t>ACCESO DIGITAL A LA ADMINISTRACIÓN DE JUSTICIA</a:t>
            </a:r>
          </a:p>
        </p:txBody>
      </p:sp>
      <p:sp>
        <p:nvSpPr>
          <p:cNvPr id="197" name="CuadroTexto 196">
            <a:extLst>
              <a:ext uri="{FF2B5EF4-FFF2-40B4-BE49-F238E27FC236}">
                <a16:creationId xmlns:a16="http://schemas.microsoft.com/office/drawing/2014/main" id="{B0E6D1BA-84F3-CA8F-C4FF-0A32156F12F3}"/>
              </a:ext>
            </a:extLst>
          </p:cNvPr>
          <p:cNvSpPr txBox="1"/>
          <p:nvPr/>
        </p:nvSpPr>
        <p:spPr>
          <a:xfrm>
            <a:off x="579215" y="5576096"/>
            <a:ext cx="3268596" cy="800219"/>
          </a:xfrm>
          <a:prstGeom prst="rect">
            <a:avLst/>
          </a:prstGeom>
          <a:noFill/>
        </p:spPr>
        <p:txBody>
          <a:bodyPr wrap="square">
            <a:spAutoFit/>
          </a:bodyPr>
          <a:lstStyle/>
          <a:p>
            <a:pPr algn="r"/>
            <a:r>
              <a:rPr lang="es-ES" b="1" dirty="0">
                <a:solidFill>
                  <a:schemeClr val="accent2"/>
                </a:solidFill>
                <a:effectLst/>
                <a:ea typeface="Calibri" panose="020F0502020204030204" pitchFamily="34" charset="0"/>
                <a:cs typeface="Arial" panose="020B0604020202020204" pitchFamily="34" charset="0"/>
              </a:rPr>
              <a:t>TITULO TERCER</a:t>
            </a:r>
            <a:r>
              <a:rPr lang="es-ES" b="1" dirty="0">
                <a:solidFill>
                  <a:schemeClr val="accent2"/>
                </a:solidFill>
                <a:ea typeface="Calibri" panose="020F0502020204030204" pitchFamily="34" charset="0"/>
                <a:cs typeface="Arial" panose="020B0604020202020204" pitchFamily="34" charset="0"/>
              </a:rPr>
              <a:t>O</a:t>
            </a:r>
          </a:p>
          <a:p>
            <a:pPr algn="r"/>
            <a:r>
              <a:rPr lang="es-ES" sz="1400" b="1" dirty="0">
                <a:solidFill>
                  <a:schemeClr val="accent2"/>
                </a:solidFill>
                <a:ea typeface="Calibri" panose="020F0502020204030204" pitchFamily="34" charset="0"/>
                <a:cs typeface="Arial" panose="020B0604020202020204" pitchFamily="34" charset="0"/>
              </a:rPr>
              <a:t> </a:t>
            </a:r>
            <a:r>
              <a:rPr lang="es-ES" sz="1400" dirty="0">
                <a:cs typeface="Arial" panose="020B0604020202020204" pitchFamily="34" charset="0"/>
              </a:rPr>
              <a:t>TRAMITACIÓN ELECTRÓNICA DE LOS PROCEDIMIENTOS JUDICIALES</a:t>
            </a:r>
          </a:p>
        </p:txBody>
      </p:sp>
      <p:sp>
        <p:nvSpPr>
          <p:cNvPr id="198" name="CuadroTexto 197">
            <a:extLst>
              <a:ext uri="{FF2B5EF4-FFF2-40B4-BE49-F238E27FC236}">
                <a16:creationId xmlns:a16="http://schemas.microsoft.com/office/drawing/2014/main" id="{DFA79240-C0A9-7BA6-CF26-3C8A5D226378}"/>
              </a:ext>
            </a:extLst>
          </p:cNvPr>
          <p:cNvSpPr txBox="1"/>
          <p:nvPr/>
        </p:nvSpPr>
        <p:spPr>
          <a:xfrm>
            <a:off x="8086162" y="2116733"/>
            <a:ext cx="3687675" cy="584775"/>
          </a:xfrm>
          <a:prstGeom prst="rect">
            <a:avLst/>
          </a:prstGeom>
          <a:noFill/>
        </p:spPr>
        <p:txBody>
          <a:bodyPr wrap="square">
            <a:spAutoFit/>
          </a:bodyPr>
          <a:lstStyle/>
          <a:p>
            <a:r>
              <a:rPr lang="es-ES" b="1" dirty="0">
                <a:solidFill>
                  <a:schemeClr val="accent2"/>
                </a:solidFill>
                <a:effectLst/>
                <a:ea typeface="Calibri" panose="020F0502020204030204" pitchFamily="34" charset="0"/>
                <a:cs typeface="Arial" panose="020B0604020202020204" pitchFamily="34" charset="0"/>
              </a:rPr>
              <a:t>TITULO CUARTO</a:t>
            </a:r>
          </a:p>
          <a:p>
            <a:r>
              <a:rPr lang="es-ES" sz="1400" dirty="0">
                <a:cs typeface="Arial" panose="020B0604020202020204" pitchFamily="34" charset="0"/>
              </a:rPr>
              <a:t>ACTOS Y SERVICIOS NO PRESENCIALES </a:t>
            </a:r>
          </a:p>
        </p:txBody>
      </p:sp>
      <p:sp>
        <p:nvSpPr>
          <p:cNvPr id="199" name="CuadroTexto 198">
            <a:extLst>
              <a:ext uri="{FF2B5EF4-FFF2-40B4-BE49-F238E27FC236}">
                <a16:creationId xmlns:a16="http://schemas.microsoft.com/office/drawing/2014/main" id="{7E3E042F-36C8-682A-A907-8561E70E8054}"/>
              </a:ext>
            </a:extLst>
          </p:cNvPr>
          <p:cNvSpPr txBox="1"/>
          <p:nvPr/>
        </p:nvSpPr>
        <p:spPr>
          <a:xfrm>
            <a:off x="8605120" y="2965589"/>
            <a:ext cx="2905008" cy="1046440"/>
          </a:xfrm>
          <a:prstGeom prst="rect">
            <a:avLst/>
          </a:prstGeom>
          <a:noFill/>
        </p:spPr>
        <p:txBody>
          <a:bodyPr wrap="square">
            <a:spAutoFit/>
          </a:bodyPr>
          <a:lstStyle/>
          <a:p>
            <a:pPr marR="181610" lvl="0">
              <a:tabLst>
                <a:tab pos="352425" algn="l"/>
              </a:tabLst>
            </a:pPr>
            <a:r>
              <a:rPr lang="es-ES" sz="2000" b="1" dirty="0">
                <a:solidFill>
                  <a:schemeClr val="accent2"/>
                </a:solidFill>
                <a:cs typeface="Arial" panose="020B0604020202020204" pitchFamily="34" charset="0"/>
              </a:rPr>
              <a:t>TITULO QUINTO</a:t>
            </a:r>
          </a:p>
          <a:p>
            <a:pPr marR="181610" lvl="0">
              <a:tabLst>
                <a:tab pos="352425" algn="l"/>
              </a:tabLst>
            </a:pPr>
            <a:r>
              <a:rPr lang="es-ES" sz="1400" dirty="0">
                <a:cs typeface="Arial" panose="020B0604020202020204" pitchFamily="34" charset="0"/>
              </a:rPr>
              <a:t>REGISTROS DE LA ADMINISTRACIÓN DE JUSTICIA Y LOS ARCHIVOS ELECTRÓNICOS</a:t>
            </a:r>
          </a:p>
        </p:txBody>
      </p:sp>
      <p:sp>
        <p:nvSpPr>
          <p:cNvPr id="200" name="CuadroTexto 199">
            <a:extLst>
              <a:ext uri="{FF2B5EF4-FFF2-40B4-BE49-F238E27FC236}">
                <a16:creationId xmlns:a16="http://schemas.microsoft.com/office/drawing/2014/main" id="{27F99232-9D48-CF7A-717E-3CB8EF977CEE}"/>
              </a:ext>
            </a:extLst>
          </p:cNvPr>
          <p:cNvSpPr txBox="1"/>
          <p:nvPr/>
        </p:nvSpPr>
        <p:spPr>
          <a:xfrm>
            <a:off x="8442661" y="4512041"/>
            <a:ext cx="3067467" cy="584775"/>
          </a:xfrm>
          <a:prstGeom prst="rect">
            <a:avLst/>
          </a:prstGeom>
          <a:noFill/>
        </p:spPr>
        <p:txBody>
          <a:bodyPr wrap="square">
            <a:spAutoFit/>
          </a:bodyPr>
          <a:lstStyle/>
          <a:p>
            <a:pPr marR="181610" lvl="0">
              <a:tabLst>
                <a:tab pos="352425" algn="l"/>
              </a:tabLst>
            </a:pPr>
            <a:r>
              <a:rPr lang="es-ES" b="1" dirty="0">
                <a:solidFill>
                  <a:schemeClr val="accent2"/>
                </a:solidFill>
                <a:cs typeface="Arial" panose="020B0604020202020204" pitchFamily="34" charset="0"/>
              </a:rPr>
              <a:t>TITULO SEXTO </a:t>
            </a:r>
          </a:p>
          <a:p>
            <a:pPr marR="181610" lvl="0">
              <a:tabLst>
                <a:tab pos="352425" algn="l"/>
              </a:tabLst>
            </a:pPr>
            <a:r>
              <a:rPr lang="es-ES" sz="1400" dirty="0">
                <a:cs typeface="Arial" panose="020B0604020202020204" pitchFamily="34" charset="0"/>
              </a:rPr>
              <a:t>TRANSPARENCIA Y DATOS ABIERTOS</a:t>
            </a:r>
          </a:p>
        </p:txBody>
      </p:sp>
      <p:sp>
        <p:nvSpPr>
          <p:cNvPr id="201" name="CuadroTexto 200">
            <a:extLst>
              <a:ext uri="{FF2B5EF4-FFF2-40B4-BE49-F238E27FC236}">
                <a16:creationId xmlns:a16="http://schemas.microsoft.com/office/drawing/2014/main" id="{E33CE9D2-A0CD-B887-B744-2C3F925D95E8}"/>
              </a:ext>
            </a:extLst>
          </p:cNvPr>
          <p:cNvSpPr txBox="1"/>
          <p:nvPr/>
        </p:nvSpPr>
        <p:spPr>
          <a:xfrm>
            <a:off x="7749019" y="5488355"/>
            <a:ext cx="4270383" cy="1231106"/>
          </a:xfrm>
          <a:prstGeom prst="rect">
            <a:avLst/>
          </a:prstGeom>
          <a:noFill/>
        </p:spPr>
        <p:txBody>
          <a:bodyPr wrap="square">
            <a:spAutoFit/>
          </a:bodyPr>
          <a:lstStyle/>
          <a:p>
            <a:pPr marR="181610" lvl="0">
              <a:tabLst>
                <a:tab pos="352425" algn="l"/>
              </a:tabLst>
            </a:pPr>
            <a:r>
              <a:rPr lang="es-ES" b="1" dirty="0">
                <a:solidFill>
                  <a:schemeClr val="accent2"/>
                </a:solidFill>
                <a:cs typeface="Arial" panose="020B0604020202020204" pitchFamily="34" charset="0"/>
              </a:rPr>
              <a:t>TITULO SÉPTIMO</a:t>
            </a:r>
          </a:p>
          <a:p>
            <a:pPr marR="181610" lvl="0">
              <a:tabLst>
                <a:tab pos="352425" algn="l"/>
              </a:tabLst>
            </a:pPr>
            <a:r>
              <a:rPr lang="es-ES" sz="1400" dirty="0">
                <a:cs typeface="Arial" panose="020B0604020202020204" pitchFamily="34" charset="0"/>
              </a:rPr>
              <a:t>COOPERACIÓN ENTRE LAS ADMINISTRACIONES CON COMPETENCIAS EN MATERIA DE ADMINISTRACIÓN DE JUSTICIA. EL ESQUEMA JUDICIAL DE INTEROPERABILIDAD Y SEGURIDAD</a:t>
            </a:r>
          </a:p>
        </p:txBody>
      </p:sp>
      <p:grpSp>
        <p:nvGrpSpPr>
          <p:cNvPr id="202" name="Grupo 201">
            <a:extLst>
              <a:ext uri="{FF2B5EF4-FFF2-40B4-BE49-F238E27FC236}">
                <a16:creationId xmlns:a16="http://schemas.microsoft.com/office/drawing/2014/main" id="{742E0A53-3640-3C59-9FC3-1DC5A36884D8}"/>
              </a:ext>
            </a:extLst>
          </p:cNvPr>
          <p:cNvGrpSpPr/>
          <p:nvPr/>
        </p:nvGrpSpPr>
        <p:grpSpPr>
          <a:xfrm>
            <a:off x="3631276" y="2429298"/>
            <a:ext cx="473616" cy="479699"/>
            <a:chOff x="11159553" y="585553"/>
            <a:chExt cx="874147" cy="885374"/>
          </a:xfrm>
          <a:solidFill>
            <a:schemeClr val="tx1"/>
          </a:solidFill>
        </p:grpSpPr>
        <p:sp>
          <p:nvSpPr>
            <p:cNvPr id="203" name="Forma libre: forma 202">
              <a:extLst>
                <a:ext uri="{FF2B5EF4-FFF2-40B4-BE49-F238E27FC236}">
                  <a16:creationId xmlns:a16="http://schemas.microsoft.com/office/drawing/2014/main" id="{76B59791-1982-FF47-3531-E7BE80B1370F}"/>
                </a:ext>
              </a:extLst>
            </p:cNvPr>
            <p:cNvSpPr/>
            <p:nvPr/>
          </p:nvSpPr>
          <p:spPr>
            <a:xfrm>
              <a:off x="11293746" y="749917"/>
              <a:ext cx="461934" cy="54534"/>
            </a:xfrm>
            <a:custGeom>
              <a:avLst/>
              <a:gdLst>
                <a:gd name="connsiteX0" fmla="*/ 16738 w 461934"/>
                <a:gd name="connsiteY0" fmla="*/ 18004 h 54533"/>
                <a:gd name="connsiteX1" fmla="*/ 2142 w 461934"/>
                <a:gd name="connsiteY1" fmla="*/ 19929 h 54533"/>
                <a:gd name="connsiteX2" fmla="*/ 4067 w 461934"/>
                <a:gd name="connsiteY2" fmla="*/ 34525 h 54533"/>
                <a:gd name="connsiteX3" fmla="*/ 207286 w 461934"/>
                <a:gd name="connsiteY3" fmla="*/ 23778 h 54533"/>
                <a:gd name="connsiteX4" fmla="*/ 256045 w 461934"/>
                <a:gd name="connsiteY4" fmla="*/ 23778 h 54533"/>
                <a:gd name="connsiteX5" fmla="*/ 459264 w 461934"/>
                <a:gd name="connsiteY5" fmla="*/ 34525 h 54533"/>
                <a:gd name="connsiteX6" fmla="*/ 461189 w 461934"/>
                <a:gd name="connsiteY6" fmla="*/ 19929 h 54533"/>
                <a:gd name="connsiteX7" fmla="*/ 446593 w 461934"/>
                <a:gd name="connsiteY7" fmla="*/ 18004 h 54533"/>
                <a:gd name="connsiteX8" fmla="*/ 261018 w 461934"/>
                <a:gd name="connsiteY8" fmla="*/ 3729 h 54533"/>
                <a:gd name="connsiteX9" fmla="*/ 201832 w 461934"/>
                <a:gd name="connsiteY9" fmla="*/ 3729 h 54533"/>
                <a:gd name="connsiteX10" fmla="*/ 16738 w 461934"/>
                <a:gd name="connsiteY10" fmla="*/ 18004 h 5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1934" h="54533">
                  <a:moveTo>
                    <a:pt x="16738" y="18004"/>
                  </a:moveTo>
                  <a:cubicBezTo>
                    <a:pt x="12246" y="14476"/>
                    <a:pt x="5671" y="15438"/>
                    <a:pt x="2142" y="19929"/>
                  </a:cubicBezTo>
                  <a:cubicBezTo>
                    <a:pt x="-1387" y="24420"/>
                    <a:pt x="-425" y="30996"/>
                    <a:pt x="4067" y="34525"/>
                  </a:cubicBezTo>
                  <a:cubicBezTo>
                    <a:pt x="55713" y="73821"/>
                    <a:pt x="106879" y="49923"/>
                    <a:pt x="207286" y="23778"/>
                  </a:cubicBezTo>
                  <a:cubicBezTo>
                    <a:pt x="223004" y="19769"/>
                    <a:pt x="240327" y="19769"/>
                    <a:pt x="256045" y="23778"/>
                  </a:cubicBezTo>
                  <a:cubicBezTo>
                    <a:pt x="356291" y="49762"/>
                    <a:pt x="407617" y="73821"/>
                    <a:pt x="459264" y="34525"/>
                  </a:cubicBezTo>
                  <a:cubicBezTo>
                    <a:pt x="463755" y="30996"/>
                    <a:pt x="464718" y="24580"/>
                    <a:pt x="461189" y="19929"/>
                  </a:cubicBezTo>
                  <a:cubicBezTo>
                    <a:pt x="457661" y="15438"/>
                    <a:pt x="451245" y="14476"/>
                    <a:pt x="446593" y="18004"/>
                  </a:cubicBezTo>
                  <a:cubicBezTo>
                    <a:pt x="405211" y="49441"/>
                    <a:pt x="366877" y="31157"/>
                    <a:pt x="261018" y="3729"/>
                  </a:cubicBezTo>
                  <a:cubicBezTo>
                    <a:pt x="241610" y="-1243"/>
                    <a:pt x="221240" y="-1243"/>
                    <a:pt x="201832" y="3729"/>
                  </a:cubicBezTo>
                  <a:cubicBezTo>
                    <a:pt x="96614" y="31157"/>
                    <a:pt x="58119" y="49441"/>
                    <a:pt x="16738" y="18004"/>
                  </a:cubicBezTo>
                  <a:close/>
                </a:path>
              </a:pathLst>
            </a:custGeom>
            <a:grpFill/>
            <a:ln w="1602" cap="flat">
              <a:noFill/>
              <a:prstDash val="solid"/>
              <a:miter/>
            </a:ln>
          </p:spPr>
          <p:txBody>
            <a:bodyPr rtlCol="0" anchor="ctr"/>
            <a:lstStyle/>
            <a:p>
              <a:endParaRPr lang="es-ES"/>
            </a:p>
          </p:txBody>
        </p:sp>
        <p:sp>
          <p:nvSpPr>
            <p:cNvPr id="204" name="Forma libre: forma 203">
              <a:extLst>
                <a:ext uri="{FF2B5EF4-FFF2-40B4-BE49-F238E27FC236}">
                  <a16:creationId xmlns:a16="http://schemas.microsoft.com/office/drawing/2014/main" id="{B6B0D967-67FB-0526-56DD-3C02B13A704D}"/>
                </a:ext>
              </a:extLst>
            </p:cNvPr>
            <p:cNvSpPr/>
            <p:nvPr/>
          </p:nvSpPr>
          <p:spPr>
            <a:xfrm>
              <a:off x="11396134" y="781715"/>
              <a:ext cx="258234" cy="421836"/>
            </a:xfrm>
            <a:custGeom>
              <a:avLst/>
              <a:gdLst>
                <a:gd name="connsiteX0" fmla="*/ 0 w 258234"/>
                <a:gd name="connsiteY0" fmla="*/ 412693 h 421835"/>
                <a:gd name="connsiteX1" fmla="*/ 10426 w 258234"/>
                <a:gd name="connsiteY1" fmla="*/ 423119 h 421835"/>
                <a:gd name="connsiteX2" fmla="*/ 248450 w 258234"/>
                <a:gd name="connsiteY2" fmla="*/ 423119 h 421835"/>
                <a:gd name="connsiteX3" fmla="*/ 258876 w 258234"/>
                <a:gd name="connsiteY3" fmla="*/ 412693 h 421835"/>
                <a:gd name="connsiteX4" fmla="*/ 139863 w 258234"/>
                <a:gd name="connsiteY4" fmla="*/ 348857 h 421835"/>
                <a:gd name="connsiteX5" fmla="*/ 139863 w 258234"/>
                <a:gd name="connsiteY5" fmla="*/ 77310 h 421835"/>
                <a:gd name="connsiteX6" fmla="*/ 166168 w 258234"/>
                <a:gd name="connsiteY6" fmla="*/ 39457 h 421835"/>
                <a:gd name="connsiteX7" fmla="*/ 129438 w 258234"/>
                <a:gd name="connsiteY7" fmla="*/ 0 h 421835"/>
                <a:gd name="connsiteX8" fmla="*/ 92707 w 258234"/>
                <a:gd name="connsiteY8" fmla="*/ 39457 h 421835"/>
                <a:gd name="connsiteX9" fmla="*/ 119012 w 258234"/>
                <a:gd name="connsiteY9" fmla="*/ 77310 h 421835"/>
                <a:gd name="connsiteX10" fmla="*/ 119012 w 258234"/>
                <a:gd name="connsiteY10" fmla="*/ 348857 h 421835"/>
                <a:gd name="connsiteX11" fmla="*/ 0 w 258234"/>
                <a:gd name="connsiteY11" fmla="*/ 412693 h 421835"/>
                <a:gd name="connsiteX12" fmla="*/ 113398 w 258234"/>
                <a:gd name="connsiteY12" fmla="*/ 39457 h 421835"/>
                <a:gd name="connsiteX13" fmla="*/ 129277 w 258234"/>
                <a:gd name="connsiteY13" fmla="*/ 20691 h 421835"/>
                <a:gd name="connsiteX14" fmla="*/ 145156 w 258234"/>
                <a:gd name="connsiteY14" fmla="*/ 39457 h 421835"/>
                <a:gd name="connsiteX15" fmla="*/ 129277 w 258234"/>
                <a:gd name="connsiteY15" fmla="*/ 58223 h 421835"/>
                <a:gd name="connsiteX16" fmla="*/ 113398 w 258234"/>
                <a:gd name="connsiteY16" fmla="*/ 39457 h 421835"/>
                <a:gd name="connsiteX17" fmla="*/ 129438 w 258234"/>
                <a:gd name="connsiteY17" fmla="*/ 369547 h 421835"/>
                <a:gd name="connsiteX18" fmla="*/ 234335 w 258234"/>
                <a:gd name="connsiteY18" fmla="*/ 402428 h 421835"/>
                <a:gd name="connsiteX19" fmla="*/ 24380 w 258234"/>
                <a:gd name="connsiteY19" fmla="*/ 402428 h 421835"/>
                <a:gd name="connsiteX20" fmla="*/ 129438 w 258234"/>
                <a:gd name="connsiteY20" fmla="*/ 369547 h 42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234" h="421835">
                  <a:moveTo>
                    <a:pt x="0" y="412693"/>
                  </a:moveTo>
                  <a:cubicBezTo>
                    <a:pt x="0" y="418468"/>
                    <a:pt x="4651" y="423119"/>
                    <a:pt x="10426" y="423119"/>
                  </a:cubicBezTo>
                  <a:lnTo>
                    <a:pt x="248450" y="423119"/>
                  </a:lnTo>
                  <a:cubicBezTo>
                    <a:pt x="254224" y="423119"/>
                    <a:pt x="258876" y="418468"/>
                    <a:pt x="258876" y="412693"/>
                  </a:cubicBezTo>
                  <a:cubicBezTo>
                    <a:pt x="258876" y="377888"/>
                    <a:pt x="208351" y="351263"/>
                    <a:pt x="139863" y="348857"/>
                  </a:cubicBezTo>
                  <a:lnTo>
                    <a:pt x="139863" y="77310"/>
                  </a:lnTo>
                  <a:cubicBezTo>
                    <a:pt x="155101" y="72498"/>
                    <a:pt x="166168" y="57421"/>
                    <a:pt x="166168" y="39457"/>
                  </a:cubicBezTo>
                  <a:cubicBezTo>
                    <a:pt x="166168" y="17643"/>
                    <a:pt x="149647" y="0"/>
                    <a:pt x="129438" y="0"/>
                  </a:cubicBezTo>
                  <a:cubicBezTo>
                    <a:pt x="109228" y="0"/>
                    <a:pt x="92707" y="17643"/>
                    <a:pt x="92707" y="39457"/>
                  </a:cubicBezTo>
                  <a:cubicBezTo>
                    <a:pt x="92707" y="57421"/>
                    <a:pt x="103775" y="72498"/>
                    <a:pt x="119012" y="77310"/>
                  </a:cubicBezTo>
                  <a:lnTo>
                    <a:pt x="119012" y="348857"/>
                  </a:lnTo>
                  <a:cubicBezTo>
                    <a:pt x="50524" y="351423"/>
                    <a:pt x="0" y="378048"/>
                    <a:pt x="0" y="412693"/>
                  </a:cubicBezTo>
                  <a:close/>
                  <a:moveTo>
                    <a:pt x="113398" y="39457"/>
                  </a:moveTo>
                  <a:cubicBezTo>
                    <a:pt x="113398" y="29192"/>
                    <a:pt x="120456" y="20691"/>
                    <a:pt x="129277" y="20691"/>
                  </a:cubicBezTo>
                  <a:cubicBezTo>
                    <a:pt x="138099" y="20691"/>
                    <a:pt x="145156" y="29031"/>
                    <a:pt x="145156" y="39457"/>
                  </a:cubicBezTo>
                  <a:cubicBezTo>
                    <a:pt x="145156" y="49722"/>
                    <a:pt x="138099" y="58223"/>
                    <a:pt x="129277" y="58223"/>
                  </a:cubicBezTo>
                  <a:cubicBezTo>
                    <a:pt x="120616" y="58223"/>
                    <a:pt x="113398" y="49882"/>
                    <a:pt x="113398" y="39457"/>
                  </a:cubicBezTo>
                  <a:close/>
                  <a:moveTo>
                    <a:pt x="129438" y="369547"/>
                  </a:moveTo>
                  <a:cubicBezTo>
                    <a:pt x="182688" y="369547"/>
                    <a:pt x="222466" y="385266"/>
                    <a:pt x="234335" y="402428"/>
                  </a:cubicBezTo>
                  <a:lnTo>
                    <a:pt x="24380" y="402428"/>
                  </a:lnTo>
                  <a:cubicBezTo>
                    <a:pt x="36249" y="385266"/>
                    <a:pt x="76187" y="369547"/>
                    <a:pt x="129438" y="369547"/>
                  </a:cubicBezTo>
                  <a:close/>
                </a:path>
              </a:pathLst>
            </a:custGeom>
            <a:grpFill/>
            <a:ln w="1602" cap="flat">
              <a:noFill/>
              <a:prstDash val="solid"/>
              <a:miter/>
            </a:ln>
          </p:spPr>
          <p:txBody>
            <a:bodyPr rtlCol="0" anchor="ctr"/>
            <a:lstStyle/>
            <a:p>
              <a:endParaRPr lang="es-ES"/>
            </a:p>
          </p:txBody>
        </p:sp>
        <p:sp>
          <p:nvSpPr>
            <p:cNvPr id="205" name="Forma libre: forma 204">
              <a:extLst>
                <a:ext uri="{FF2B5EF4-FFF2-40B4-BE49-F238E27FC236}">
                  <a16:creationId xmlns:a16="http://schemas.microsoft.com/office/drawing/2014/main" id="{82C2BA89-B620-5AA9-8453-CD9115DA7B6D}"/>
                </a:ext>
              </a:extLst>
            </p:cNvPr>
            <p:cNvSpPr/>
            <p:nvPr/>
          </p:nvSpPr>
          <p:spPr>
            <a:xfrm>
              <a:off x="11514986" y="682110"/>
              <a:ext cx="20851" cy="56138"/>
            </a:xfrm>
            <a:custGeom>
              <a:avLst/>
              <a:gdLst>
                <a:gd name="connsiteX0" fmla="*/ 20851 w 20851"/>
                <a:gd name="connsiteY0" fmla="*/ 46514 h 56137"/>
                <a:gd name="connsiteX1" fmla="*/ 20851 w 20851"/>
                <a:gd name="connsiteY1" fmla="*/ 10426 h 56137"/>
                <a:gd name="connsiteX2" fmla="*/ 10426 w 20851"/>
                <a:gd name="connsiteY2" fmla="*/ 0 h 56137"/>
                <a:gd name="connsiteX3" fmla="*/ 0 w 20851"/>
                <a:gd name="connsiteY3" fmla="*/ 10426 h 56137"/>
                <a:gd name="connsiteX4" fmla="*/ 0 w 20851"/>
                <a:gd name="connsiteY4" fmla="*/ 46514 h 56137"/>
                <a:gd name="connsiteX5" fmla="*/ 10426 w 20851"/>
                <a:gd name="connsiteY5" fmla="*/ 56940 h 56137"/>
                <a:gd name="connsiteX6" fmla="*/ 20851 w 20851"/>
                <a:gd name="connsiteY6" fmla="*/ 46514 h 5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1" h="56137">
                  <a:moveTo>
                    <a:pt x="20851" y="46514"/>
                  </a:moveTo>
                  <a:lnTo>
                    <a:pt x="20851" y="10426"/>
                  </a:lnTo>
                  <a:cubicBezTo>
                    <a:pt x="20851" y="4651"/>
                    <a:pt x="16200" y="0"/>
                    <a:pt x="10426" y="0"/>
                  </a:cubicBezTo>
                  <a:cubicBezTo>
                    <a:pt x="4652" y="0"/>
                    <a:pt x="0" y="4651"/>
                    <a:pt x="0" y="10426"/>
                  </a:cubicBezTo>
                  <a:lnTo>
                    <a:pt x="0" y="46514"/>
                  </a:lnTo>
                  <a:cubicBezTo>
                    <a:pt x="0" y="52288"/>
                    <a:pt x="4652" y="56940"/>
                    <a:pt x="10426" y="56940"/>
                  </a:cubicBezTo>
                  <a:cubicBezTo>
                    <a:pt x="16200" y="56779"/>
                    <a:pt x="20851" y="52288"/>
                    <a:pt x="20851" y="46514"/>
                  </a:cubicBezTo>
                  <a:close/>
                </a:path>
              </a:pathLst>
            </a:custGeom>
            <a:grpFill/>
            <a:ln w="1602" cap="flat">
              <a:noFill/>
              <a:prstDash val="solid"/>
              <a:miter/>
            </a:ln>
          </p:spPr>
          <p:txBody>
            <a:bodyPr rtlCol="0" anchor="ctr"/>
            <a:lstStyle/>
            <a:p>
              <a:endParaRPr lang="es-ES"/>
            </a:p>
          </p:txBody>
        </p:sp>
        <p:sp>
          <p:nvSpPr>
            <p:cNvPr id="206" name="Forma libre: forma 205">
              <a:extLst>
                <a:ext uri="{FF2B5EF4-FFF2-40B4-BE49-F238E27FC236}">
                  <a16:creationId xmlns:a16="http://schemas.microsoft.com/office/drawing/2014/main" id="{81BA486A-32CC-D975-6C26-DB3E8F768D70}"/>
                </a:ext>
              </a:extLst>
            </p:cNvPr>
            <p:cNvSpPr/>
            <p:nvPr/>
          </p:nvSpPr>
          <p:spPr>
            <a:xfrm>
              <a:off x="11259237" y="1027438"/>
              <a:ext cx="129919" cy="59346"/>
            </a:xfrm>
            <a:custGeom>
              <a:avLst/>
              <a:gdLst>
                <a:gd name="connsiteX0" fmla="*/ 48199 w 129919"/>
                <a:gd name="connsiteY0" fmla="*/ 60469 h 59345"/>
                <a:gd name="connsiteX1" fmla="*/ 81721 w 129919"/>
                <a:gd name="connsiteY1" fmla="*/ 60469 h 59345"/>
                <a:gd name="connsiteX2" fmla="*/ 119414 w 129919"/>
                <a:gd name="connsiteY2" fmla="*/ 0 h 59345"/>
                <a:gd name="connsiteX3" fmla="*/ 10507 w 129919"/>
                <a:gd name="connsiteY3" fmla="*/ 0 h 59345"/>
                <a:gd name="connsiteX4" fmla="*/ 48199 w 129919"/>
                <a:gd name="connsiteY4" fmla="*/ 60469 h 59345"/>
                <a:gd name="connsiteX5" fmla="*/ 107545 w 129919"/>
                <a:gd name="connsiteY5" fmla="*/ 20691 h 59345"/>
                <a:gd name="connsiteX6" fmla="*/ 81561 w 129919"/>
                <a:gd name="connsiteY6" fmla="*/ 39617 h 59345"/>
                <a:gd name="connsiteX7" fmla="*/ 48039 w 129919"/>
                <a:gd name="connsiteY7" fmla="*/ 39617 h 59345"/>
                <a:gd name="connsiteX8" fmla="*/ 22055 w 129919"/>
                <a:gd name="connsiteY8" fmla="*/ 20691 h 59345"/>
                <a:gd name="connsiteX9" fmla="*/ 107545 w 129919"/>
                <a:gd name="connsiteY9" fmla="*/ 20691 h 5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919" h="59345">
                  <a:moveTo>
                    <a:pt x="48199" y="60469"/>
                  </a:moveTo>
                  <a:lnTo>
                    <a:pt x="81721" y="60469"/>
                  </a:lnTo>
                  <a:cubicBezTo>
                    <a:pt x="127915" y="60469"/>
                    <a:pt x="142030" y="0"/>
                    <a:pt x="119414" y="0"/>
                  </a:cubicBezTo>
                  <a:lnTo>
                    <a:pt x="10507" y="0"/>
                  </a:lnTo>
                  <a:cubicBezTo>
                    <a:pt x="-11788" y="0"/>
                    <a:pt x="1685" y="60469"/>
                    <a:pt x="48199" y="60469"/>
                  </a:cubicBezTo>
                  <a:close/>
                  <a:moveTo>
                    <a:pt x="107545" y="20691"/>
                  </a:moveTo>
                  <a:cubicBezTo>
                    <a:pt x="104016" y="31598"/>
                    <a:pt x="93751" y="39617"/>
                    <a:pt x="81561" y="39617"/>
                  </a:cubicBezTo>
                  <a:lnTo>
                    <a:pt x="48039" y="39617"/>
                  </a:lnTo>
                  <a:cubicBezTo>
                    <a:pt x="35849" y="39617"/>
                    <a:pt x="25584" y="31598"/>
                    <a:pt x="22055" y="20691"/>
                  </a:cubicBezTo>
                  <a:lnTo>
                    <a:pt x="107545" y="20691"/>
                  </a:lnTo>
                  <a:close/>
                </a:path>
              </a:pathLst>
            </a:custGeom>
            <a:grpFill/>
            <a:ln w="1602" cap="flat">
              <a:noFill/>
              <a:prstDash val="solid"/>
              <a:miter/>
            </a:ln>
          </p:spPr>
          <p:txBody>
            <a:bodyPr rtlCol="0" anchor="ctr"/>
            <a:lstStyle/>
            <a:p>
              <a:endParaRPr lang="es-ES"/>
            </a:p>
          </p:txBody>
        </p:sp>
        <p:sp>
          <p:nvSpPr>
            <p:cNvPr id="207" name="Forma libre: forma 206">
              <a:extLst>
                <a:ext uri="{FF2B5EF4-FFF2-40B4-BE49-F238E27FC236}">
                  <a16:creationId xmlns:a16="http://schemas.microsoft.com/office/drawing/2014/main" id="{91B1A146-EACA-6F9B-3657-8A66C86F433E}"/>
                </a:ext>
              </a:extLst>
            </p:cNvPr>
            <p:cNvSpPr/>
            <p:nvPr/>
          </p:nvSpPr>
          <p:spPr>
            <a:xfrm>
              <a:off x="11264586" y="811067"/>
              <a:ext cx="118691" cy="208512"/>
            </a:xfrm>
            <a:custGeom>
              <a:avLst/>
              <a:gdLst>
                <a:gd name="connsiteX0" fmla="*/ 20716 w 118691"/>
                <a:gd name="connsiteY0" fmla="*/ 201294 h 208512"/>
                <a:gd name="connsiteX1" fmla="*/ 59531 w 118691"/>
                <a:gd name="connsiteY1" fmla="*/ 51486 h 208512"/>
                <a:gd name="connsiteX2" fmla="*/ 98347 w 118691"/>
                <a:gd name="connsiteY2" fmla="*/ 201294 h 208512"/>
                <a:gd name="connsiteX3" fmla="*/ 118396 w 118691"/>
                <a:gd name="connsiteY3" fmla="*/ 196162 h 208512"/>
                <a:gd name="connsiteX4" fmla="*/ 69476 w 118691"/>
                <a:gd name="connsiteY4" fmla="*/ 7699 h 208512"/>
                <a:gd name="connsiteX5" fmla="*/ 59371 w 118691"/>
                <a:gd name="connsiteY5" fmla="*/ 0 h 208512"/>
                <a:gd name="connsiteX6" fmla="*/ 49266 w 118691"/>
                <a:gd name="connsiteY6" fmla="*/ 7699 h 208512"/>
                <a:gd name="connsiteX7" fmla="*/ 346 w 118691"/>
                <a:gd name="connsiteY7" fmla="*/ 196162 h 208512"/>
                <a:gd name="connsiteX8" fmla="*/ 20716 w 118691"/>
                <a:gd name="connsiteY8" fmla="*/ 201294 h 2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91" h="208512">
                  <a:moveTo>
                    <a:pt x="20716" y="201294"/>
                  </a:moveTo>
                  <a:lnTo>
                    <a:pt x="59531" y="51486"/>
                  </a:lnTo>
                  <a:lnTo>
                    <a:pt x="98347" y="201294"/>
                  </a:lnTo>
                  <a:cubicBezTo>
                    <a:pt x="101876" y="214607"/>
                    <a:pt x="121925" y="209314"/>
                    <a:pt x="118396" y="196162"/>
                  </a:cubicBezTo>
                  <a:lnTo>
                    <a:pt x="69476" y="7699"/>
                  </a:lnTo>
                  <a:cubicBezTo>
                    <a:pt x="68353" y="3047"/>
                    <a:pt x="64183" y="0"/>
                    <a:pt x="59371" y="0"/>
                  </a:cubicBezTo>
                  <a:cubicBezTo>
                    <a:pt x="54559" y="0"/>
                    <a:pt x="50550" y="3208"/>
                    <a:pt x="49266" y="7699"/>
                  </a:cubicBezTo>
                  <a:lnTo>
                    <a:pt x="346" y="196162"/>
                  </a:lnTo>
                  <a:cubicBezTo>
                    <a:pt x="-2862" y="209314"/>
                    <a:pt x="17188" y="214447"/>
                    <a:pt x="20716" y="201294"/>
                  </a:cubicBezTo>
                  <a:close/>
                </a:path>
              </a:pathLst>
            </a:custGeom>
            <a:grpFill/>
            <a:ln w="1602" cap="flat">
              <a:noFill/>
              <a:prstDash val="solid"/>
              <a:miter/>
            </a:ln>
          </p:spPr>
          <p:txBody>
            <a:bodyPr rtlCol="0" anchor="ctr"/>
            <a:lstStyle/>
            <a:p>
              <a:endParaRPr lang="es-ES"/>
            </a:p>
          </p:txBody>
        </p:sp>
        <p:sp>
          <p:nvSpPr>
            <p:cNvPr id="208" name="Forma libre: forma 207">
              <a:extLst>
                <a:ext uri="{FF2B5EF4-FFF2-40B4-BE49-F238E27FC236}">
                  <a16:creationId xmlns:a16="http://schemas.microsoft.com/office/drawing/2014/main" id="{95F85C2B-FDD6-6C33-6870-0EE169ABC474}"/>
                </a:ext>
              </a:extLst>
            </p:cNvPr>
            <p:cNvSpPr/>
            <p:nvPr/>
          </p:nvSpPr>
          <p:spPr>
            <a:xfrm>
              <a:off x="11661986" y="1027438"/>
              <a:ext cx="129919" cy="59346"/>
            </a:xfrm>
            <a:custGeom>
              <a:avLst/>
              <a:gdLst>
                <a:gd name="connsiteX0" fmla="*/ 10507 w 129919"/>
                <a:gd name="connsiteY0" fmla="*/ 0 h 59345"/>
                <a:gd name="connsiteX1" fmla="*/ 48199 w 129919"/>
                <a:gd name="connsiteY1" fmla="*/ 60469 h 59345"/>
                <a:gd name="connsiteX2" fmla="*/ 81722 w 129919"/>
                <a:gd name="connsiteY2" fmla="*/ 60469 h 59345"/>
                <a:gd name="connsiteX3" fmla="*/ 119414 w 129919"/>
                <a:gd name="connsiteY3" fmla="*/ 0 h 59345"/>
                <a:gd name="connsiteX4" fmla="*/ 10507 w 129919"/>
                <a:gd name="connsiteY4" fmla="*/ 0 h 59345"/>
                <a:gd name="connsiteX5" fmla="*/ 81722 w 129919"/>
                <a:gd name="connsiteY5" fmla="*/ 39617 h 59345"/>
                <a:gd name="connsiteX6" fmla="*/ 48199 w 129919"/>
                <a:gd name="connsiteY6" fmla="*/ 39617 h 59345"/>
                <a:gd name="connsiteX7" fmla="*/ 22215 w 129919"/>
                <a:gd name="connsiteY7" fmla="*/ 20691 h 59345"/>
                <a:gd name="connsiteX8" fmla="*/ 107705 w 129919"/>
                <a:gd name="connsiteY8" fmla="*/ 20691 h 59345"/>
                <a:gd name="connsiteX9" fmla="*/ 81722 w 129919"/>
                <a:gd name="connsiteY9" fmla="*/ 39617 h 5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919" h="59345">
                  <a:moveTo>
                    <a:pt x="10507" y="0"/>
                  </a:moveTo>
                  <a:cubicBezTo>
                    <a:pt x="-11788" y="0"/>
                    <a:pt x="1685" y="60469"/>
                    <a:pt x="48199" y="60469"/>
                  </a:cubicBezTo>
                  <a:lnTo>
                    <a:pt x="81722" y="60469"/>
                  </a:lnTo>
                  <a:cubicBezTo>
                    <a:pt x="127915" y="60469"/>
                    <a:pt x="142030" y="0"/>
                    <a:pt x="119414" y="0"/>
                  </a:cubicBezTo>
                  <a:lnTo>
                    <a:pt x="10507" y="0"/>
                  </a:lnTo>
                  <a:close/>
                  <a:moveTo>
                    <a:pt x="81722" y="39617"/>
                  </a:moveTo>
                  <a:lnTo>
                    <a:pt x="48199" y="39617"/>
                  </a:lnTo>
                  <a:cubicBezTo>
                    <a:pt x="36009" y="39617"/>
                    <a:pt x="25744" y="31598"/>
                    <a:pt x="22215" y="20691"/>
                  </a:cubicBezTo>
                  <a:lnTo>
                    <a:pt x="107705" y="20691"/>
                  </a:lnTo>
                  <a:cubicBezTo>
                    <a:pt x="104177" y="31758"/>
                    <a:pt x="93751" y="39617"/>
                    <a:pt x="81722" y="39617"/>
                  </a:cubicBezTo>
                  <a:close/>
                </a:path>
              </a:pathLst>
            </a:custGeom>
            <a:grpFill/>
            <a:ln w="1602" cap="flat">
              <a:noFill/>
              <a:prstDash val="solid"/>
              <a:miter/>
            </a:ln>
          </p:spPr>
          <p:txBody>
            <a:bodyPr rtlCol="0" anchor="ctr"/>
            <a:lstStyle/>
            <a:p>
              <a:endParaRPr lang="es-ES"/>
            </a:p>
          </p:txBody>
        </p:sp>
        <p:sp>
          <p:nvSpPr>
            <p:cNvPr id="209" name="Forma libre: forma 208">
              <a:extLst>
                <a:ext uri="{FF2B5EF4-FFF2-40B4-BE49-F238E27FC236}">
                  <a16:creationId xmlns:a16="http://schemas.microsoft.com/office/drawing/2014/main" id="{A48EB299-838C-E9EE-BB04-3BCB3674993A}"/>
                </a:ext>
              </a:extLst>
            </p:cNvPr>
            <p:cNvSpPr/>
            <p:nvPr/>
          </p:nvSpPr>
          <p:spPr>
            <a:xfrm>
              <a:off x="11667429" y="810906"/>
              <a:ext cx="117088" cy="208512"/>
            </a:xfrm>
            <a:custGeom>
              <a:avLst/>
              <a:gdLst>
                <a:gd name="connsiteX0" fmla="*/ 69542 w 117087"/>
                <a:gd name="connsiteY0" fmla="*/ 7699 h 208512"/>
                <a:gd name="connsiteX1" fmla="*/ 59437 w 117087"/>
                <a:gd name="connsiteY1" fmla="*/ 0 h 208512"/>
                <a:gd name="connsiteX2" fmla="*/ 49332 w 117087"/>
                <a:gd name="connsiteY2" fmla="*/ 7699 h 208512"/>
                <a:gd name="connsiteX3" fmla="*/ 412 w 117087"/>
                <a:gd name="connsiteY3" fmla="*/ 196162 h 208512"/>
                <a:gd name="connsiteX4" fmla="*/ 20461 w 117087"/>
                <a:gd name="connsiteY4" fmla="*/ 201294 h 208512"/>
                <a:gd name="connsiteX5" fmla="*/ 59276 w 117087"/>
                <a:gd name="connsiteY5" fmla="*/ 51486 h 208512"/>
                <a:gd name="connsiteX6" fmla="*/ 98092 w 117087"/>
                <a:gd name="connsiteY6" fmla="*/ 201294 h 208512"/>
                <a:gd name="connsiteX7" fmla="*/ 118141 w 117087"/>
                <a:gd name="connsiteY7" fmla="*/ 196162 h 208512"/>
                <a:gd name="connsiteX8" fmla="*/ 69542 w 117087"/>
                <a:gd name="connsiteY8" fmla="*/ 7699 h 2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87" h="208512">
                  <a:moveTo>
                    <a:pt x="69542" y="7699"/>
                  </a:moveTo>
                  <a:cubicBezTo>
                    <a:pt x="68419" y="3047"/>
                    <a:pt x="64249" y="0"/>
                    <a:pt x="59437" y="0"/>
                  </a:cubicBezTo>
                  <a:cubicBezTo>
                    <a:pt x="54785" y="0"/>
                    <a:pt x="50615" y="3208"/>
                    <a:pt x="49332" y="7699"/>
                  </a:cubicBezTo>
                  <a:lnTo>
                    <a:pt x="412" y="196162"/>
                  </a:lnTo>
                  <a:cubicBezTo>
                    <a:pt x="-3117" y="209474"/>
                    <a:pt x="17093" y="214767"/>
                    <a:pt x="20461" y="201294"/>
                  </a:cubicBezTo>
                  <a:lnTo>
                    <a:pt x="59276" y="51486"/>
                  </a:lnTo>
                  <a:lnTo>
                    <a:pt x="98092" y="201294"/>
                  </a:lnTo>
                  <a:cubicBezTo>
                    <a:pt x="101460" y="214607"/>
                    <a:pt x="121670" y="209314"/>
                    <a:pt x="118141" y="196162"/>
                  </a:cubicBezTo>
                  <a:lnTo>
                    <a:pt x="69542" y="7699"/>
                  </a:lnTo>
                  <a:close/>
                </a:path>
              </a:pathLst>
            </a:custGeom>
            <a:grpFill/>
            <a:ln w="1602" cap="flat">
              <a:noFill/>
              <a:prstDash val="solid"/>
              <a:miter/>
            </a:ln>
          </p:spPr>
          <p:txBody>
            <a:bodyPr rtlCol="0" anchor="ctr"/>
            <a:lstStyle/>
            <a:p>
              <a:endParaRPr lang="es-ES"/>
            </a:p>
          </p:txBody>
        </p:sp>
        <p:sp>
          <p:nvSpPr>
            <p:cNvPr id="210" name="Forma libre: forma 209">
              <a:extLst>
                <a:ext uri="{FF2B5EF4-FFF2-40B4-BE49-F238E27FC236}">
                  <a16:creationId xmlns:a16="http://schemas.microsoft.com/office/drawing/2014/main" id="{AAD9586F-3E7A-0FF4-F50C-B0AB466B76F7}"/>
                </a:ext>
              </a:extLst>
            </p:cNvPr>
            <p:cNvSpPr/>
            <p:nvPr/>
          </p:nvSpPr>
          <p:spPr>
            <a:xfrm>
              <a:off x="11159553" y="585553"/>
              <a:ext cx="874147" cy="885374"/>
            </a:xfrm>
            <a:custGeom>
              <a:avLst/>
              <a:gdLst>
                <a:gd name="connsiteX0" fmla="*/ 865004 w 874146"/>
                <a:gd name="connsiteY0" fmla="*/ 705573 h 885374"/>
                <a:gd name="connsiteX1" fmla="*/ 762673 w 874146"/>
                <a:gd name="connsiteY1" fmla="*/ 705573 h 885374"/>
                <a:gd name="connsiteX2" fmla="*/ 752247 w 874146"/>
                <a:gd name="connsiteY2" fmla="*/ 715998 h 885374"/>
                <a:gd name="connsiteX3" fmla="*/ 762673 w 874146"/>
                <a:gd name="connsiteY3" fmla="*/ 726424 h 885374"/>
                <a:gd name="connsiteX4" fmla="*/ 854578 w 874146"/>
                <a:gd name="connsiteY4" fmla="*/ 726424 h 885374"/>
                <a:gd name="connsiteX5" fmla="*/ 793468 w 874146"/>
                <a:gd name="connsiteY5" fmla="*/ 864844 h 885374"/>
                <a:gd name="connsiteX6" fmla="*/ 732198 w 874146"/>
                <a:gd name="connsiteY6" fmla="*/ 715998 h 885374"/>
                <a:gd name="connsiteX7" fmla="*/ 732198 w 874146"/>
                <a:gd name="connsiteY7" fmla="*/ 10426 h 885374"/>
                <a:gd name="connsiteX8" fmla="*/ 721772 w 874146"/>
                <a:gd name="connsiteY8" fmla="*/ 0 h 885374"/>
                <a:gd name="connsiteX9" fmla="*/ 10426 w 874146"/>
                <a:gd name="connsiteY9" fmla="*/ 0 h 885374"/>
                <a:gd name="connsiteX10" fmla="*/ 0 w 874146"/>
                <a:gd name="connsiteY10" fmla="*/ 10426 h 885374"/>
                <a:gd name="connsiteX11" fmla="*/ 0 w 874146"/>
                <a:gd name="connsiteY11" fmla="*/ 689694 h 885374"/>
                <a:gd name="connsiteX12" fmla="*/ 195841 w 874146"/>
                <a:gd name="connsiteY12" fmla="*/ 885534 h 885374"/>
                <a:gd name="connsiteX13" fmla="*/ 721612 w 874146"/>
                <a:gd name="connsiteY13" fmla="*/ 885534 h 885374"/>
                <a:gd name="connsiteX14" fmla="*/ 732037 w 874146"/>
                <a:gd name="connsiteY14" fmla="*/ 875109 h 885374"/>
                <a:gd name="connsiteX15" fmla="*/ 721612 w 874146"/>
                <a:gd name="connsiteY15" fmla="*/ 864683 h 885374"/>
                <a:gd name="connsiteX16" fmla="*/ 195681 w 874146"/>
                <a:gd name="connsiteY16" fmla="*/ 864683 h 885374"/>
                <a:gd name="connsiteX17" fmla="*/ 20530 w 874146"/>
                <a:gd name="connsiteY17" fmla="*/ 689533 h 885374"/>
                <a:gd name="connsiteX18" fmla="*/ 20530 w 874146"/>
                <a:gd name="connsiteY18" fmla="*/ 20691 h 885374"/>
                <a:gd name="connsiteX19" fmla="*/ 711186 w 874146"/>
                <a:gd name="connsiteY19" fmla="*/ 20691 h 885374"/>
                <a:gd name="connsiteX20" fmla="*/ 711186 w 874146"/>
                <a:gd name="connsiteY20" fmla="*/ 715838 h 885374"/>
                <a:gd name="connsiteX21" fmla="*/ 793308 w 874146"/>
                <a:gd name="connsiteY21" fmla="*/ 885534 h 885374"/>
                <a:gd name="connsiteX22" fmla="*/ 875429 w 874146"/>
                <a:gd name="connsiteY22" fmla="*/ 715838 h 885374"/>
                <a:gd name="connsiteX23" fmla="*/ 865004 w 874146"/>
                <a:gd name="connsiteY23" fmla="*/ 705573 h 88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4146" h="885374">
                  <a:moveTo>
                    <a:pt x="865004" y="705573"/>
                  </a:moveTo>
                  <a:lnTo>
                    <a:pt x="762673" y="705573"/>
                  </a:lnTo>
                  <a:cubicBezTo>
                    <a:pt x="756899" y="705573"/>
                    <a:pt x="752247" y="710224"/>
                    <a:pt x="752247" y="715998"/>
                  </a:cubicBezTo>
                  <a:cubicBezTo>
                    <a:pt x="752247" y="721772"/>
                    <a:pt x="756899" y="726424"/>
                    <a:pt x="762673" y="726424"/>
                  </a:cubicBezTo>
                  <a:lnTo>
                    <a:pt x="854578" y="726424"/>
                  </a:lnTo>
                  <a:cubicBezTo>
                    <a:pt x="852172" y="808545"/>
                    <a:pt x="821217" y="864844"/>
                    <a:pt x="793468" y="864844"/>
                  </a:cubicBezTo>
                  <a:cubicBezTo>
                    <a:pt x="764437" y="864844"/>
                    <a:pt x="732198" y="803734"/>
                    <a:pt x="732198" y="715998"/>
                  </a:cubicBezTo>
                  <a:lnTo>
                    <a:pt x="732198" y="10426"/>
                  </a:lnTo>
                  <a:cubicBezTo>
                    <a:pt x="732198" y="4651"/>
                    <a:pt x="727546" y="0"/>
                    <a:pt x="721772" y="0"/>
                  </a:cubicBezTo>
                  <a:lnTo>
                    <a:pt x="10426" y="0"/>
                  </a:lnTo>
                  <a:cubicBezTo>
                    <a:pt x="4651" y="0"/>
                    <a:pt x="0" y="4651"/>
                    <a:pt x="0" y="10426"/>
                  </a:cubicBezTo>
                  <a:lnTo>
                    <a:pt x="0" y="689694"/>
                  </a:lnTo>
                  <a:cubicBezTo>
                    <a:pt x="0" y="797639"/>
                    <a:pt x="87896" y="885534"/>
                    <a:pt x="195841" y="885534"/>
                  </a:cubicBezTo>
                  <a:lnTo>
                    <a:pt x="721612" y="885534"/>
                  </a:lnTo>
                  <a:cubicBezTo>
                    <a:pt x="727386" y="885534"/>
                    <a:pt x="732037" y="880883"/>
                    <a:pt x="732037" y="875109"/>
                  </a:cubicBezTo>
                  <a:cubicBezTo>
                    <a:pt x="732037" y="869335"/>
                    <a:pt x="727386" y="864683"/>
                    <a:pt x="721612" y="864683"/>
                  </a:cubicBezTo>
                  <a:lnTo>
                    <a:pt x="195681" y="864683"/>
                  </a:lnTo>
                  <a:cubicBezTo>
                    <a:pt x="99123" y="864683"/>
                    <a:pt x="20530" y="786090"/>
                    <a:pt x="20530" y="689533"/>
                  </a:cubicBezTo>
                  <a:lnTo>
                    <a:pt x="20530" y="20691"/>
                  </a:lnTo>
                  <a:lnTo>
                    <a:pt x="711186" y="20691"/>
                  </a:lnTo>
                  <a:lnTo>
                    <a:pt x="711186" y="715838"/>
                  </a:lnTo>
                  <a:cubicBezTo>
                    <a:pt x="711186" y="810951"/>
                    <a:pt x="747275" y="885534"/>
                    <a:pt x="793308" y="885534"/>
                  </a:cubicBezTo>
                  <a:cubicBezTo>
                    <a:pt x="839341" y="885534"/>
                    <a:pt x="875429" y="810951"/>
                    <a:pt x="875429" y="715838"/>
                  </a:cubicBezTo>
                  <a:cubicBezTo>
                    <a:pt x="875429" y="710224"/>
                    <a:pt x="870778" y="705573"/>
                    <a:pt x="865004" y="705573"/>
                  </a:cubicBezTo>
                  <a:close/>
                </a:path>
              </a:pathLst>
            </a:custGeom>
            <a:grpFill/>
            <a:ln w="1602" cap="flat">
              <a:noFill/>
              <a:prstDash val="solid"/>
              <a:miter/>
            </a:ln>
          </p:spPr>
          <p:txBody>
            <a:bodyPr rtlCol="0" anchor="ctr"/>
            <a:lstStyle/>
            <a:p>
              <a:endParaRPr lang="es-ES"/>
            </a:p>
          </p:txBody>
        </p:sp>
        <p:sp>
          <p:nvSpPr>
            <p:cNvPr id="211" name="Forma libre: forma 210">
              <a:extLst>
                <a:ext uri="{FF2B5EF4-FFF2-40B4-BE49-F238E27FC236}">
                  <a16:creationId xmlns:a16="http://schemas.microsoft.com/office/drawing/2014/main" id="{77E9D8E2-E6F7-4BC3-0EDA-791C6229743A}"/>
                </a:ext>
              </a:extLst>
            </p:cNvPr>
            <p:cNvSpPr/>
            <p:nvPr/>
          </p:nvSpPr>
          <p:spPr>
            <a:xfrm>
              <a:off x="11293803" y="1370681"/>
              <a:ext cx="522884" cy="20851"/>
            </a:xfrm>
            <a:custGeom>
              <a:avLst/>
              <a:gdLst>
                <a:gd name="connsiteX0" fmla="*/ 10426 w 522884"/>
                <a:gd name="connsiteY0" fmla="*/ 20851 h 20851"/>
                <a:gd name="connsiteX1" fmla="*/ 512779 w 522884"/>
                <a:gd name="connsiteY1" fmla="*/ 20851 h 20851"/>
                <a:gd name="connsiteX2" fmla="*/ 523205 w 522884"/>
                <a:gd name="connsiteY2" fmla="*/ 10426 h 20851"/>
                <a:gd name="connsiteX3" fmla="*/ 512779 w 522884"/>
                <a:gd name="connsiteY3" fmla="*/ 0 h 20851"/>
                <a:gd name="connsiteX4" fmla="*/ 10426 w 522884"/>
                <a:gd name="connsiteY4" fmla="*/ 0 h 20851"/>
                <a:gd name="connsiteX5" fmla="*/ 0 w 522884"/>
                <a:gd name="connsiteY5" fmla="*/ 10426 h 20851"/>
                <a:gd name="connsiteX6" fmla="*/ 10426 w 522884"/>
                <a:gd name="connsiteY6" fmla="*/ 20851 h 2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84" h="20851">
                  <a:moveTo>
                    <a:pt x="10426" y="20851"/>
                  </a:moveTo>
                  <a:lnTo>
                    <a:pt x="512779" y="20851"/>
                  </a:lnTo>
                  <a:cubicBezTo>
                    <a:pt x="518553" y="20851"/>
                    <a:pt x="523205" y="16200"/>
                    <a:pt x="523205" y="10426"/>
                  </a:cubicBezTo>
                  <a:cubicBezTo>
                    <a:pt x="523205" y="4651"/>
                    <a:pt x="518553" y="0"/>
                    <a:pt x="512779" y="0"/>
                  </a:cubicBezTo>
                  <a:lnTo>
                    <a:pt x="10426" y="0"/>
                  </a:lnTo>
                  <a:cubicBezTo>
                    <a:pt x="4651" y="0"/>
                    <a:pt x="0" y="4651"/>
                    <a:pt x="0" y="10426"/>
                  </a:cubicBezTo>
                  <a:cubicBezTo>
                    <a:pt x="0" y="16200"/>
                    <a:pt x="4651" y="20851"/>
                    <a:pt x="10426" y="20851"/>
                  </a:cubicBezTo>
                  <a:close/>
                </a:path>
              </a:pathLst>
            </a:custGeom>
            <a:grpFill/>
            <a:ln w="1602" cap="flat">
              <a:noFill/>
              <a:prstDash val="solid"/>
              <a:miter/>
            </a:ln>
          </p:spPr>
          <p:txBody>
            <a:bodyPr rtlCol="0" anchor="ctr"/>
            <a:lstStyle/>
            <a:p>
              <a:endParaRPr lang="es-ES"/>
            </a:p>
          </p:txBody>
        </p:sp>
      </p:grpSp>
      <p:pic>
        <p:nvPicPr>
          <p:cNvPr id="212" name="Gráfico 211">
            <a:extLst>
              <a:ext uri="{FF2B5EF4-FFF2-40B4-BE49-F238E27FC236}">
                <a16:creationId xmlns:a16="http://schemas.microsoft.com/office/drawing/2014/main" id="{66CBD86A-63D7-A131-6377-779FEE4E1153}"/>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200134" y="3472332"/>
            <a:ext cx="520794" cy="520794"/>
          </a:xfrm>
          <a:prstGeom prst="rect">
            <a:avLst/>
          </a:prstGeom>
        </p:spPr>
      </p:pic>
      <p:pic>
        <p:nvPicPr>
          <p:cNvPr id="213" name="Gráfico 212">
            <a:extLst>
              <a:ext uri="{FF2B5EF4-FFF2-40B4-BE49-F238E27FC236}">
                <a16:creationId xmlns:a16="http://schemas.microsoft.com/office/drawing/2014/main" id="{6366F55A-728E-242F-C017-7CDFFA44DFD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4180792" y="5619476"/>
            <a:ext cx="457200" cy="457200"/>
          </a:xfrm>
          <a:prstGeom prst="rect">
            <a:avLst/>
          </a:prstGeom>
        </p:spPr>
      </p:pic>
      <p:grpSp>
        <p:nvGrpSpPr>
          <p:cNvPr id="214" name="Grupo 213">
            <a:extLst>
              <a:ext uri="{FF2B5EF4-FFF2-40B4-BE49-F238E27FC236}">
                <a16:creationId xmlns:a16="http://schemas.microsoft.com/office/drawing/2014/main" id="{D3E847CF-E18B-A1BB-1ADE-E119B266E3CC}"/>
              </a:ext>
            </a:extLst>
          </p:cNvPr>
          <p:cNvGrpSpPr/>
          <p:nvPr/>
        </p:nvGrpSpPr>
        <p:grpSpPr>
          <a:xfrm>
            <a:off x="3392645" y="4717606"/>
            <a:ext cx="516504" cy="393063"/>
            <a:chOff x="3396177" y="1927198"/>
            <a:chExt cx="908685" cy="691515"/>
          </a:xfrm>
          <a:solidFill>
            <a:schemeClr val="tx1"/>
          </a:solidFill>
        </p:grpSpPr>
        <p:sp>
          <p:nvSpPr>
            <p:cNvPr id="215" name="Forma libre: forma 214">
              <a:extLst>
                <a:ext uri="{FF2B5EF4-FFF2-40B4-BE49-F238E27FC236}">
                  <a16:creationId xmlns:a16="http://schemas.microsoft.com/office/drawing/2014/main" id="{7D126C0D-9219-8F81-B8BC-128F7B1AD368}"/>
                </a:ext>
              </a:extLst>
            </p:cNvPr>
            <p:cNvSpPr/>
            <p:nvPr/>
          </p:nvSpPr>
          <p:spPr>
            <a:xfrm>
              <a:off x="3396177" y="1927198"/>
              <a:ext cx="908685" cy="691515"/>
            </a:xfrm>
            <a:custGeom>
              <a:avLst/>
              <a:gdLst>
                <a:gd name="connsiteX0" fmla="*/ 4286 w 908685"/>
                <a:gd name="connsiteY0" fmla="*/ 596074 h 691515"/>
                <a:gd name="connsiteX1" fmla="*/ 4286 w 908685"/>
                <a:gd name="connsiteY1" fmla="*/ 617620 h 691515"/>
                <a:gd name="connsiteX2" fmla="*/ 78353 w 908685"/>
                <a:gd name="connsiteY2" fmla="*/ 691686 h 691515"/>
                <a:gd name="connsiteX3" fmla="*/ 835190 w 908685"/>
                <a:gd name="connsiteY3" fmla="*/ 691686 h 691515"/>
                <a:gd name="connsiteX4" fmla="*/ 909257 w 908685"/>
                <a:gd name="connsiteY4" fmla="*/ 617620 h 691515"/>
                <a:gd name="connsiteX5" fmla="*/ 909257 w 908685"/>
                <a:gd name="connsiteY5" fmla="*/ 596074 h 691515"/>
                <a:gd name="connsiteX6" fmla="*/ 906742 w 908685"/>
                <a:gd name="connsiteY6" fmla="*/ 588359 h 691515"/>
                <a:gd name="connsiteX7" fmla="*/ 823017 w 908685"/>
                <a:gd name="connsiteY7" fmla="*/ 473545 h 691515"/>
                <a:gd name="connsiteX8" fmla="*/ 823017 w 908685"/>
                <a:gd name="connsiteY8" fmla="*/ 50521 h 691515"/>
                <a:gd name="connsiteX9" fmla="*/ 776783 w 908685"/>
                <a:gd name="connsiteY9" fmla="*/ 4286 h 691515"/>
                <a:gd name="connsiteX10" fmla="*/ 128873 w 908685"/>
                <a:gd name="connsiteY10" fmla="*/ 4286 h 691515"/>
                <a:gd name="connsiteX11" fmla="*/ 82639 w 908685"/>
                <a:gd name="connsiteY11" fmla="*/ 50521 h 691515"/>
                <a:gd name="connsiteX12" fmla="*/ 82639 w 908685"/>
                <a:gd name="connsiteY12" fmla="*/ 473831 h 691515"/>
                <a:gd name="connsiteX13" fmla="*/ 6515 w 908685"/>
                <a:gd name="connsiteY13" fmla="*/ 588702 h 691515"/>
                <a:gd name="connsiteX14" fmla="*/ 4286 w 908685"/>
                <a:gd name="connsiteY14" fmla="*/ 596074 h 691515"/>
                <a:gd name="connsiteX15" fmla="*/ 100241 w 908685"/>
                <a:gd name="connsiteY15" fmla="*/ 488690 h 691515"/>
                <a:gd name="connsiteX16" fmla="*/ 805701 w 908685"/>
                <a:gd name="connsiteY16" fmla="*/ 488690 h 691515"/>
                <a:gd name="connsiteX17" fmla="*/ 875252 w 908685"/>
                <a:gd name="connsiteY17" fmla="*/ 584073 h 691515"/>
                <a:gd name="connsiteX18" fmla="*/ 547897 w 908685"/>
                <a:gd name="connsiteY18" fmla="*/ 584073 h 691515"/>
                <a:gd name="connsiteX19" fmla="*/ 537839 w 908685"/>
                <a:gd name="connsiteY19" fmla="*/ 590074 h 691515"/>
                <a:gd name="connsiteX20" fmla="*/ 523665 w 908685"/>
                <a:gd name="connsiteY20" fmla="*/ 616363 h 691515"/>
                <a:gd name="connsiteX21" fmla="*/ 389706 w 908685"/>
                <a:gd name="connsiteY21" fmla="*/ 616363 h 691515"/>
                <a:gd name="connsiteX22" fmla="*/ 375533 w 908685"/>
                <a:gd name="connsiteY22" fmla="*/ 590074 h 691515"/>
                <a:gd name="connsiteX23" fmla="*/ 365474 w 908685"/>
                <a:gd name="connsiteY23" fmla="*/ 584073 h 691515"/>
                <a:gd name="connsiteX24" fmla="*/ 36976 w 908685"/>
                <a:gd name="connsiteY24" fmla="*/ 584073 h 691515"/>
                <a:gd name="connsiteX25" fmla="*/ 100241 w 908685"/>
                <a:gd name="connsiteY25" fmla="*/ 488690 h 691515"/>
                <a:gd name="connsiteX26" fmla="*/ 886339 w 908685"/>
                <a:gd name="connsiteY26" fmla="*/ 617620 h 691515"/>
                <a:gd name="connsiteX27" fmla="*/ 835133 w 908685"/>
                <a:gd name="connsiteY27" fmla="*/ 668826 h 691515"/>
                <a:gd name="connsiteX28" fmla="*/ 78296 w 908685"/>
                <a:gd name="connsiteY28" fmla="*/ 668826 h 691515"/>
                <a:gd name="connsiteX29" fmla="*/ 27089 w 908685"/>
                <a:gd name="connsiteY29" fmla="*/ 617620 h 691515"/>
                <a:gd name="connsiteX30" fmla="*/ 27089 w 908685"/>
                <a:gd name="connsiteY30" fmla="*/ 606933 h 691515"/>
                <a:gd name="connsiteX31" fmla="*/ 358673 w 908685"/>
                <a:gd name="connsiteY31" fmla="*/ 606933 h 691515"/>
                <a:gd name="connsiteX32" fmla="*/ 372847 w 908685"/>
                <a:gd name="connsiteY32" fmla="*/ 633222 h 691515"/>
                <a:gd name="connsiteX33" fmla="*/ 382905 w 908685"/>
                <a:gd name="connsiteY33" fmla="*/ 639223 h 691515"/>
                <a:gd name="connsiteX34" fmla="*/ 530524 w 908685"/>
                <a:gd name="connsiteY34" fmla="*/ 639223 h 691515"/>
                <a:gd name="connsiteX35" fmla="*/ 540582 w 908685"/>
                <a:gd name="connsiteY35" fmla="*/ 633222 h 691515"/>
                <a:gd name="connsiteX36" fmla="*/ 554755 w 908685"/>
                <a:gd name="connsiteY36" fmla="*/ 606933 h 691515"/>
                <a:gd name="connsiteX37" fmla="*/ 886339 w 908685"/>
                <a:gd name="connsiteY37" fmla="*/ 606933 h 691515"/>
                <a:gd name="connsiteX38" fmla="*/ 886339 w 908685"/>
                <a:gd name="connsiteY38" fmla="*/ 617620 h 691515"/>
                <a:gd name="connsiteX39" fmla="*/ 105556 w 908685"/>
                <a:gd name="connsiteY39" fmla="*/ 50521 h 691515"/>
                <a:gd name="connsiteX40" fmla="*/ 128930 w 908685"/>
                <a:gd name="connsiteY40" fmla="*/ 27146 h 691515"/>
                <a:gd name="connsiteX41" fmla="*/ 776726 w 908685"/>
                <a:gd name="connsiteY41" fmla="*/ 27146 h 691515"/>
                <a:gd name="connsiteX42" fmla="*/ 800100 w 908685"/>
                <a:gd name="connsiteY42" fmla="*/ 50521 h 691515"/>
                <a:gd name="connsiteX43" fmla="*/ 800100 w 908685"/>
                <a:gd name="connsiteY43" fmla="*/ 465830 h 691515"/>
                <a:gd name="connsiteX44" fmla="*/ 105556 w 908685"/>
                <a:gd name="connsiteY44" fmla="*/ 465830 h 691515"/>
                <a:gd name="connsiteX45" fmla="*/ 105556 w 908685"/>
                <a:gd name="connsiteY45" fmla="*/ 50521 h 69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8685" h="691515">
                  <a:moveTo>
                    <a:pt x="4286" y="596074"/>
                  </a:moveTo>
                  <a:cubicBezTo>
                    <a:pt x="4286" y="598646"/>
                    <a:pt x="4286" y="617620"/>
                    <a:pt x="4286" y="617620"/>
                  </a:cubicBezTo>
                  <a:cubicBezTo>
                    <a:pt x="4286" y="658425"/>
                    <a:pt x="37490" y="691686"/>
                    <a:pt x="78353" y="691686"/>
                  </a:cubicBezTo>
                  <a:lnTo>
                    <a:pt x="835190" y="691686"/>
                  </a:lnTo>
                  <a:cubicBezTo>
                    <a:pt x="875995" y="691686"/>
                    <a:pt x="909257" y="658482"/>
                    <a:pt x="909257" y="617620"/>
                  </a:cubicBezTo>
                  <a:cubicBezTo>
                    <a:pt x="909257" y="617620"/>
                    <a:pt x="909371" y="599503"/>
                    <a:pt x="909257" y="596074"/>
                  </a:cubicBezTo>
                  <a:cubicBezTo>
                    <a:pt x="909142" y="592703"/>
                    <a:pt x="907656" y="589616"/>
                    <a:pt x="906742" y="588359"/>
                  </a:cubicBezTo>
                  <a:cubicBezTo>
                    <a:pt x="905828" y="587102"/>
                    <a:pt x="823017" y="473545"/>
                    <a:pt x="823017" y="473545"/>
                  </a:cubicBezTo>
                  <a:lnTo>
                    <a:pt x="823017" y="50521"/>
                  </a:lnTo>
                  <a:cubicBezTo>
                    <a:pt x="823017" y="25032"/>
                    <a:pt x="802272" y="4286"/>
                    <a:pt x="776783" y="4286"/>
                  </a:cubicBezTo>
                  <a:lnTo>
                    <a:pt x="128873" y="4286"/>
                  </a:lnTo>
                  <a:cubicBezTo>
                    <a:pt x="103384" y="4286"/>
                    <a:pt x="82639" y="25032"/>
                    <a:pt x="82639" y="50521"/>
                  </a:cubicBezTo>
                  <a:lnTo>
                    <a:pt x="82639" y="473831"/>
                  </a:lnTo>
                  <a:cubicBezTo>
                    <a:pt x="82639" y="473831"/>
                    <a:pt x="8344" y="585959"/>
                    <a:pt x="6515" y="588702"/>
                  </a:cubicBezTo>
                  <a:cubicBezTo>
                    <a:pt x="5372" y="590359"/>
                    <a:pt x="4286" y="593503"/>
                    <a:pt x="4286" y="596074"/>
                  </a:cubicBezTo>
                  <a:close/>
                  <a:moveTo>
                    <a:pt x="100241" y="488690"/>
                  </a:moveTo>
                  <a:lnTo>
                    <a:pt x="805701" y="488690"/>
                  </a:lnTo>
                  <a:lnTo>
                    <a:pt x="875252" y="584073"/>
                  </a:lnTo>
                  <a:lnTo>
                    <a:pt x="547897" y="584073"/>
                  </a:lnTo>
                  <a:cubicBezTo>
                    <a:pt x="543668" y="584073"/>
                    <a:pt x="539839" y="586359"/>
                    <a:pt x="537839" y="590074"/>
                  </a:cubicBezTo>
                  <a:lnTo>
                    <a:pt x="523665" y="616363"/>
                  </a:lnTo>
                  <a:lnTo>
                    <a:pt x="389706" y="616363"/>
                  </a:lnTo>
                  <a:lnTo>
                    <a:pt x="375533" y="590074"/>
                  </a:lnTo>
                  <a:cubicBezTo>
                    <a:pt x="373533" y="586359"/>
                    <a:pt x="369703" y="584073"/>
                    <a:pt x="365474" y="584073"/>
                  </a:cubicBezTo>
                  <a:lnTo>
                    <a:pt x="36976" y="584073"/>
                  </a:lnTo>
                  <a:lnTo>
                    <a:pt x="100241" y="488690"/>
                  </a:lnTo>
                  <a:close/>
                  <a:moveTo>
                    <a:pt x="886339" y="617620"/>
                  </a:moveTo>
                  <a:cubicBezTo>
                    <a:pt x="886339" y="645852"/>
                    <a:pt x="863365" y="668826"/>
                    <a:pt x="835133" y="668826"/>
                  </a:cubicBezTo>
                  <a:lnTo>
                    <a:pt x="78296" y="668826"/>
                  </a:lnTo>
                  <a:cubicBezTo>
                    <a:pt x="50063" y="668826"/>
                    <a:pt x="27089" y="645852"/>
                    <a:pt x="27089" y="617620"/>
                  </a:cubicBezTo>
                  <a:lnTo>
                    <a:pt x="27089" y="606933"/>
                  </a:lnTo>
                  <a:lnTo>
                    <a:pt x="358673" y="606933"/>
                  </a:lnTo>
                  <a:lnTo>
                    <a:pt x="372847" y="633222"/>
                  </a:lnTo>
                  <a:cubicBezTo>
                    <a:pt x="374847" y="636937"/>
                    <a:pt x="378676" y="639223"/>
                    <a:pt x="382905" y="639223"/>
                  </a:cubicBezTo>
                  <a:lnTo>
                    <a:pt x="530524" y="639223"/>
                  </a:lnTo>
                  <a:cubicBezTo>
                    <a:pt x="534753" y="639223"/>
                    <a:pt x="538582" y="636937"/>
                    <a:pt x="540582" y="633222"/>
                  </a:cubicBezTo>
                  <a:lnTo>
                    <a:pt x="554755" y="606933"/>
                  </a:lnTo>
                  <a:lnTo>
                    <a:pt x="886339" y="606933"/>
                  </a:lnTo>
                  <a:lnTo>
                    <a:pt x="886339" y="617620"/>
                  </a:lnTo>
                  <a:close/>
                  <a:moveTo>
                    <a:pt x="105556" y="50521"/>
                  </a:moveTo>
                  <a:cubicBezTo>
                    <a:pt x="105556" y="37662"/>
                    <a:pt x="116015" y="27146"/>
                    <a:pt x="128930" y="27146"/>
                  </a:cubicBezTo>
                  <a:lnTo>
                    <a:pt x="776726" y="27146"/>
                  </a:lnTo>
                  <a:cubicBezTo>
                    <a:pt x="789584" y="27146"/>
                    <a:pt x="800100" y="37605"/>
                    <a:pt x="800100" y="50521"/>
                  </a:cubicBezTo>
                  <a:lnTo>
                    <a:pt x="800100" y="465830"/>
                  </a:lnTo>
                  <a:lnTo>
                    <a:pt x="105556" y="465830"/>
                  </a:lnTo>
                  <a:lnTo>
                    <a:pt x="105556" y="50521"/>
                  </a:lnTo>
                  <a:close/>
                </a:path>
              </a:pathLst>
            </a:custGeom>
            <a:grpFill/>
            <a:ln w="9525" cap="flat">
              <a:noFill/>
              <a:prstDash val="solid"/>
              <a:miter/>
            </a:ln>
          </p:spPr>
          <p:txBody>
            <a:bodyPr rtlCol="0" anchor="ctr"/>
            <a:lstStyle/>
            <a:p>
              <a:endParaRPr lang="es-ES"/>
            </a:p>
          </p:txBody>
        </p:sp>
        <p:sp>
          <p:nvSpPr>
            <p:cNvPr id="216" name="Forma libre: forma 215">
              <a:extLst>
                <a:ext uri="{FF2B5EF4-FFF2-40B4-BE49-F238E27FC236}">
                  <a16:creationId xmlns:a16="http://schemas.microsoft.com/office/drawing/2014/main" id="{04A9E40F-2093-D1F1-5DAA-47AEF2ECF65A}"/>
                </a:ext>
              </a:extLst>
            </p:cNvPr>
            <p:cNvSpPr/>
            <p:nvPr/>
          </p:nvSpPr>
          <p:spPr>
            <a:xfrm>
              <a:off x="3608832" y="2215348"/>
              <a:ext cx="28575" cy="165735"/>
            </a:xfrm>
            <a:custGeom>
              <a:avLst/>
              <a:gdLst>
                <a:gd name="connsiteX0" fmla="*/ 15716 w 28575"/>
                <a:gd name="connsiteY0" fmla="*/ 4286 h 165735"/>
                <a:gd name="connsiteX1" fmla="*/ 4286 w 28575"/>
                <a:gd name="connsiteY1" fmla="*/ 15716 h 165735"/>
                <a:gd name="connsiteX2" fmla="*/ 4286 w 28575"/>
                <a:gd name="connsiteY2" fmla="*/ 155677 h 165735"/>
                <a:gd name="connsiteX3" fmla="*/ 15716 w 28575"/>
                <a:gd name="connsiteY3" fmla="*/ 167107 h 165735"/>
                <a:gd name="connsiteX4" fmla="*/ 27146 w 28575"/>
                <a:gd name="connsiteY4" fmla="*/ 155677 h 165735"/>
                <a:gd name="connsiteX5" fmla="*/ 27146 w 28575"/>
                <a:gd name="connsiteY5" fmla="*/ 15716 h 165735"/>
                <a:gd name="connsiteX6" fmla="*/ 15716 w 28575"/>
                <a:gd name="connsiteY6" fmla="*/ 4286 h 16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65735">
                  <a:moveTo>
                    <a:pt x="15716" y="4286"/>
                  </a:moveTo>
                  <a:cubicBezTo>
                    <a:pt x="9430" y="4286"/>
                    <a:pt x="4286" y="9430"/>
                    <a:pt x="4286" y="15716"/>
                  </a:cubicBezTo>
                  <a:lnTo>
                    <a:pt x="4286" y="155677"/>
                  </a:lnTo>
                  <a:cubicBezTo>
                    <a:pt x="4286" y="161963"/>
                    <a:pt x="9430" y="167107"/>
                    <a:pt x="15716" y="167107"/>
                  </a:cubicBezTo>
                  <a:cubicBezTo>
                    <a:pt x="22003" y="167107"/>
                    <a:pt x="27146" y="161963"/>
                    <a:pt x="27146" y="155677"/>
                  </a:cubicBezTo>
                  <a:lnTo>
                    <a:pt x="27146" y="15716"/>
                  </a:lnTo>
                  <a:cubicBezTo>
                    <a:pt x="27146" y="9373"/>
                    <a:pt x="22003" y="4286"/>
                    <a:pt x="15716" y="4286"/>
                  </a:cubicBezTo>
                  <a:close/>
                </a:path>
              </a:pathLst>
            </a:custGeom>
            <a:grpFill/>
            <a:ln w="9525" cap="flat">
              <a:noFill/>
              <a:prstDash val="solid"/>
              <a:miter/>
            </a:ln>
          </p:spPr>
          <p:txBody>
            <a:bodyPr rtlCol="0" anchor="ctr"/>
            <a:lstStyle/>
            <a:p>
              <a:endParaRPr lang="es-ES"/>
            </a:p>
          </p:txBody>
        </p:sp>
        <p:sp>
          <p:nvSpPr>
            <p:cNvPr id="217" name="Forma libre: forma 216">
              <a:extLst>
                <a:ext uri="{FF2B5EF4-FFF2-40B4-BE49-F238E27FC236}">
                  <a16:creationId xmlns:a16="http://schemas.microsoft.com/office/drawing/2014/main" id="{46167661-8F86-60C3-D882-8E6E9EA102E7}"/>
                </a:ext>
              </a:extLst>
            </p:cNvPr>
            <p:cNvSpPr/>
            <p:nvPr/>
          </p:nvSpPr>
          <p:spPr>
            <a:xfrm>
              <a:off x="3622662" y="1975090"/>
              <a:ext cx="154305" cy="154305"/>
            </a:xfrm>
            <a:custGeom>
              <a:avLst/>
              <a:gdLst>
                <a:gd name="connsiteX0" fmla="*/ 78353 w 154305"/>
                <a:gd name="connsiteY0" fmla="*/ 152419 h 154305"/>
                <a:gd name="connsiteX1" fmla="*/ 152419 w 154305"/>
                <a:gd name="connsiteY1" fmla="*/ 78353 h 154305"/>
                <a:gd name="connsiteX2" fmla="*/ 78353 w 154305"/>
                <a:gd name="connsiteY2" fmla="*/ 4286 h 154305"/>
                <a:gd name="connsiteX3" fmla="*/ 4286 w 154305"/>
                <a:gd name="connsiteY3" fmla="*/ 78353 h 154305"/>
                <a:gd name="connsiteX4" fmla="*/ 78353 w 154305"/>
                <a:gd name="connsiteY4" fmla="*/ 152419 h 154305"/>
                <a:gd name="connsiteX5" fmla="*/ 78353 w 154305"/>
                <a:gd name="connsiteY5" fmla="*/ 27146 h 154305"/>
                <a:gd name="connsiteX6" fmla="*/ 129559 w 154305"/>
                <a:gd name="connsiteY6" fmla="*/ 78353 h 154305"/>
                <a:gd name="connsiteX7" fmla="*/ 78353 w 154305"/>
                <a:gd name="connsiteY7" fmla="*/ 129559 h 154305"/>
                <a:gd name="connsiteX8" fmla="*/ 27146 w 154305"/>
                <a:gd name="connsiteY8" fmla="*/ 78353 h 154305"/>
                <a:gd name="connsiteX9" fmla="*/ 78353 w 154305"/>
                <a:gd name="connsiteY9" fmla="*/ 27146 h 1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5" h="154305">
                  <a:moveTo>
                    <a:pt x="78353" y="152419"/>
                  </a:moveTo>
                  <a:cubicBezTo>
                    <a:pt x="119158" y="152419"/>
                    <a:pt x="152419" y="119215"/>
                    <a:pt x="152419" y="78353"/>
                  </a:cubicBezTo>
                  <a:cubicBezTo>
                    <a:pt x="152419" y="37547"/>
                    <a:pt x="119215" y="4286"/>
                    <a:pt x="78353" y="4286"/>
                  </a:cubicBezTo>
                  <a:cubicBezTo>
                    <a:pt x="37490" y="4286"/>
                    <a:pt x="4286" y="37490"/>
                    <a:pt x="4286" y="78353"/>
                  </a:cubicBezTo>
                  <a:cubicBezTo>
                    <a:pt x="4286" y="119158"/>
                    <a:pt x="37548" y="152419"/>
                    <a:pt x="78353" y="152419"/>
                  </a:cubicBezTo>
                  <a:close/>
                  <a:moveTo>
                    <a:pt x="78353" y="27146"/>
                  </a:moveTo>
                  <a:cubicBezTo>
                    <a:pt x="106585" y="27146"/>
                    <a:pt x="129559" y="50120"/>
                    <a:pt x="129559" y="78353"/>
                  </a:cubicBezTo>
                  <a:cubicBezTo>
                    <a:pt x="129559" y="106585"/>
                    <a:pt x="106585" y="129559"/>
                    <a:pt x="78353" y="129559"/>
                  </a:cubicBezTo>
                  <a:cubicBezTo>
                    <a:pt x="50120" y="129559"/>
                    <a:pt x="27146" y="106585"/>
                    <a:pt x="27146" y="78353"/>
                  </a:cubicBezTo>
                  <a:cubicBezTo>
                    <a:pt x="27146" y="50120"/>
                    <a:pt x="50120" y="27146"/>
                    <a:pt x="78353" y="27146"/>
                  </a:cubicBezTo>
                  <a:close/>
                </a:path>
              </a:pathLst>
            </a:custGeom>
            <a:grpFill/>
            <a:ln w="9525" cap="flat">
              <a:noFill/>
              <a:prstDash val="solid"/>
              <a:miter/>
            </a:ln>
          </p:spPr>
          <p:txBody>
            <a:bodyPr rtlCol="0" anchor="ctr"/>
            <a:lstStyle/>
            <a:p>
              <a:endParaRPr lang="es-ES"/>
            </a:p>
          </p:txBody>
        </p:sp>
        <p:sp>
          <p:nvSpPr>
            <p:cNvPr id="218" name="Forma libre: forma 217">
              <a:extLst>
                <a:ext uri="{FF2B5EF4-FFF2-40B4-BE49-F238E27FC236}">
                  <a16:creationId xmlns:a16="http://schemas.microsoft.com/office/drawing/2014/main" id="{B221D270-FB9C-7B66-CE1F-B94B1124BAEF}"/>
                </a:ext>
              </a:extLst>
            </p:cNvPr>
            <p:cNvSpPr/>
            <p:nvPr/>
          </p:nvSpPr>
          <p:spPr>
            <a:xfrm>
              <a:off x="3541738" y="2130938"/>
              <a:ext cx="462915" cy="251460"/>
            </a:xfrm>
            <a:custGeom>
              <a:avLst/>
              <a:gdLst>
                <a:gd name="connsiteX0" fmla="*/ 460915 w 462915"/>
                <a:gd name="connsiteY0" fmla="*/ 111614 h 251460"/>
                <a:gd name="connsiteX1" fmla="*/ 403479 w 462915"/>
                <a:gd name="connsiteY1" fmla="*/ 84125 h 251460"/>
                <a:gd name="connsiteX2" fmla="*/ 361074 w 462915"/>
                <a:gd name="connsiteY2" fmla="*/ 98984 h 251460"/>
                <a:gd name="connsiteX3" fmla="*/ 355416 w 462915"/>
                <a:gd name="connsiteY3" fmla="*/ 97841 h 251460"/>
                <a:gd name="connsiteX4" fmla="*/ 267176 w 462915"/>
                <a:gd name="connsiteY4" fmla="*/ 19088 h 251460"/>
                <a:gd name="connsiteX5" fmla="*/ 218370 w 462915"/>
                <a:gd name="connsiteY5" fmla="*/ 4286 h 251460"/>
                <a:gd name="connsiteX6" fmla="*/ 100241 w 462915"/>
                <a:gd name="connsiteY6" fmla="*/ 4286 h 251460"/>
                <a:gd name="connsiteX7" fmla="*/ 4286 w 462915"/>
                <a:gd name="connsiteY7" fmla="*/ 100241 h 251460"/>
                <a:gd name="connsiteX8" fmla="*/ 4286 w 462915"/>
                <a:gd name="connsiteY8" fmla="*/ 238373 h 251460"/>
                <a:gd name="connsiteX9" fmla="*/ 15716 w 462915"/>
                <a:gd name="connsiteY9" fmla="*/ 249803 h 251460"/>
                <a:gd name="connsiteX10" fmla="*/ 27146 w 462915"/>
                <a:gd name="connsiteY10" fmla="*/ 238373 h 251460"/>
                <a:gd name="connsiteX11" fmla="*/ 27146 w 462915"/>
                <a:gd name="connsiteY11" fmla="*/ 100241 h 251460"/>
                <a:gd name="connsiteX12" fmla="*/ 100241 w 462915"/>
                <a:gd name="connsiteY12" fmla="*/ 27146 h 251460"/>
                <a:gd name="connsiteX13" fmla="*/ 217913 w 462915"/>
                <a:gd name="connsiteY13" fmla="*/ 27146 h 251460"/>
                <a:gd name="connsiteX14" fmla="*/ 252203 w 462915"/>
                <a:gd name="connsiteY14" fmla="*/ 36347 h 251460"/>
                <a:gd name="connsiteX15" fmla="*/ 340157 w 462915"/>
                <a:gd name="connsiteY15" fmla="*/ 114814 h 251460"/>
                <a:gd name="connsiteX16" fmla="*/ 368560 w 462915"/>
                <a:gd name="connsiteY16" fmla="*/ 120587 h 251460"/>
                <a:gd name="connsiteX17" fmla="*/ 411137 w 462915"/>
                <a:gd name="connsiteY17" fmla="*/ 105670 h 251460"/>
                <a:gd name="connsiteX18" fmla="*/ 439369 w 462915"/>
                <a:gd name="connsiteY18" fmla="*/ 119215 h 251460"/>
                <a:gd name="connsiteX19" fmla="*/ 425825 w 462915"/>
                <a:gd name="connsiteY19" fmla="*/ 147447 h 251460"/>
                <a:gd name="connsiteX20" fmla="*/ 354501 w 462915"/>
                <a:gd name="connsiteY20" fmla="*/ 172536 h 251460"/>
                <a:gd name="connsiteX21" fmla="*/ 345072 w 462915"/>
                <a:gd name="connsiteY21" fmla="*/ 173679 h 251460"/>
                <a:gd name="connsiteX22" fmla="*/ 332156 w 462915"/>
                <a:gd name="connsiteY22" fmla="*/ 168078 h 251460"/>
                <a:gd name="connsiteX23" fmla="*/ 243345 w 462915"/>
                <a:gd name="connsiteY23" fmla="*/ 88297 h 251460"/>
                <a:gd name="connsiteX24" fmla="*/ 231057 w 462915"/>
                <a:gd name="connsiteY24" fmla="*/ 86354 h 251460"/>
                <a:gd name="connsiteX25" fmla="*/ 224257 w 462915"/>
                <a:gd name="connsiteY25" fmla="*/ 96812 h 251460"/>
                <a:gd name="connsiteX26" fmla="*/ 224257 w 462915"/>
                <a:gd name="connsiteY26" fmla="*/ 238430 h 251460"/>
                <a:gd name="connsiteX27" fmla="*/ 235687 w 462915"/>
                <a:gd name="connsiteY27" fmla="*/ 249860 h 251460"/>
                <a:gd name="connsiteX28" fmla="*/ 247117 w 462915"/>
                <a:gd name="connsiteY28" fmla="*/ 238430 h 251460"/>
                <a:gd name="connsiteX29" fmla="*/ 247117 w 462915"/>
                <a:gd name="connsiteY29" fmla="*/ 122472 h 251460"/>
                <a:gd name="connsiteX30" fmla="*/ 316897 w 462915"/>
                <a:gd name="connsiteY30" fmla="*/ 185109 h 251460"/>
                <a:gd name="connsiteX31" fmla="*/ 342557 w 462915"/>
                <a:gd name="connsiteY31" fmla="*/ 196425 h 251460"/>
                <a:gd name="connsiteX32" fmla="*/ 343529 w 462915"/>
                <a:gd name="connsiteY32" fmla="*/ 196539 h 251460"/>
                <a:gd name="connsiteX33" fmla="*/ 362160 w 462915"/>
                <a:gd name="connsiteY33" fmla="*/ 194139 h 251460"/>
                <a:gd name="connsiteX34" fmla="*/ 433483 w 462915"/>
                <a:gd name="connsiteY34" fmla="*/ 169050 h 251460"/>
                <a:gd name="connsiteX35" fmla="*/ 460915 w 462915"/>
                <a:gd name="connsiteY35" fmla="*/ 111614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62915" h="251460">
                  <a:moveTo>
                    <a:pt x="460915" y="111614"/>
                  </a:moveTo>
                  <a:cubicBezTo>
                    <a:pt x="452685" y="88240"/>
                    <a:pt x="426968" y="75895"/>
                    <a:pt x="403479" y="84125"/>
                  </a:cubicBezTo>
                  <a:cubicBezTo>
                    <a:pt x="403479" y="84125"/>
                    <a:pt x="386848" y="90068"/>
                    <a:pt x="361074" y="98984"/>
                  </a:cubicBezTo>
                  <a:cubicBezTo>
                    <a:pt x="359759" y="99441"/>
                    <a:pt x="356445" y="98755"/>
                    <a:pt x="355416" y="97841"/>
                  </a:cubicBezTo>
                  <a:cubicBezTo>
                    <a:pt x="319069" y="65208"/>
                    <a:pt x="267348" y="19260"/>
                    <a:pt x="267176" y="19088"/>
                  </a:cubicBezTo>
                  <a:cubicBezTo>
                    <a:pt x="255461" y="9144"/>
                    <a:pt x="231858" y="4801"/>
                    <a:pt x="218370" y="4286"/>
                  </a:cubicBezTo>
                  <a:lnTo>
                    <a:pt x="100241" y="4286"/>
                  </a:lnTo>
                  <a:cubicBezTo>
                    <a:pt x="47320" y="4286"/>
                    <a:pt x="4286" y="47320"/>
                    <a:pt x="4286" y="100241"/>
                  </a:cubicBezTo>
                  <a:lnTo>
                    <a:pt x="4286" y="238373"/>
                  </a:lnTo>
                  <a:cubicBezTo>
                    <a:pt x="4286" y="244659"/>
                    <a:pt x="9430" y="249803"/>
                    <a:pt x="15716" y="249803"/>
                  </a:cubicBezTo>
                  <a:cubicBezTo>
                    <a:pt x="22003" y="249803"/>
                    <a:pt x="27146" y="244659"/>
                    <a:pt x="27146" y="238373"/>
                  </a:cubicBezTo>
                  <a:lnTo>
                    <a:pt x="27146" y="100241"/>
                  </a:lnTo>
                  <a:cubicBezTo>
                    <a:pt x="27146" y="59950"/>
                    <a:pt x="59950" y="27146"/>
                    <a:pt x="100241" y="27146"/>
                  </a:cubicBezTo>
                  <a:lnTo>
                    <a:pt x="217913" y="27146"/>
                  </a:lnTo>
                  <a:cubicBezTo>
                    <a:pt x="230772" y="27661"/>
                    <a:pt x="247174" y="32118"/>
                    <a:pt x="252203" y="36347"/>
                  </a:cubicBezTo>
                  <a:cubicBezTo>
                    <a:pt x="252203" y="36347"/>
                    <a:pt x="303924" y="82296"/>
                    <a:pt x="340157" y="114814"/>
                  </a:cubicBezTo>
                  <a:cubicBezTo>
                    <a:pt x="347415" y="121330"/>
                    <a:pt x="359359" y="123787"/>
                    <a:pt x="368560" y="120587"/>
                  </a:cubicBezTo>
                  <a:cubicBezTo>
                    <a:pt x="394449" y="111671"/>
                    <a:pt x="411137" y="105670"/>
                    <a:pt x="411137" y="105670"/>
                  </a:cubicBezTo>
                  <a:cubicBezTo>
                    <a:pt x="422681" y="101613"/>
                    <a:pt x="435312" y="107671"/>
                    <a:pt x="439369" y="119215"/>
                  </a:cubicBezTo>
                  <a:cubicBezTo>
                    <a:pt x="443427" y="130702"/>
                    <a:pt x="437369" y="143389"/>
                    <a:pt x="425825" y="147447"/>
                  </a:cubicBezTo>
                  <a:lnTo>
                    <a:pt x="354501" y="172536"/>
                  </a:lnTo>
                  <a:cubicBezTo>
                    <a:pt x="352330" y="173279"/>
                    <a:pt x="348386" y="173736"/>
                    <a:pt x="345072" y="173679"/>
                  </a:cubicBezTo>
                  <a:cubicBezTo>
                    <a:pt x="340214" y="172936"/>
                    <a:pt x="335070" y="170764"/>
                    <a:pt x="332156" y="168078"/>
                  </a:cubicBezTo>
                  <a:cubicBezTo>
                    <a:pt x="332156" y="168078"/>
                    <a:pt x="277978" y="119501"/>
                    <a:pt x="243345" y="88297"/>
                  </a:cubicBezTo>
                  <a:cubicBezTo>
                    <a:pt x="239973" y="85268"/>
                    <a:pt x="235172" y="84525"/>
                    <a:pt x="231057" y="86354"/>
                  </a:cubicBezTo>
                  <a:cubicBezTo>
                    <a:pt x="226943" y="88182"/>
                    <a:pt x="224257" y="92297"/>
                    <a:pt x="224257" y="96812"/>
                  </a:cubicBezTo>
                  <a:lnTo>
                    <a:pt x="224257" y="238430"/>
                  </a:lnTo>
                  <a:cubicBezTo>
                    <a:pt x="224257" y="244716"/>
                    <a:pt x="229400" y="249860"/>
                    <a:pt x="235687" y="249860"/>
                  </a:cubicBezTo>
                  <a:cubicBezTo>
                    <a:pt x="241973" y="249860"/>
                    <a:pt x="247117" y="244716"/>
                    <a:pt x="247117" y="238430"/>
                  </a:cubicBezTo>
                  <a:lnTo>
                    <a:pt x="247117" y="122472"/>
                  </a:lnTo>
                  <a:cubicBezTo>
                    <a:pt x="279635" y="151676"/>
                    <a:pt x="316897" y="185109"/>
                    <a:pt x="316897" y="185109"/>
                  </a:cubicBezTo>
                  <a:cubicBezTo>
                    <a:pt x="323298" y="190881"/>
                    <a:pt x="332899" y="195110"/>
                    <a:pt x="342557" y="196425"/>
                  </a:cubicBezTo>
                  <a:cubicBezTo>
                    <a:pt x="342900" y="196482"/>
                    <a:pt x="343186" y="196482"/>
                    <a:pt x="343529" y="196539"/>
                  </a:cubicBezTo>
                  <a:cubicBezTo>
                    <a:pt x="345986" y="196653"/>
                    <a:pt x="354501" y="196825"/>
                    <a:pt x="362160" y="194139"/>
                  </a:cubicBezTo>
                  <a:lnTo>
                    <a:pt x="433483" y="169050"/>
                  </a:lnTo>
                  <a:cubicBezTo>
                    <a:pt x="456857" y="160706"/>
                    <a:pt x="469202" y="134988"/>
                    <a:pt x="460915" y="111614"/>
                  </a:cubicBezTo>
                  <a:close/>
                </a:path>
              </a:pathLst>
            </a:custGeom>
            <a:grpFill/>
            <a:ln w="9525" cap="flat">
              <a:noFill/>
              <a:prstDash val="solid"/>
              <a:miter/>
            </a:ln>
          </p:spPr>
          <p:txBody>
            <a:bodyPr rtlCol="0" anchor="ctr"/>
            <a:lstStyle/>
            <a:p>
              <a:endParaRPr lang="es-ES"/>
            </a:p>
          </p:txBody>
        </p:sp>
        <p:sp>
          <p:nvSpPr>
            <p:cNvPr id="219" name="Forma libre: forma 218">
              <a:extLst>
                <a:ext uri="{FF2B5EF4-FFF2-40B4-BE49-F238E27FC236}">
                  <a16:creationId xmlns:a16="http://schemas.microsoft.com/office/drawing/2014/main" id="{8AFD7EBC-D108-336E-626A-984BFD9FC1B4}"/>
                </a:ext>
              </a:extLst>
            </p:cNvPr>
            <p:cNvSpPr/>
            <p:nvPr/>
          </p:nvSpPr>
          <p:spPr>
            <a:xfrm>
              <a:off x="3894753" y="2052471"/>
              <a:ext cx="268605" cy="320040"/>
            </a:xfrm>
            <a:custGeom>
              <a:avLst/>
              <a:gdLst>
                <a:gd name="connsiteX0" fmla="*/ 240659 w 268605"/>
                <a:gd name="connsiteY0" fmla="*/ 4286 h 320040"/>
                <a:gd name="connsiteX1" fmla="*/ 32861 w 268605"/>
                <a:gd name="connsiteY1" fmla="*/ 4286 h 320040"/>
                <a:gd name="connsiteX2" fmla="*/ 4286 w 268605"/>
                <a:gd name="connsiteY2" fmla="*/ 32861 h 320040"/>
                <a:gd name="connsiteX3" fmla="*/ 4286 w 268605"/>
                <a:gd name="connsiteY3" fmla="*/ 140932 h 320040"/>
                <a:gd name="connsiteX4" fmla="*/ 15716 w 268605"/>
                <a:gd name="connsiteY4" fmla="*/ 152362 h 320040"/>
                <a:gd name="connsiteX5" fmla="*/ 27146 w 268605"/>
                <a:gd name="connsiteY5" fmla="*/ 140932 h 320040"/>
                <a:gd name="connsiteX6" fmla="*/ 27146 w 268605"/>
                <a:gd name="connsiteY6" fmla="*/ 32861 h 320040"/>
                <a:gd name="connsiteX7" fmla="*/ 32861 w 268605"/>
                <a:gd name="connsiteY7" fmla="*/ 27146 h 320040"/>
                <a:gd name="connsiteX8" fmla="*/ 240659 w 268605"/>
                <a:gd name="connsiteY8" fmla="*/ 27146 h 320040"/>
                <a:gd name="connsiteX9" fmla="*/ 246374 w 268605"/>
                <a:gd name="connsiteY9" fmla="*/ 32861 h 320040"/>
                <a:gd name="connsiteX10" fmla="*/ 246374 w 268605"/>
                <a:gd name="connsiteY10" fmla="*/ 287350 h 320040"/>
                <a:gd name="connsiteX11" fmla="*/ 240659 w 268605"/>
                <a:gd name="connsiteY11" fmla="*/ 293065 h 320040"/>
                <a:gd name="connsiteX12" fmla="*/ 32861 w 268605"/>
                <a:gd name="connsiteY12" fmla="*/ 293065 h 320040"/>
                <a:gd name="connsiteX13" fmla="*/ 30690 w 268605"/>
                <a:gd name="connsiteY13" fmla="*/ 292665 h 320040"/>
                <a:gd name="connsiteX14" fmla="*/ 15773 w 268605"/>
                <a:gd name="connsiteY14" fmla="*/ 298895 h 320040"/>
                <a:gd name="connsiteX15" fmla="*/ 22003 w 268605"/>
                <a:gd name="connsiteY15" fmla="*/ 313811 h 320040"/>
                <a:gd name="connsiteX16" fmla="*/ 32861 w 268605"/>
                <a:gd name="connsiteY16" fmla="*/ 315925 h 320040"/>
                <a:gd name="connsiteX17" fmla="*/ 240659 w 268605"/>
                <a:gd name="connsiteY17" fmla="*/ 315925 h 320040"/>
                <a:gd name="connsiteX18" fmla="*/ 269234 w 268605"/>
                <a:gd name="connsiteY18" fmla="*/ 287350 h 320040"/>
                <a:gd name="connsiteX19" fmla="*/ 269234 w 268605"/>
                <a:gd name="connsiteY19" fmla="*/ 32861 h 320040"/>
                <a:gd name="connsiteX20" fmla="*/ 240659 w 268605"/>
                <a:gd name="connsiteY20" fmla="*/ 4286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605" h="320040">
                  <a:moveTo>
                    <a:pt x="240659" y="4286"/>
                  </a:moveTo>
                  <a:lnTo>
                    <a:pt x="32861" y="4286"/>
                  </a:lnTo>
                  <a:cubicBezTo>
                    <a:pt x="17088" y="4286"/>
                    <a:pt x="4286" y="17088"/>
                    <a:pt x="4286" y="32861"/>
                  </a:cubicBezTo>
                  <a:lnTo>
                    <a:pt x="4286" y="140932"/>
                  </a:lnTo>
                  <a:cubicBezTo>
                    <a:pt x="4286" y="147218"/>
                    <a:pt x="9430" y="152362"/>
                    <a:pt x="15716" y="152362"/>
                  </a:cubicBezTo>
                  <a:cubicBezTo>
                    <a:pt x="22003" y="152362"/>
                    <a:pt x="27146" y="147218"/>
                    <a:pt x="27146" y="140932"/>
                  </a:cubicBezTo>
                  <a:lnTo>
                    <a:pt x="27146" y="32861"/>
                  </a:lnTo>
                  <a:cubicBezTo>
                    <a:pt x="27146" y="29718"/>
                    <a:pt x="29718" y="27146"/>
                    <a:pt x="32861" y="27146"/>
                  </a:cubicBezTo>
                  <a:lnTo>
                    <a:pt x="240659" y="27146"/>
                  </a:lnTo>
                  <a:cubicBezTo>
                    <a:pt x="243802" y="27146"/>
                    <a:pt x="246374" y="29718"/>
                    <a:pt x="246374" y="32861"/>
                  </a:cubicBezTo>
                  <a:lnTo>
                    <a:pt x="246374" y="287350"/>
                  </a:lnTo>
                  <a:cubicBezTo>
                    <a:pt x="246374" y="290494"/>
                    <a:pt x="243802" y="293065"/>
                    <a:pt x="240659" y="293065"/>
                  </a:cubicBezTo>
                  <a:lnTo>
                    <a:pt x="32861" y="293065"/>
                  </a:lnTo>
                  <a:cubicBezTo>
                    <a:pt x="32118" y="293065"/>
                    <a:pt x="31375" y="292951"/>
                    <a:pt x="30690" y="292665"/>
                  </a:cubicBezTo>
                  <a:cubicBezTo>
                    <a:pt x="24860" y="290265"/>
                    <a:pt x="18174" y="293065"/>
                    <a:pt x="15773" y="298895"/>
                  </a:cubicBezTo>
                  <a:cubicBezTo>
                    <a:pt x="13373" y="304724"/>
                    <a:pt x="16174" y="311410"/>
                    <a:pt x="22003" y="313811"/>
                  </a:cubicBezTo>
                  <a:cubicBezTo>
                    <a:pt x="25432" y="315239"/>
                    <a:pt x="29090" y="315925"/>
                    <a:pt x="32861" y="315925"/>
                  </a:cubicBezTo>
                  <a:lnTo>
                    <a:pt x="240659" y="315925"/>
                  </a:lnTo>
                  <a:cubicBezTo>
                    <a:pt x="256432" y="315925"/>
                    <a:pt x="269234" y="303124"/>
                    <a:pt x="269234" y="287350"/>
                  </a:cubicBezTo>
                  <a:lnTo>
                    <a:pt x="269234" y="32861"/>
                  </a:lnTo>
                  <a:cubicBezTo>
                    <a:pt x="269234" y="17088"/>
                    <a:pt x="256432" y="4286"/>
                    <a:pt x="240659" y="4286"/>
                  </a:cubicBezTo>
                  <a:close/>
                </a:path>
              </a:pathLst>
            </a:custGeom>
            <a:grpFill/>
            <a:ln w="9525" cap="flat">
              <a:noFill/>
              <a:prstDash val="solid"/>
              <a:miter/>
            </a:ln>
          </p:spPr>
          <p:txBody>
            <a:bodyPr rtlCol="0" anchor="ctr"/>
            <a:lstStyle/>
            <a:p>
              <a:endParaRPr lang="es-ES"/>
            </a:p>
          </p:txBody>
        </p:sp>
      </p:grpSp>
      <p:grpSp>
        <p:nvGrpSpPr>
          <p:cNvPr id="220" name="Grupo 219">
            <a:extLst>
              <a:ext uri="{FF2B5EF4-FFF2-40B4-BE49-F238E27FC236}">
                <a16:creationId xmlns:a16="http://schemas.microsoft.com/office/drawing/2014/main" id="{83796342-543A-7EBF-64A7-DFDB679032BD}"/>
              </a:ext>
            </a:extLst>
          </p:cNvPr>
          <p:cNvGrpSpPr/>
          <p:nvPr/>
        </p:nvGrpSpPr>
        <p:grpSpPr>
          <a:xfrm>
            <a:off x="7293618" y="2210987"/>
            <a:ext cx="557164" cy="587573"/>
            <a:chOff x="7674580" y="2957957"/>
            <a:chExt cx="815538" cy="860049"/>
          </a:xfrm>
          <a:solidFill>
            <a:schemeClr val="tx1"/>
          </a:solidFill>
        </p:grpSpPr>
        <p:sp>
          <p:nvSpPr>
            <p:cNvPr id="221" name="Forma libre: forma 220">
              <a:extLst>
                <a:ext uri="{FF2B5EF4-FFF2-40B4-BE49-F238E27FC236}">
                  <a16:creationId xmlns:a16="http://schemas.microsoft.com/office/drawing/2014/main" id="{AA432D87-5605-66F1-A441-4D756D2744DB}"/>
                </a:ext>
              </a:extLst>
            </p:cNvPr>
            <p:cNvSpPr/>
            <p:nvPr/>
          </p:nvSpPr>
          <p:spPr>
            <a:xfrm>
              <a:off x="7915257" y="2957957"/>
              <a:ext cx="188595" cy="188595"/>
            </a:xfrm>
            <a:custGeom>
              <a:avLst/>
              <a:gdLst>
                <a:gd name="connsiteX0" fmla="*/ 186881 w 188595"/>
                <a:gd name="connsiteY0" fmla="*/ 95612 h 188595"/>
                <a:gd name="connsiteX1" fmla="*/ 95612 w 188595"/>
                <a:gd name="connsiteY1" fmla="*/ 4286 h 188595"/>
                <a:gd name="connsiteX2" fmla="*/ 4286 w 188595"/>
                <a:gd name="connsiteY2" fmla="*/ 95612 h 188595"/>
                <a:gd name="connsiteX3" fmla="*/ 95612 w 188595"/>
                <a:gd name="connsiteY3" fmla="*/ 186938 h 188595"/>
                <a:gd name="connsiteX4" fmla="*/ 186881 w 188595"/>
                <a:gd name="connsiteY4" fmla="*/ 95612 h 188595"/>
                <a:gd name="connsiteX5" fmla="*/ 27146 w 188595"/>
                <a:gd name="connsiteY5" fmla="*/ 95612 h 188595"/>
                <a:gd name="connsiteX6" fmla="*/ 95612 w 188595"/>
                <a:gd name="connsiteY6" fmla="*/ 27146 h 188595"/>
                <a:gd name="connsiteX7" fmla="*/ 164021 w 188595"/>
                <a:gd name="connsiteY7" fmla="*/ 95612 h 188595"/>
                <a:gd name="connsiteX8" fmla="*/ 95612 w 188595"/>
                <a:gd name="connsiteY8" fmla="*/ 164078 h 188595"/>
                <a:gd name="connsiteX9" fmla="*/ 27146 w 188595"/>
                <a:gd name="connsiteY9" fmla="*/ 95612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595" h="188595">
                  <a:moveTo>
                    <a:pt x="186881" y="95612"/>
                  </a:moveTo>
                  <a:cubicBezTo>
                    <a:pt x="186881" y="45263"/>
                    <a:pt x="145904" y="4286"/>
                    <a:pt x="95612" y="4286"/>
                  </a:cubicBezTo>
                  <a:cubicBezTo>
                    <a:pt x="45263" y="4286"/>
                    <a:pt x="4286" y="45263"/>
                    <a:pt x="4286" y="95612"/>
                  </a:cubicBezTo>
                  <a:cubicBezTo>
                    <a:pt x="4286" y="145961"/>
                    <a:pt x="45263" y="186938"/>
                    <a:pt x="95612" y="186938"/>
                  </a:cubicBezTo>
                  <a:cubicBezTo>
                    <a:pt x="145904" y="186881"/>
                    <a:pt x="186881" y="145961"/>
                    <a:pt x="186881" y="95612"/>
                  </a:cubicBezTo>
                  <a:close/>
                  <a:moveTo>
                    <a:pt x="27146" y="95612"/>
                  </a:moveTo>
                  <a:cubicBezTo>
                    <a:pt x="27146" y="57893"/>
                    <a:pt x="57836" y="27146"/>
                    <a:pt x="95612" y="27146"/>
                  </a:cubicBezTo>
                  <a:cubicBezTo>
                    <a:pt x="133331" y="27146"/>
                    <a:pt x="164021" y="57836"/>
                    <a:pt x="164021" y="95612"/>
                  </a:cubicBezTo>
                  <a:cubicBezTo>
                    <a:pt x="164021" y="133331"/>
                    <a:pt x="133331" y="164078"/>
                    <a:pt x="95612" y="164078"/>
                  </a:cubicBezTo>
                  <a:cubicBezTo>
                    <a:pt x="57836" y="164021"/>
                    <a:pt x="27146" y="133331"/>
                    <a:pt x="27146" y="95612"/>
                  </a:cubicBezTo>
                  <a:close/>
                </a:path>
              </a:pathLst>
            </a:custGeom>
            <a:grpFill/>
            <a:ln w="9525" cap="flat">
              <a:noFill/>
              <a:prstDash val="solid"/>
              <a:miter/>
            </a:ln>
          </p:spPr>
          <p:txBody>
            <a:bodyPr rtlCol="0" anchor="ctr"/>
            <a:lstStyle/>
            <a:p>
              <a:endParaRPr lang="es-ES"/>
            </a:p>
          </p:txBody>
        </p:sp>
        <p:sp>
          <p:nvSpPr>
            <p:cNvPr id="222" name="Forma libre: forma 221">
              <a:extLst>
                <a:ext uri="{FF2B5EF4-FFF2-40B4-BE49-F238E27FC236}">
                  <a16:creationId xmlns:a16="http://schemas.microsoft.com/office/drawing/2014/main" id="{87F25ED4-CF57-161E-7363-F62002E306B5}"/>
                </a:ext>
              </a:extLst>
            </p:cNvPr>
            <p:cNvSpPr/>
            <p:nvPr/>
          </p:nvSpPr>
          <p:spPr>
            <a:xfrm>
              <a:off x="7804653" y="3155066"/>
              <a:ext cx="497205" cy="662940"/>
            </a:xfrm>
            <a:custGeom>
              <a:avLst/>
              <a:gdLst>
                <a:gd name="connsiteX0" fmla="*/ 358178 w 497205"/>
                <a:gd name="connsiteY0" fmla="*/ 658711 h 662940"/>
                <a:gd name="connsiteX1" fmla="*/ 417214 w 497205"/>
                <a:gd name="connsiteY1" fmla="*/ 599732 h 662940"/>
                <a:gd name="connsiteX2" fmla="*/ 417214 w 497205"/>
                <a:gd name="connsiteY2" fmla="*/ 395535 h 662940"/>
                <a:gd name="connsiteX3" fmla="*/ 417214 w 497205"/>
                <a:gd name="connsiteY3" fmla="*/ 394850 h 662940"/>
                <a:gd name="connsiteX4" fmla="*/ 324859 w 497205"/>
                <a:gd name="connsiteY4" fmla="*/ 303124 h 662940"/>
                <a:gd name="connsiteX5" fmla="*/ 208788 w 497205"/>
                <a:gd name="connsiteY5" fmla="*/ 303124 h 662940"/>
                <a:gd name="connsiteX6" fmla="*/ 200444 w 497205"/>
                <a:gd name="connsiteY6" fmla="*/ 299695 h 662940"/>
                <a:gd name="connsiteX7" fmla="*/ 198786 w 497205"/>
                <a:gd name="connsiteY7" fmla="*/ 290836 h 662940"/>
                <a:gd name="connsiteX8" fmla="*/ 225190 w 497205"/>
                <a:gd name="connsiteY8" fmla="*/ 160992 h 662940"/>
                <a:gd name="connsiteX9" fmla="*/ 227019 w 497205"/>
                <a:gd name="connsiteY9" fmla="*/ 155391 h 662940"/>
                <a:gd name="connsiteX10" fmla="*/ 231019 w 497205"/>
                <a:gd name="connsiteY10" fmla="*/ 159677 h 662940"/>
                <a:gd name="connsiteX11" fmla="*/ 302114 w 497205"/>
                <a:gd name="connsiteY11" fmla="*/ 256718 h 662940"/>
                <a:gd name="connsiteX12" fmla="*/ 329831 w 497205"/>
                <a:gd name="connsiteY12" fmla="*/ 276149 h 662940"/>
                <a:gd name="connsiteX13" fmla="*/ 330746 w 497205"/>
                <a:gd name="connsiteY13" fmla="*/ 276435 h 662940"/>
                <a:gd name="connsiteX14" fmla="*/ 353377 w 497205"/>
                <a:gd name="connsiteY14" fmla="*/ 278035 h 662940"/>
                <a:gd name="connsiteX15" fmla="*/ 448818 w 497205"/>
                <a:gd name="connsiteY15" fmla="*/ 264548 h 662940"/>
                <a:gd name="connsiteX16" fmla="*/ 494881 w 497205"/>
                <a:gd name="connsiteY16" fmla="*/ 203225 h 662940"/>
                <a:gd name="connsiteX17" fmla="*/ 433502 w 497205"/>
                <a:gd name="connsiteY17" fmla="*/ 157163 h 662940"/>
                <a:gd name="connsiteX18" fmla="*/ 376752 w 497205"/>
                <a:gd name="connsiteY18" fmla="*/ 165106 h 662940"/>
                <a:gd name="connsiteX19" fmla="*/ 366979 w 497205"/>
                <a:gd name="connsiteY19" fmla="*/ 160992 h 662940"/>
                <a:gd name="connsiteX20" fmla="*/ 297085 w 497205"/>
                <a:gd name="connsiteY20" fmla="*/ 67951 h 662940"/>
                <a:gd name="connsiteX21" fmla="*/ 192957 w 497205"/>
                <a:gd name="connsiteY21" fmla="*/ 5372 h 662940"/>
                <a:gd name="connsiteX22" fmla="*/ 173926 w 497205"/>
                <a:gd name="connsiteY22" fmla="*/ 4286 h 662940"/>
                <a:gd name="connsiteX23" fmla="*/ 53625 w 497205"/>
                <a:gd name="connsiteY23" fmla="*/ 98698 h 662940"/>
                <a:gd name="connsiteX24" fmla="*/ 6020 w 497205"/>
                <a:gd name="connsiteY24" fmla="*/ 318726 h 662940"/>
                <a:gd name="connsiteX25" fmla="*/ 23107 w 497205"/>
                <a:gd name="connsiteY25" fmla="*/ 391135 h 662940"/>
                <a:gd name="connsiteX26" fmla="*/ 91859 w 497205"/>
                <a:gd name="connsiteY26" fmla="*/ 421081 h 662940"/>
                <a:gd name="connsiteX27" fmla="*/ 284169 w 497205"/>
                <a:gd name="connsiteY27" fmla="*/ 421081 h 662940"/>
                <a:gd name="connsiteX28" fmla="*/ 299256 w 497205"/>
                <a:gd name="connsiteY28" fmla="*/ 436169 h 662940"/>
                <a:gd name="connsiteX29" fmla="*/ 299256 w 497205"/>
                <a:gd name="connsiteY29" fmla="*/ 599675 h 662940"/>
                <a:gd name="connsiteX30" fmla="*/ 358178 w 497205"/>
                <a:gd name="connsiteY30" fmla="*/ 658711 h 662940"/>
                <a:gd name="connsiteX31" fmla="*/ 284111 w 497205"/>
                <a:gd name="connsiteY31" fmla="*/ 398221 h 662940"/>
                <a:gd name="connsiteX32" fmla="*/ 91401 w 497205"/>
                <a:gd name="connsiteY32" fmla="*/ 398221 h 662940"/>
                <a:gd name="connsiteX33" fmla="*/ 40653 w 497205"/>
                <a:gd name="connsiteY33" fmla="*/ 376561 h 662940"/>
                <a:gd name="connsiteX34" fmla="*/ 28422 w 497205"/>
                <a:gd name="connsiteY34" fmla="*/ 323012 h 662940"/>
                <a:gd name="connsiteX35" fmla="*/ 75914 w 497205"/>
                <a:gd name="connsiteY35" fmla="*/ 103499 h 662940"/>
                <a:gd name="connsiteX36" fmla="*/ 173869 w 497205"/>
                <a:gd name="connsiteY36" fmla="*/ 27146 h 662940"/>
                <a:gd name="connsiteX37" fmla="*/ 190271 w 497205"/>
                <a:gd name="connsiteY37" fmla="*/ 28118 h 662940"/>
                <a:gd name="connsiteX38" fmla="*/ 279082 w 497205"/>
                <a:gd name="connsiteY38" fmla="*/ 82125 h 662940"/>
                <a:gd name="connsiteX39" fmla="*/ 348576 w 497205"/>
                <a:gd name="connsiteY39" fmla="*/ 174708 h 662940"/>
                <a:gd name="connsiteX40" fmla="*/ 379723 w 497205"/>
                <a:gd name="connsiteY40" fmla="*/ 187795 h 662940"/>
                <a:gd name="connsiteX41" fmla="*/ 436702 w 497205"/>
                <a:gd name="connsiteY41" fmla="*/ 179794 h 662940"/>
                <a:gd name="connsiteX42" fmla="*/ 441159 w 497205"/>
                <a:gd name="connsiteY42" fmla="*/ 179451 h 662940"/>
                <a:gd name="connsiteX43" fmla="*/ 472192 w 497205"/>
                <a:gd name="connsiteY43" fmla="*/ 206426 h 662940"/>
                <a:gd name="connsiteX44" fmla="*/ 445560 w 497205"/>
                <a:gd name="connsiteY44" fmla="*/ 241859 h 662940"/>
                <a:gd name="connsiteX45" fmla="*/ 350120 w 497205"/>
                <a:gd name="connsiteY45" fmla="*/ 255346 h 662940"/>
                <a:gd name="connsiteX46" fmla="*/ 336689 w 497205"/>
                <a:gd name="connsiteY46" fmla="*/ 254318 h 662940"/>
                <a:gd name="connsiteX47" fmla="*/ 320402 w 497205"/>
                <a:gd name="connsiteY47" fmla="*/ 243116 h 662940"/>
                <a:gd name="connsiteX48" fmla="*/ 249307 w 497205"/>
                <a:gd name="connsiteY48" fmla="*/ 146018 h 662940"/>
                <a:gd name="connsiteX49" fmla="*/ 226161 w 497205"/>
                <a:gd name="connsiteY49" fmla="*/ 131845 h 662940"/>
                <a:gd name="connsiteX50" fmla="*/ 202673 w 497205"/>
                <a:gd name="connsiteY50" fmla="*/ 156362 h 662940"/>
                <a:gd name="connsiteX51" fmla="*/ 176269 w 497205"/>
                <a:gd name="connsiteY51" fmla="*/ 286150 h 662940"/>
                <a:gd name="connsiteX52" fmla="*/ 182670 w 497205"/>
                <a:gd name="connsiteY52" fmla="*/ 314039 h 662940"/>
                <a:gd name="connsiteX53" fmla="*/ 208731 w 497205"/>
                <a:gd name="connsiteY53" fmla="*/ 325869 h 662940"/>
                <a:gd name="connsiteX54" fmla="*/ 324745 w 497205"/>
                <a:gd name="connsiteY54" fmla="*/ 325869 h 662940"/>
                <a:gd name="connsiteX55" fmla="*/ 394296 w 497205"/>
                <a:gd name="connsiteY55" fmla="*/ 395764 h 662940"/>
                <a:gd name="connsiteX56" fmla="*/ 394296 w 497205"/>
                <a:gd name="connsiteY56" fmla="*/ 599618 h 662940"/>
                <a:gd name="connsiteX57" fmla="*/ 358121 w 497205"/>
                <a:gd name="connsiteY57" fmla="*/ 635737 h 662940"/>
                <a:gd name="connsiteX58" fmla="*/ 321945 w 497205"/>
                <a:gd name="connsiteY58" fmla="*/ 599618 h 662940"/>
                <a:gd name="connsiteX59" fmla="*/ 321945 w 497205"/>
                <a:gd name="connsiteY59" fmla="*/ 436112 h 662940"/>
                <a:gd name="connsiteX60" fmla="*/ 284111 w 497205"/>
                <a:gd name="connsiteY60" fmla="*/ 398221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7205" h="662940">
                  <a:moveTo>
                    <a:pt x="358178" y="658711"/>
                  </a:moveTo>
                  <a:cubicBezTo>
                    <a:pt x="390696" y="658711"/>
                    <a:pt x="417214" y="632251"/>
                    <a:pt x="417214" y="599732"/>
                  </a:cubicBezTo>
                  <a:lnTo>
                    <a:pt x="417214" y="395535"/>
                  </a:lnTo>
                  <a:lnTo>
                    <a:pt x="417214" y="394850"/>
                  </a:lnTo>
                  <a:cubicBezTo>
                    <a:pt x="413899" y="340385"/>
                    <a:pt x="376809" y="303524"/>
                    <a:pt x="324859" y="303124"/>
                  </a:cubicBezTo>
                  <a:lnTo>
                    <a:pt x="208788" y="303124"/>
                  </a:lnTo>
                  <a:cubicBezTo>
                    <a:pt x="205187" y="303124"/>
                    <a:pt x="202215" y="301924"/>
                    <a:pt x="200444" y="299695"/>
                  </a:cubicBezTo>
                  <a:cubicBezTo>
                    <a:pt x="198672" y="297523"/>
                    <a:pt x="198044" y="294323"/>
                    <a:pt x="198786" y="290836"/>
                  </a:cubicBezTo>
                  <a:lnTo>
                    <a:pt x="225190" y="160992"/>
                  </a:lnTo>
                  <a:cubicBezTo>
                    <a:pt x="225761" y="158248"/>
                    <a:pt x="226447" y="156477"/>
                    <a:pt x="227019" y="155391"/>
                  </a:cubicBezTo>
                  <a:cubicBezTo>
                    <a:pt x="227933" y="156077"/>
                    <a:pt x="229362" y="157391"/>
                    <a:pt x="231019" y="159677"/>
                  </a:cubicBezTo>
                  <a:cubicBezTo>
                    <a:pt x="263823" y="204140"/>
                    <a:pt x="301657" y="256146"/>
                    <a:pt x="302114" y="256718"/>
                  </a:cubicBezTo>
                  <a:cubicBezTo>
                    <a:pt x="308343" y="265062"/>
                    <a:pt x="318687" y="272377"/>
                    <a:pt x="329831" y="276149"/>
                  </a:cubicBezTo>
                  <a:lnTo>
                    <a:pt x="330746" y="276435"/>
                  </a:lnTo>
                  <a:cubicBezTo>
                    <a:pt x="338175" y="278321"/>
                    <a:pt x="346976" y="278949"/>
                    <a:pt x="353377" y="278035"/>
                  </a:cubicBezTo>
                  <a:lnTo>
                    <a:pt x="448818" y="264548"/>
                  </a:lnTo>
                  <a:cubicBezTo>
                    <a:pt x="478421" y="260318"/>
                    <a:pt x="499110" y="232829"/>
                    <a:pt x="494881" y="203225"/>
                  </a:cubicBezTo>
                  <a:cubicBezTo>
                    <a:pt x="490766" y="174136"/>
                    <a:pt x="463619" y="152933"/>
                    <a:pt x="433502" y="157163"/>
                  </a:cubicBezTo>
                  <a:cubicBezTo>
                    <a:pt x="433444" y="157163"/>
                    <a:pt x="411213" y="160477"/>
                    <a:pt x="376752" y="165106"/>
                  </a:cubicBezTo>
                  <a:cubicBezTo>
                    <a:pt x="373151" y="165564"/>
                    <a:pt x="368522" y="163106"/>
                    <a:pt x="366979" y="160992"/>
                  </a:cubicBezTo>
                  <a:cubicBezTo>
                    <a:pt x="329717" y="111100"/>
                    <a:pt x="297370" y="68294"/>
                    <a:pt x="297085" y="67951"/>
                  </a:cubicBezTo>
                  <a:cubicBezTo>
                    <a:pt x="254565" y="16402"/>
                    <a:pt x="221018" y="8630"/>
                    <a:pt x="192957" y="5372"/>
                  </a:cubicBezTo>
                  <a:cubicBezTo>
                    <a:pt x="186556" y="4629"/>
                    <a:pt x="180156" y="4286"/>
                    <a:pt x="173926" y="4286"/>
                  </a:cubicBezTo>
                  <a:cubicBezTo>
                    <a:pt x="111347" y="4286"/>
                    <a:pt x="65227" y="40577"/>
                    <a:pt x="53625" y="98698"/>
                  </a:cubicBezTo>
                  <a:cubicBezTo>
                    <a:pt x="53282" y="100127"/>
                    <a:pt x="20193" y="243973"/>
                    <a:pt x="6020" y="318726"/>
                  </a:cubicBezTo>
                  <a:cubicBezTo>
                    <a:pt x="933" y="345472"/>
                    <a:pt x="7162" y="371875"/>
                    <a:pt x="23107" y="391135"/>
                  </a:cubicBezTo>
                  <a:cubicBezTo>
                    <a:pt x="39052" y="410451"/>
                    <a:pt x="63341" y="421081"/>
                    <a:pt x="91859" y="421081"/>
                  </a:cubicBezTo>
                  <a:lnTo>
                    <a:pt x="284169" y="421081"/>
                  </a:lnTo>
                  <a:cubicBezTo>
                    <a:pt x="292512" y="421081"/>
                    <a:pt x="299256" y="427825"/>
                    <a:pt x="299256" y="436169"/>
                  </a:cubicBezTo>
                  <a:lnTo>
                    <a:pt x="299256" y="599675"/>
                  </a:lnTo>
                  <a:cubicBezTo>
                    <a:pt x="299199" y="632251"/>
                    <a:pt x="325660" y="658711"/>
                    <a:pt x="358178" y="658711"/>
                  </a:cubicBezTo>
                  <a:close/>
                  <a:moveTo>
                    <a:pt x="284111" y="398221"/>
                  </a:moveTo>
                  <a:lnTo>
                    <a:pt x="91401" y="398221"/>
                  </a:lnTo>
                  <a:cubicBezTo>
                    <a:pt x="70256" y="398221"/>
                    <a:pt x="52254" y="390563"/>
                    <a:pt x="40653" y="376561"/>
                  </a:cubicBezTo>
                  <a:cubicBezTo>
                    <a:pt x="29051" y="362560"/>
                    <a:pt x="24593" y="343014"/>
                    <a:pt x="28422" y="323012"/>
                  </a:cubicBezTo>
                  <a:cubicBezTo>
                    <a:pt x="42538" y="248717"/>
                    <a:pt x="75514" y="105271"/>
                    <a:pt x="75914" y="103499"/>
                  </a:cubicBezTo>
                  <a:cubicBezTo>
                    <a:pt x="85344" y="56407"/>
                    <a:pt x="122891" y="27146"/>
                    <a:pt x="173869" y="27146"/>
                  </a:cubicBezTo>
                  <a:cubicBezTo>
                    <a:pt x="179241" y="27146"/>
                    <a:pt x="184727" y="27489"/>
                    <a:pt x="190271" y="28118"/>
                  </a:cubicBezTo>
                  <a:cubicBezTo>
                    <a:pt x="209759" y="30347"/>
                    <a:pt x="239249" y="33776"/>
                    <a:pt x="279082" y="82125"/>
                  </a:cubicBezTo>
                  <a:cubicBezTo>
                    <a:pt x="279082" y="82125"/>
                    <a:pt x="311372" y="124873"/>
                    <a:pt x="348576" y="174708"/>
                  </a:cubicBezTo>
                  <a:cubicBezTo>
                    <a:pt x="355263" y="183680"/>
                    <a:pt x="368522" y="189281"/>
                    <a:pt x="379723" y="187795"/>
                  </a:cubicBezTo>
                  <a:cubicBezTo>
                    <a:pt x="414356" y="183109"/>
                    <a:pt x="436702" y="179794"/>
                    <a:pt x="436702" y="179794"/>
                  </a:cubicBezTo>
                  <a:cubicBezTo>
                    <a:pt x="438188" y="179566"/>
                    <a:pt x="439674" y="179451"/>
                    <a:pt x="441159" y="179451"/>
                  </a:cubicBezTo>
                  <a:cubicBezTo>
                    <a:pt x="456647" y="179451"/>
                    <a:pt x="470020" y="191052"/>
                    <a:pt x="472192" y="206426"/>
                  </a:cubicBezTo>
                  <a:cubicBezTo>
                    <a:pt x="474592" y="223514"/>
                    <a:pt x="462648" y="239459"/>
                    <a:pt x="445560" y="241859"/>
                  </a:cubicBezTo>
                  <a:lnTo>
                    <a:pt x="350120" y="255346"/>
                  </a:lnTo>
                  <a:cubicBezTo>
                    <a:pt x="346291" y="255861"/>
                    <a:pt x="341090" y="255346"/>
                    <a:pt x="336689" y="254318"/>
                  </a:cubicBezTo>
                  <a:cubicBezTo>
                    <a:pt x="330117" y="251975"/>
                    <a:pt x="323716" y="247574"/>
                    <a:pt x="320402" y="243116"/>
                  </a:cubicBezTo>
                  <a:cubicBezTo>
                    <a:pt x="320001" y="242602"/>
                    <a:pt x="282111" y="190538"/>
                    <a:pt x="249307" y="146018"/>
                  </a:cubicBezTo>
                  <a:cubicBezTo>
                    <a:pt x="240678" y="134303"/>
                    <a:pt x="231933" y="131845"/>
                    <a:pt x="226161" y="131845"/>
                  </a:cubicBezTo>
                  <a:cubicBezTo>
                    <a:pt x="221818" y="131845"/>
                    <a:pt x="207245" y="133617"/>
                    <a:pt x="202673" y="156362"/>
                  </a:cubicBezTo>
                  <a:lnTo>
                    <a:pt x="176269" y="286150"/>
                  </a:lnTo>
                  <a:cubicBezTo>
                    <a:pt x="174212" y="296380"/>
                    <a:pt x="176498" y="306553"/>
                    <a:pt x="182670" y="314039"/>
                  </a:cubicBezTo>
                  <a:cubicBezTo>
                    <a:pt x="188785" y="321526"/>
                    <a:pt x="198272" y="325869"/>
                    <a:pt x="208731" y="325869"/>
                  </a:cubicBezTo>
                  <a:lnTo>
                    <a:pt x="324745" y="325869"/>
                  </a:lnTo>
                  <a:cubicBezTo>
                    <a:pt x="364350" y="326155"/>
                    <a:pt x="391611" y="353587"/>
                    <a:pt x="394296" y="395764"/>
                  </a:cubicBezTo>
                  <a:lnTo>
                    <a:pt x="394296" y="599618"/>
                  </a:lnTo>
                  <a:cubicBezTo>
                    <a:pt x="394296" y="619563"/>
                    <a:pt x="378066" y="635737"/>
                    <a:pt x="358121" y="635737"/>
                  </a:cubicBezTo>
                  <a:cubicBezTo>
                    <a:pt x="338175" y="635737"/>
                    <a:pt x="321945" y="619506"/>
                    <a:pt x="321945" y="599618"/>
                  </a:cubicBezTo>
                  <a:lnTo>
                    <a:pt x="321945" y="436112"/>
                  </a:lnTo>
                  <a:cubicBezTo>
                    <a:pt x="322059" y="415252"/>
                    <a:pt x="305028" y="398221"/>
                    <a:pt x="284111" y="398221"/>
                  </a:cubicBezTo>
                  <a:close/>
                </a:path>
              </a:pathLst>
            </a:custGeom>
            <a:grpFill/>
            <a:ln w="9525" cap="flat">
              <a:noFill/>
              <a:prstDash val="solid"/>
              <a:miter/>
            </a:ln>
          </p:spPr>
          <p:txBody>
            <a:bodyPr rtlCol="0" anchor="ctr"/>
            <a:lstStyle/>
            <a:p>
              <a:endParaRPr lang="es-ES"/>
            </a:p>
          </p:txBody>
        </p:sp>
        <p:sp>
          <p:nvSpPr>
            <p:cNvPr id="223" name="Forma libre: forma 222">
              <a:extLst>
                <a:ext uri="{FF2B5EF4-FFF2-40B4-BE49-F238E27FC236}">
                  <a16:creationId xmlns:a16="http://schemas.microsoft.com/office/drawing/2014/main" id="{28E533F4-9874-351D-2E9C-CD2292743876}"/>
                </a:ext>
              </a:extLst>
            </p:cNvPr>
            <p:cNvSpPr/>
            <p:nvPr/>
          </p:nvSpPr>
          <p:spPr>
            <a:xfrm>
              <a:off x="7674580" y="3278224"/>
              <a:ext cx="411480" cy="537210"/>
            </a:xfrm>
            <a:custGeom>
              <a:avLst/>
              <a:gdLst>
                <a:gd name="connsiteX0" fmla="*/ 409097 w 411480"/>
                <a:gd name="connsiteY0" fmla="*/ 362731 h 537210"/>
                <a:gd name="connsiteX1" fmla="*/ 371149 w 411480"/>
                <a:gd name="connsiteY1" fmla="*/ 324784 h 537210"/>
                <a:gd name="connsiteX2" fmla="*/ 142320 w 411480"/>
                <a:gd name="connsiteY2" fmla="*/ 324784 h 537210"/>
                <a:gd name="connsiteX3" fmla="*/ 119117 w 411480"/>
                <a:gd name="connsiteY3" fmla="*/ 304724 h 537210"/>
                <a:gd name="connsiteX4" fmla="*/ 79741 w 411480"/>
                <a:gd name="connsiteY4" fmla="*/ 36748 h 537210"/>
                <a:gd name="connsiteX5" fmla="*/ 42251 w 411480"/>
                <a:gd name="connsiteY5" fmla="*/ 4286 h 537210"/>
                <a:gd name="connsiteX6" fmla="*/ 36707 w 411480"/>
                <a:gd name="connsiteY6" fmla="*/ 4686 h 537210"/>
                <a:gd name="connsiteX7" fmla="*/ 11790 w 411480"/>
                <a:gd name="connsiteY7" fmla="*/ 19603 h 537210"/>
                <a:gd name="connsiteX8" fmla="*/ 4703 w 411480"/>
                <a:gd name="connsiteY8" fmla="*/ 47778 h 537210"/>
                <a:gd name="connsiteX9" fmla="*/ 44079 w 411480"/>
                <a:gd name="connsiteY9" fmla="*/ 315754 h 537210"/>
                <a:gd name="connsiteX10" fmla="*/ 121118 w 411480"/>
                <a:gd name="connsiteY10" fmla="*/ 398107 h 537210"/>
                <a:gd name="connsiteX11" fmla="*/ 84999 w 411480"/>
                <a:gd name="connsiteY11" fmla="*/ 518808 h 537210"/>
                <a:gd name="connsiteX12" fmla="*/ 92657 w 411480"/>
                <a:gd name="connsiteY12" fmla="*/ 533038 h 537210"/>
                <a:gd name="connsiteX13" fmla="*/ 95915 w 411480"/>
                <a:gd name="connsiteY13" fmla="*/ 533553 h 537210"/>
                <a:gd name="connsiteX14" fmla="*/ 106887 w 411480"/>
                <a:gd name="connsiteY14" fmla="*/ 525380 h 537210"/>
                <a:gd name="connsiteX15" fmla="*/ 144206 w 411480"/>
                <a:gd name="connsiteY15" fmla="*/ 400622 h 537210"/>
                <a:gd name="connsiteX16" fmla="*/ 255649 w 411480"/>
                <a:gd name="connsiteY16" fmla="*/ 400622 h 537210"/>
                <a:gd name="connsiteX17" fmla="*/ 292568 w 411480"/>
                <a:gd name="connsiteY17" fmla="*/ 525323 h 537210"/>
                <a:gd name="connsiteX18" fmla="*/ 303541 w 411480"/>
                <a:gd name="connsiteY18" fmla="*/ 533495 h 537210"/>
                <a:gd name="connsiteX19" fmla="*/ 306798 w 411480"/>
                <a:gd name="connsiteY19" fmla="*/ 533038 h 537210"/>
                <a:gd name="connsiteX20" fmla="*/ 314513 w 411480"/>
                <a:gd name="connsiteY20" fmla="*/ 518808 h 537210"/>
                <a:gd name="connsiteX21" fmla="*/ 279538 w 411480"/>
                <a:gd name="connsiteY21" fmla="*/ 400565 h 537210"/>
                <a:gd name="connsiteX22" fmla="*/ 371206 w 411480"/>
                <a:gd name="connsiteY22" fmla="*/ 400565 h 537210"/>
                <a:gd name="connsiteX23" fmla="*/ 409097 w 411480"/>
                <a:gd name="connsiteY23" fmla="*/ 362731 h 537210"/>
                <a:gd name="connsiteX24" fmla="*/ 66711 w 411480"/>
                <a:gd name="connsiteY24" fmla="*/ 312439 h 537210"/>
                <a:gd name="connsiteX25" fmla="*/ 27335 w 411480"/>
                <a:gd name="connsiteY25" fmla="*/ 44463 h 537210"/>
                <a:gd name="connsiteX26" fmla="*/ 30135 w 411480"/>
                <a:gd name="connsiteY26" fmla="*/ 33261 h 537210"/>
                <a:gd name="connsiteX27" fmla="*/ 40022 w 411480"/>
                <a:gd name="connsiteY27" fmla="*/ 27318 h 537210"/>
                <a:gd name="connsiteX28" fmla="*/ 42251 w 411480"/>
                <a:gd name="connsiteY28" fmla="*/ 27146 h 537210"/>
                <a:gd name="connsiteX29" fmla="*/ 57167 w 411480"/>
                <a:gd name="connsiteY29" fmla="*/ 40062 h 537210"/>
                <a:gd name="connsiteX30" fmla="*/ 96543 w 411480"/>
                <a:gd name="connsiteY30" fmla="*/ 308039 h 537210"/>
                <a:gd name="connsiteX31" fmla="*/ 142320 w 411480"/>
                <a:gd name="connsiteY31" fmla="*/ 347586 h 537210"/>
                <a:gd name="connsiteX32" fmla="*/ 371149 w 411480"/>
                <a:gd name="connsiteY32" fmla="*/ 347586 h 537210"/>
                <a:gd name="connsiteX33" fmla="*/ 386237 w 411480"/>
                <a:gd name="connsiteY33" fmla="*/ 362674 h 537210"/>
                <a:gd name="connsiteX34" fmla="*/ 371149 w 411480"/>
                <a:gd name="connsiteY34" fmla="*/ 377762 h 537210"/>
                <a:gd name="connsiteX35" fmla="*/ 142320 w 411480"/>
                <a:gd name="connsiteY35" fmla="*/ 377762 h 537210"/>
                <a:gd name="connsiteX36" fmla="*/ 66711 w 411480"/>
                <a:gd name="connsiteY36" fmla="*/ 312439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1480" h="537210">
                  <a:moveTo>
                    <a:pt x="409097" y="362731"/>
                  </a:moveTo>
                  <a:cubicBezTo>
                    <a:pt x="409097" y="341814"/>
                    <a:pt x="392066" y="324784"/>
                    <a:pt x="371149" y="324784"/>
                  </a:cubicBezTo>
                  <a:lnTo>
                    <a:pt x="142320" y="324784"/>
                  </a:lnTo>
                  <a:cubicBezTo>
                    <a:pt x="131919" y="324784"/>
                    <a:pt x="120661" y="315068"/>
                    <a:pt x="119117" y="304724"/>
                  </a:cubicBezTo>
                  <a:lnTo>
                    <a:pt x="79741" y="36748"/>
                  </a:lnTo>
                  <a:cubicBezTo>
                    <a:pt x="77055" y="18231"/>
                    <a:pt x="60882" y="4286"/>
                    <a:pt x="42251" y="4286"/>
                  </a:cubicBezTo>
                  <a:cubicBezTo>
                    <a:pt x="40422" y="4286"/>
                    <a:pt x="38536" y="4401"/>
                    <a:pt x="36707" y="4686"/>
                  </a:cubicBezTo>
                  <a:cubicBezTo>
                    <a:pt x="26706" y="6172"/>
                    <a:pt x="17848" y="11430"/>
                    <a:pt x="11790" y="19603"/>
                  </a:cubicBezTo>
                  <a:cubicBezTo>
                    <a:pt x="5732" y="27718"/>
                    <a:pt x="3217" y="37719"/>
                    <a:pt x="4703" y="47778"/>
                  </a:cubicBezTo>
                  <a:lnTo>
                    <a:pt x="44079" y="315754"/>
                  </a:lnTo>
                  <a:cubicBezTo>
                    <a:pt x="50023" y="356216"/>
                    <a:pt x="82084" y="389135"/>
                    <a:pt x="121118" y="398107"/>
                  </a:cubicBezTo>
                  <a:lnTo>
                    <a:pt x="84999" y="518808"/>
                  </a:lnTo>
                  <a:cubicBezTo>
                    <a:pt x="83170" y="524866"/>
                    <a:pt x="86599" y="531209"/>
                    <a:pt x="92657" y="533038"/>
                  </a:cubicBezTo>
                  <a:cubicBezTo>
                    <a:pt x="93743" y="533381"/>
                    <a:pt x="94829" y="533553"/>
                    <a:pt x="95915" y="533553"/>
                  </a:cubicBezTo>
                  <a:cubicBezTo>
                    <a:pt x="100829" y="533553"/>
                    <a:pt x="105401" y="530352"/>
                    <a:pt x="106887" y="525380"/>
                  </a:cubicBezTo>
                  <a:lnTo>
                    <a:pt x="144206" y="400622"/>
                  </a:lnTo>
                  <a:lnTo>
                    <a:pt x="255649" y="400622"/>
                  </a:lnTo>
                  <a:lnTo>
                    <a:pt x="292568" y="525323"/>
                  </a:lnTo>
                  <a:cubicBezTo>
                    <a:pt x="294054" y="530295"/>
                    <a:pt x="298569" y="533495"/>
                    <a:pt x="303541" y="533495"/>
                  </a:cubicBezTo>
                  <a:cubicBezTo>
                    <a:pt x="304627" y="533495"/>
                    <a:pt x="305712" y="533324"/>
                    <a:pt x="306798" y="533038"/>
                  </a:cubicBezTo>
                  <a:cubicBezTo>
                    <a:pt x="312856" y="531267"/>
                    <a:pt x="316285" y="524866"/>
                    <a:pt x="314513" y="518808"/>
                  </a:cubicBezTo>
                  <a:lnTo>
                    <a:pt x="279538" y="400565"/>
                  </a:lnTo>
                  <a:lnTo>
                    <a:pt x="371206" y="400565"/>
                  </a:lnTo>
                  <a:cubicBezTo>
                    <a:pt x="392066" y="400679"/>
                    <a:pt x="409097" y="383648"/>
                    <a:pt x="409097" y="362731"/>
                  </a:cubicBezTo>
                  <a:close/>
                  <a:moveTo>
                    <a:pt x="66711" y="312439"/>
                  </a:moveTo>
                  <a:lnTo>
                    <a:pt x="27335" y="44463"/>
                  </a:lnTo>
                  <a:cubicBezTo>
                    <a:pt x="26763" y="40462"/>
                    <a:pt x="27735" y="36519"/>
                    <a:pt x="30135" y="33261"/>
                  </a:cubicBezTo>
                  <a:cubicBezTo>
                    <a:pt x="32535" y="30004"/>
                    <a:pt x="36079" y="27946"/>
                    <a:pt x="40022" y="27318"/>
                  </a:cubicBezTo>
                  <a:cubicBezTo>
                    <a:pt x="40765" y="27203"/>
                    <a:pt x="41508" y="27146"/>
                    <a:pt x="42251" y="27146"/>
                  </a:cubicBezTo>
                  <a:cubicBezTo>
                    <a:pt x="49680" y="27146"/>
                    <a:pt x="56081" y="32690"/>
                    <a:pt x="57167" y="40062"/>
                  </a:cubicBezTo>
                  <a:lnTo>
                    <a:pt x="96543" y="308039"/>
                  </a:lnTo>
                  <a:cubicBezTo>
                    <a:pt x="99686" y="329470"/>
                    <a:pt x="120661" y="347586"/>
                    <a:pt x="142320" y="347586"/>
                  </a:cubicBezTo>
                  <a:lnTo>
                    <a:pt x="371149" y="347586"/>
                  </a:lnTo>
                  <a:cubicBezTo>
                    <a:pt x="379493" y="347586"/>
                    <a:pt x="386237" y="354330"/>
                    <a:pt x="386237" y="362674"/>
                  </a:cubicBezTo>
                  <a:cubicBezTo>
                    <a:pt x="386237" y="371018"/>
                    <a:pt x="379493" y="377762"/>
                    <a:pt x="371149" y="377762"/>
                  </a:cubicBezTo>
                  <a:lnTo>
                    <a:pt x="142320" y="377762"/>
                  </a:lnTo>
                  <a:cubicBezTo>
                    <a:pt x="105287" y="377819"/>
                    <a:pt x="72083" y="349072"/>
                    <a:pt x="66711" y="312439"/>
                  </a:cubicBezTo>
                  <a:close/>
                </a:path>
              </a:pathLst>
            </a:custGeom>
            <a:grpFill/>
            <a:ln w="9525" cap="flat">
              <a:noFill/>
              <a:prstDash val="solid"/>
              <a:miter/>
            </a:ln>
          </p:spPr>
          <p:txBody>
            <a:bodyPr rtlCol="0" anchor="ctr"/>
            <a:lstStyle/>
            <a:p>
              <a:endParaRPr lang="es-ES"/>
            </a:p>
          </p:txBody>
        </p:sp>
        <p:sp>
          <p:nvSpPr>
            <p:cNvPr id="224" name="Forma libre: forma 223">
              <a:extLst>
                <a:ext uri="{FF2B5EF4-FFF2-40B4-BE49-F238E27FC236}">
                  <a16:creationId xmlns:a16="http://schemas.microsoft.com/office/drawing/2014/main" id="{72FBD169-2BCC-66C9-2B02-C3788D3C5427}"/>
                </a:ext>
              </a:extLst>
            </p:cNvPr>
            <p:cNvSpPr/>
            <p:nvPr/>
          </p:nvSpPr>
          <p:spPr>
            <a:xfrm>
              <a:off x="8201463" y="3438188"/>
              <a:ext cx="262890" cy="28575"/>
            </a:xfrm>
            <a:custGeom>
              <a:avLst/>
              <a:gdLst>
                <a:gd name="connsiteX0" fmla="*/ 263119 w 262890"/>
                <a:gd name="connsiteY0" fmla="*/ 15716 h 28575"/>
                <a:gd name="connsiteX1" fmla="*/ 251689 w 262890"/>
                <a:gd name="connsiteY1" fmla="*/ 4286 h 28575"/>
                <a:gd name="connsiteX2" fmla="*/ 15716 w 262890"/>
                <a:gd name="connsiteY2" fmla="*/ 4286 h 28575"/>
                <a:gd name="connsiteX3" fmla="*/ 4286 w 262890"/>
                <a:gd name="connsiteY3" fmla="*/ 15716 h 28575"/>
                <a:gd name="connsiteX4" fmla="*/ 15716 w 262890"/>
                <a:gd name="connsiteY4" fmla="*/ 27146 h 28575"/>
                <a:gd name="connsiteX5" fmla="*/ 251689 w 262890"/>
                <a:gd name="connsiteY5" fmla="*/ 27146 h 28575"/>
                <a:gd name="connsiteX6" fmla="*/ 263119 w 262890"/>
                <a:gd name="connsiteY6" fmla="*/ 1571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890" h="28575">
                  <a:moveTo>
                    <a:pt x="263119" y="15716"/>
                  </a:moveTo>
                  <a:cubicBezTo>
                    <a:pt x="263119" y="9430"/>
                    <a:pt x="257975" y="4286"/>
                    <a:pt x="251689" y="4286"/>
                  </a:cubicBezTo>
                  <a:lnTo>
                    <a:pt x="15716" y="4286"/>
                  </a:lnTo>
                  <a:cubicBezTo>
                    <a:pt x="9430" y="4286"/>
                    <a:pt x="4286" y="9430"/>
                    <a:pt x="4286" y="15716"/>
                  </a:cubicBezTo>
                  <a:cubicBezTo>
                    <a:pt x="4286" y="22003"/>
                    <a:pt x="9430" y="27146"/>
                    <a:pt x="15716" y="27146"/>
                  </a:cubicBezTo>
                  <a:lnTo>
                    <a:pt x="251689" y="27146"/>
                  </a:lnTo>
                  <a:cubicBezTo>
                    <a:pt x="258032" y="27146"/>
                    <a:pt x="263119" y="22003"/>
                    <a:pt x="263119" y="15716"/>
                  </a:cubicBezTo>
                  <a:close/>
                </a:path>
              </a:pathLst>
            </a:custGeom>
            <a:grpFill/>
            <a:ln w="9525" cap="flat">
              <a:noFill/>
              <a:prstDash val="solid"/>
              <a:miter/>
            </a:ln>
          </p:spPr>
          <p:txBody>
            <a:bodyPr rtlCol="0" anchor="ctr"/>
            <a:lstStyle/>
            <a:p>
              <a:endParaRPr lang="es-ES"/>
            </a:p>
          </p:txBody>
        </p:sp>
        <p:sp>
          <p:nvSpPr>
            <p:cNvPr id="225" name="Forma libre: forma 224">
              <a:extLst>
                <a:ext uri="{FF2B5EF4-FFF2-40B4-BE49-F238E27FC236}">
                  <a16:creationId xmlns:a16="http://schemas.microsoft.com/office/drawing/2014/main" id="{2CAF200E-FC67-2E75-32C5-115055D3BAD8}"/>
                </a:ext>
              </a:extLst>
            </p:cNvPr>
            <p:cNvSpPr/>
            <p:nvPr/>
          </p:nvSpPr>
          <p:spPr>
            <a:xfrm>
              <a:off x="8204368" y="3181470"/>
              <a:ext cx="285750" cy="245745"/>
            </a:xfrm>
            <a:custGeom>
              <a:avLst/>
              <a:gdLst>
                <a:gd name="connsiteX0" fmla="*/ 279188 w 285750"/>
                <a:gd name="connsiteY0" fmla="*/ 17716 h 245745"/>
                <a:gd name="connsiteX1" fmla="*/ 250041 w 285750"/>
                <a:gd name="connsiteY1" fmla="*/ 4286 h 245745"/>
                <a:gd name="connsiteX2" fmla="*/ 66133 w 285750"/>
                <a:gd name="connsiteY2" fmla="*/ 4286 h 245745"/>
                <a:gd name="connsiteX3" fmla="*/ 15441 w 285750"/>
                <a:gd name="connsiteY3" fmla="*/ 43663 h 245745"/>
                <a:gd name="connsiteX4" fmla="*/ 4639 w 285750"/>
                <a:gd name="connsiteY4" fmla="*/ 85954 h 245745"/>
                <a:gd name="connsiteX5" fmla="*/ 12869 w 285750"/>
                <a:gd name="connsiteY5" fmla="*/ 99841 h 245745"/>
                <a:gd name="connsiteX6" fmla="*/ 26756 w 285750"/>
                <a:gd name="connsiteY6" fmla="*/ 91611 h 245745"/>
                <a:gd name="connsiteX7" fmla="*/ 37558 w 285750"/>
                <a:gd name="connsiteY7" fmla="*/ 49320 h 245745"/>
                <a:gd name="connsiteX8" fmla="*/ 66075 w 285750"/>
                <a:gd name="connsiteY8" fmla="*/ 27146 h 245745"/>
                <a:gd name="connsiteX9" fmla="*/ 249984 w 285750"/>
                <a:gd name="connsiteY9" fmla="*/ 27146 h 245745"/>
                <a:gd name="connsiteX10" fmla="*/ 261071 w 285750"/>
                <a:gd name="connsiteY10" fmla="*/ 31718 h 245745"/>
                <a:gd name="connsiteX11" fmla="*/ 262786 w 285750"/>
                <a:gd name="connsiteY11" fmla="*/ 43663 h 245745"/>
                <a:gd name="connsiteX12" fmla="*/ 222952 w 285750"/>
                <a:gd name="connsiteY12" fmla="*/ 199796 h 245745"/>
                <a:gd name="connsiteX13" fmla="*/ 194434 w 285750"/>
                <a:gd name="connsiteY13" fmla="*/ 221971 h 245745"/>
                <a:gd name="connsiteX14" fmla="*/ 112881 w 285750"/>
                <a:gd name="connsiteY14" fmla="*/ 221971 h 245745"/>
                <a:gd name="connsiteX15" fmla="*/ 101451 w 285750"/>
                <a:gd name="connsiteY15" fmla="*/ 233401 h 245745"/>
                <a:gd name="connsiteX16" fmla="*/ 112881 w 285750"/>
                <a:gd name="connsiteY16" fmla="*/ 244831 h 245745"/>
                <a:gd name="connsiteX17" fmla="*/ 194434 w 285750"/>
                <a:gd name="connsiteY17" fmla="*/ 244831 h 245745"/>
                <a:gd name="connsiteX18" fmla="*/ 245126 w 285750"/>
                <a:gd name="connsiteY18" fmla="*/ 205454 h 245745"/>
                <a:gd name="connsiteX19" fmla="*/ 284960 w 285750"/>
                <a:gd name="connsiteY19" fmla="*/ 49320 h 245745"/>
                <a:gd name="connsiteX20" fmla="*/ 279188 w 285750"/>
                <a:gd name="connsiteY20" fmla="*/ 17716 h 24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245745">
                  <a:moveTo>
                    <a:pt x="279188" y="17716"/>
                  </a:moveTo>
                  <a:cubicBezTo>
                    <a:pt x="272558" y="9201"/>
                    <a:pt x="261928" y="4286"/>
                    <a:pt x="250041" y="4286"/>
                  </a:cubicBezTo>
                  <a:lnTo>
                    <a:pt x="66133" y="4286"/>
                  </a:lnTo>
                  <a:cubicBezTo>
                    <a:pt x="43330" y="4286"/>
                    <a:pt x="21098" y="21603"/>
                    <a:pt x="15441" y="43663"/>
                  </a:cubicBezTo>
                  <a:lnTo>
                    <a:pt x="4639" y="85954"/>
                  </a:lnTo>
                  <a:cubicBezTo>
                    <a:pt x="3096" y="92069"/>
                    <a:pt x="6754" y="98298"/>
                    <a:pt x="12869" y="99841"/>
                  </a:cubicBezTo>
                  <a:cubicBezTo>
                    <a:pt x="19041" y="101441"/>
                    <a:pt x="25213" y="97727"/>
                    <a:pt x="26756" y="91611"/>
                  </a:cubicBezTo>
                  <a:lnTo>
                    <a:pt x="37558" y="49320"/>
                  </a:lnTo>
                  <a:cubicBezTo>
                    <a:pt x="40644" y="37319"/>
                    <a:pt x="53674" y="27146"/>
                    <a:pt x="66075" y="27146"/>
                  </a:cubicBezTo>
                  <a:lnTo>
                    <a:pt x="249984" y="27146"/>
                  </a:lnTo>
                  <a:cubicBezTo>
                    <a:pt x="254842" y="27146"/>
                    <a:pt x="258785" y="28803"/>
                    <a:pt x="261071" y="31718"/>
                  </a:cubicBezTo>
                  <a:cubicBezTo>
                    <a:pt x="263357" y="34690"/>
                    <a:pt x="263986" y="38919"/>
                    <a:pt x="262786" y="43663"/>
                  </a:cubicBezTo>
                  <a:lnTo>
                    <a:pt x="222952" y="199796"/>
                  </a:lnTo>
                  <a:cubicBezTo>
                    <a:pt x="219866" y="211798"/>
                    <a:pt x="206836" y="221971"/>
                    <a:pt x="194434" y="221971"/>
                  </a:cubicBezTo>
                  <a:lnTo>
                    <a:pt x="112881" y="221971"/>
                  </a:lnTo>
                  <a:cubicBezTo>
                    <a:pt x="106595" y="221971"/>
                    <a:pt x="101451" y="227114"/>
                    <a:pt x="101451" y="233401"/>
                  </a:cubicBezTo>
                  <a:cubicBezTo>
                    <a:pt x="101451" y="239687"/>
                    <a:pt x="106595" y="244831"/>
                    <a:pt x="112881" y="244831"/>
                  </a:cubicBezTo>
                  <a:lnTo>
                    <a:pt x="194434" y="244831"/>
                  </a:lnTo>
                  <a:cubicBezTo>
                    <a:pt x="217237" y="244831"/>
                    <a:pt x="239469" y="227514"/>
                    <a:pt x="245126" y="205454"/>
                  </a:cubicBezTo>
                  <a:lnTo>
                    <a:pt x="284960" y="49320"/>
                  </a:lnTo>
                  <a:cubicBezTo>
                    <a:pt x="287932" y="37719"/>
                    <a:pt x="285817" y="26232"/>
                    <a:pt x="279188" y="17716"/>
                  </a:cubicBezTo>
                  <a:close/>
                </a:path>
              </a:pathLst>
            </a:custGeom>
            <a:grpFill/>
            <a:ln w="9525" cap="flat">
              <a:noFill/>
              <a:prstDash val="solid"/>
              <a:miter/>
            </a:ln>
          </p:spPr>
          <p:txBody>
            <a:bodyPr rtlCol="0" anchor="ctr"/>
            <a:lstStyle/>
            <a:p>
              <a:endParaRPr lang="es-ES"/>
            </a:p>
          </p:txBody>
        </p:sp>
      </p:grpSp>
      <p:pic>
        <p:nvPicPr>
          <p:cNvPr id="226" name="Gráfico 225">
            <a:extLst>
              <a:ext uri="{FF2B5EF4-FFF2-40B4-BE49-F238E27FC236}">
                <a16:creationId xmlns:a16="http://schemas.microsoft.com/office/drawing/2014/main" id="{442FDEC9-98AD-1FB1-8DE1-49422A628067}"/>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7794907" y="3357323"/>
            <a:ext cx="413258" cy="516573"/>
          </a:xfrm>
          <a:prstGeom prst="rect">
            <a:avLst/>
          </a:prstGeom>
        </p:spPr>
      </p:pic>
      <p:grpSp>
        <p:nvGrpSpPr>
          <p:cNvPr id="227" name="Grupo 226">
            <a:extLst>
              <a:ext uri="{FF2B5EF4-FFF2-40B4-BE49-F238E27FC236}">
                <a16:creationId xmlns:a16="http://schemas.microsoft.com/office/drawing/2014/main" id="{BD6EF1DB-A0D1-6712-BBEA-D0B58ADD2D8E}"/>
              </a:ext>
            </a:extLst>
          </p:cNvPr>
          <p:cNvGrpSpPr/>
          <p:nvPr/>
        </p:nvGrpSpPr>
        <p:grpSpPr>
          <a:xfrm>
            <a:off x="7601318" y="4623325"/>
            <a:ext cx="575065" cy="425048"/>
            <a:chOff x="7083526" y="1817378"/>
            <a:chExt cx="763802" cy="564549"/>
          </a:xfrm>
        </p:grpSpPr>
        <p:sp>
          <p:nvSpPr>
            <p:cNvPr id="228" name="Forma libre: forma 227">
              <a:extLst>
                <a:ext uri="{FF2B5EF4-FFF2-40B4-BE49-F238E27FC236}">
                  <a16:creationId xmlns:a16="http://schemas.microsoft.com/office/drawing/2014/main" id="{1836DB20-C916-62C9-7527-56580BCD4E83}"/>
                </a:ext>
              </a:extLst>
            </p:cNvPr>
            <p:cNvSpPr/>
            <p:nvPr/>
          </p:nvSpPr>
          <p:spPr>
            <a:xfrm>
              <a:off x="7083526" y="1817378"/>
              <a:ext cx="763802" cy="464922"/>
            </a:xfrm>
            <a:custGeom>
              <a:avLst/>
              <a:gdLst>
                <a:gd name="connsiteX0" fmla="*/ 680732 w 763802"/>
                <a:gd name="connsiteY0" fmla="*/ 464875 h 464922"/>
                <a:gd name="connsiteX1" fmla="*/ 16556 w 763802"/>
                <a:gd name="connsiteY1" fmla="*/ 464875 h 464922"/>
                <a:gd name="connsiteX2" fmla="*/ -48 w 763802"/>
                <a:gd name="connsiteY2" fmla="*/ 448271 h 464922"/>
                <a:gd name="connsiteX3" fmla="*/ -48 w 763802"/>
                <a:gd name="connsiteY3" fmla="*/ 16556 h 464922"/>
                <a:gd name="connsiteX4" fmla="*/ 16556 w 763802"/>
                <a:gd name="connsiteY4" fmla="*/ -48 h 464922"/>
                <a:gd name="connsiteX5" fmla="*/ 747150 w 763802"/>
                <a:gd name="connsiteY5" fmla="*/ -48 h 464922"/>
                <a:gd name="connsiteX6" fmla="*/ 763754 w 763802"/>
                <a:gd name="connsiteY6" fmla="*/ 16556 h 464922"/>
                <a:gd name="connsiteX7" fmla="*/ 763754 w 763802"/>
                <a:gd name="connsiteY7" fmla="*/ 415062 h 4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802" h="464922">
                  <a:moveTo>
                    <a:pt x="680732" y="464875"/>
                  </a:moveTo>
                  <a:lnTo>
                    <a:pt x="16556" y="464875"/>
                  </a:lnTo>
                  <a:cubicBezTo>
                    <a:pt x="7391" y="464875"/>
                    <a:pt x="-48" y="457441"/>
                    <a:pt x="-48" y="448271"/>
                  </a:cubicBezTo>
                  <a:lnTo>
                    <a:pt x="-48" y="16556"/>
                  </a:lnTo>
                  <a:cubicBezTo>
                    <a:pt x="-48" y="7386"/>
                    <a:pt x="7391" y="-48"/>
                    <a:pt x="16556" y="-48"/>
                  </a:cubicBezTo>
                  <a:lnTo>
                    <a:pt x="747150" y="-48"/>
                  </a:lnTo>
                  <a:cubicBezTo>
                    <a:pt x="756315" y="-48"/>
                    <a:pt x="763754" y="7386"/>
                    <a:pt x="763754" y="16556"/>
                  </a:cubicBezTo>
                  <a:lnTo>
                    <a:pt x="763754" y="415062"/>
                  </a:lnTo>
                </a:path>
              </a:pathLst>
            </a:custGeom>
            <a:noFill/>
            <a:ln w="19050" cap="flat">
              <a:solidFill>
                <a:schemeClr val="tx1"/>
              </a:solidFill>
              <a:prstDash val="solid"/>
              <a:miter/>
            </a:ln>
          </p:spPr>
          <p:txBody>
            <a:bodyPr rtlCol="0" anchor="ctr"/>
            <a:lstStyle/>
            <a:p>
              <a:endParaRPr lang="es-ES"/>
            </a:p>
          </p:txBody>
        </p:sp>
        <p:sp>
          <p:nvSpPr>
            <p:cNvPr id="229" name="Forma libre: forma 228">
              <a:extLst>
                <a:ext uri="{FF2B5EF4-FFF2-40B4-BE49-F238E27FC236}">
                  <a16:creationId xmlns:a16="http://schemas.microsoft.com/office/drawing/2014/main" id="{B2FE4395-B950-01DB-7EA5-71F88EFB0E0D}"/>
                </a:ext>
              </a:extLst>
            </p:cNvPr>
            <p:cNvSpPr/>
            <p:nvPr/>
          </p:nvSpPr>
          <p:spPr>
            <a:xfrm>
              <a:off x="7415614" y="2282301"/>
              <a:ext cx="16604" cy="83021"/>
            </a:xfrm>
            <a:custGeom>
              <a:avLst/>
              <a:gdLst>
                <a:gd name="connsiteX0" fmla="*/ 0 w 16604"/>
                <a:gd name="connsiteY0" fmla="*/ 83022 h 83021"/>
                <a:gd name="connsiteX1" fmla="*/ 0 w 16604"/>
                <a:gd name="connsiteY1" fmla="*/ 0 h 83021"/>
              </a:gdLst>
              <a:ahLst/>
              <a:cxnLst>
                <a:cxn ang="0">
                  <a:pos x="connsiteX0" y="connsiteY0"/>
                </a:cxn>
                <a:cxn ang="0">
                  <a:pos x="connsiteX1" y="connsiteY1"/>
                </a:cxn>
              </a:cxnLst>
              <a:rect l="l" t="t" r="r" b="b"/>
              <a:pathLst>
                <a:path w="16604" h="83021">
                  <a:moveTo>
                    <a:pt x="0" y="83022"/>
                  </a:moveTo>
                  <a:lnTo>
                    <a:pt x="0" y="0"/>
                  </a:lnTo>
                </a:path>
              </a:pathLst>
            </a:custGeom>
            <a:ln w="19050" cap="flat">
              <a:solidFill>
                <a:schemeClr val="tx1"/>
              </a:solidFill>
              <a:prstDash val="solid"/>
              <a:miter/>
            </a:ln>
          </p:spPr>
          <p:txBody>
            <a:bodyPr rtlCol="0" anchor="ctr"/>
            <a:lstStyle/>
            <a:p>
              <a:endParaRPr lang="es-ES"/>
            </a:p>
          </p:txBody>
        </p:sp>
        <p:sp>
          <p:nvSpPr>
            <p:cNvPr id="230" name="Forma libre: forma 229">
              <a:extLst>
                <a:ext uri="{FF2B5EF4-FFF2-40B4-BE49-F238E27FC236}">
                  <a16:creationId xmlns:a16="http://schemas.microsoft.com/office/drawing/2014/main" id="{469392F5-E304-115D-DECF-6D4F775F63B0}"/>
                </a:ext>
              </a:extLst>
            </p:cNvPr>
            <p:cNvSpPr/>
            <p:nvPr/>
          </p:nvSpPr>
          <p:spPr>
            <a:xfrm>
              <a:off x="7515240" y="2282301"/>
              <a:ext cx="16604" cy="83021"/>
            </a:xfrm>
            <a:custGeom>
              <a:avLst/>
              <a:gdLst>
                <a:gd name="connsiteX0" fmla="*/ 0 w 16604"/>
                <a:gd name="connsiteY0" fmla="*/ 0 h 83021"/>
                <a:gd name="connsiteX1" fmla="*/ 0 w 16604"/>
                <a:gd name="connsiteY1" fmla="*/ 83022 h 83021"/>
              </a:gdLst>
              <a:ahLst/>
              <a:cxnLst>
                <a:cxn ang="0">
                  <a:pos x="connsiteX0" y="connsiteY0"/>
                </a:cxn>
                <a:cxn ang="0">
                  <a:pos x="connsiteX1" y="connsiteY1"/>
                </a:cxn>
              </a:cxnLst>
              <a:rect l="l" t="t" r="r" b="b"/>
              <a:pathLst>
                <a:path w="16604" h="83021">
                  <a:moveTo>
                    <a:pt x="0" y="0"/>
                  </a:moveTo>
                  <a:lnTo>
                    <a:pt x="0" y="83022"/>
                  </a:lnTo>
                </a:path>
              </a:pathLst>
            </a:custGeom>
            <a:ln w="19050" cap="flat">
              <a:solidFill>
                <a:schemeClr val="tx1"/>
              </a:solidFill>
              <a:prstDash val="solid"/>
              <a:miter/>
            </a:ln>
          </p:spPr>
          <p:txBody>
            <a:bodyPr rtlCol="0" anchor="ctr"/>
            <a:lstStyle/>
            <a:p>
              <a:endParaRPr lang="es-ES"/>
            </a:p>
          </p:txBody>
        </p:sp>
        <p:sp>
          <p:nvSpPr>
            <p:cNvPr id="231" name="Forma libre: forma 230">
              <a:extLst>
                <a:ext uri="{FF2B5EF4-FFF2-40B4-BE49-F238E27FC236}">
                  <a16:creationId xmlns:a16="http://schemas.microsoft.com/office/drawing/2014/main" id="{68A1BAB9-B846-DDBB-8ED2-3D20433350F2}"/>
                </a:ext>
              </a:extLst>
            </p:cNvPr>
            <p:cNvSpPr/>
            <p:nvPr/>
          </p:nvSpPr>
          <p:spPr>
            <a:xfrm>
              <a:off x="7299383" y="2365323"/>
              <a:ext cx="332087" cy="16604"/>
            </a:xfrm>
            <a:custGeom>
              <a:avLst/>
              <a:gdLst>
                <a:gd name="connsiteX0" fmla="*/ 0 w 332087"/>
                <a:gd name="connsiteY0" fmla="*/ 0 h 16604"/>
                <a:gd name="connsiteX1" fmla="*/ 332088 w 332087"/>
                <a:gd name="connsiteY1" fmla="*/ 0 h 16604"/>
              </a:gdLst>
              <a:ahLst/>
              <a:cxnLst>
                <a:cxn ang="0">
                  <a:pos x="connsiteX0" y="connsiteY0"/>
                </a:cxn>
                <a:cxn ang="0">
                  <a:pos x="connsiteX1" y="connsiteY1"/>
                </a:cxn>
              </a:cxnLst>
              <a:rect l="l" t="t" r="r" b="b"/>
              <a:pathLst>
                <a:path w="332087" h="16604">
                  <a:moveTo>
                    <a:pt x="0" y="0"/>
                  </a:moveTo>
                  <a:lnTo>
                    <a:pt x="332088" y="0"/>
                  </a:lnTo>
                </a:path>
              </a:pathLst>
            </a:custGeom>
            <a:ln w="19050" cap="flat">
              <a:solidFill>
                <a:schemeClr val="tx1"/>
              </a:solidFill>
              <a:prstDash val="solid"/>
              <a:miter/>
            </a:ln>
          </p:spPr>
          <p:txBody>
            <a:bodyPr rtlCol="0" anchor="ctr"/>
            <a:lstStyle/>
            <a:p>
              <a:endParaRPr lang="es-ES"/>
            </a:p>
          </p:txBody>
        </p:sp>
        <p:sp>
          <p:nvSpPr>
            <p:cNvPr id="232" name="Forma libre: forma 231">
              <a:extLst>
                <a:ext uri="{FF2B5EF4-FFF2-40B4-BE49-F238E27FC236}">
                  <a16:creationId xmlns:a16="http://schemas.microsoft.com/office/drawing/2014/main" id="{2F70FF1A-3312-7A59-9B11-B7E0A048BAEE}"/>
                </a:ext>
              </a:extLst>
            </p:cNvPr>
            <p:cNvSpPr/>
            <p:nvPr/>
          </p:nvSpPr>
          <p:spPr>
            <a:xfrm>
              <a:off x="7531844" y="1966817"/>
              <a:ext cx="249065" cy="249065"/>
            </a:xfrm>
            <a:custGeom>
              <a:avLst/>
              <a:gdLst>
                <a:gd name="connsiteX0" fmla="*/ 249066 w 249065"/>
                <a:gd name="connsiteY0" fmla="*/ 124533 h 249065"/>
                <a:gd name="connsiteX1" fmla="*/ 124533 w 249065"/>
                <a:gd name="connsiteY1" fmla="*/ 249066 h 249065"/>
                <a:gd name="connsiteX2" fmla="*/ 0 w 249065"/>
                <a:gd name="connsiteY2" fmla="*/ 124533 h 249065"/>
                <a:gd name="connsiteX3" fmla="*/ 124533 w 249065"/>
                <a:gd name="connsiteY3" fmla="*/ 0 h 249065"/>
                <a:gd name="connsiteX4" fmla="*/ 249066 w 249065"/>
                <a:gd name="connsiteY4" fmla="*/ 124533 h 24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65" h="249065">
                  <a:moveTo>
                    <a:pt x="249066" y="124533"/>
                  </a:moveTo>
                  <a:cubicBezTo>
                    <a:pt x="249066" y="193311"/>
                    <a:pt x="193311" y="249066"/>
                    <a:pt x="124533" y="249066"/>
                  </a:cubicBezTo>
                  <a:cubicBezTo>
                    <a:pt x="55755" y="249066"/>
                    <a:pt x="0" y="193311"/>
                    <a:pt x="0" y="124533"/>
                  </a:cubicBezTo>
                  <a:cubicBezTo>
                    <a:pt x="0" y="55755"/>
                    <a:pt x="55755" y="0"/>
                    <a:pt x="124533" y="0"/>
                  </a:cubicBezTo>
                  <a:cubicBezTo>
                    <a:pt x="193311" y="0"/>
                    <a:pt x="249066" y="55755"/>
                    <a:pt x="249066" y="124533"/>
                  </a:cubicBezTo>
                  <a:close/>
                </a:path>
              </a:pathLst>
            </a:custGeom>
            <a:noFill/>
            <a:ln w="19050" cap="flat">
              <a:solidFill>
                <a:schemeClr val="tx1"/>
              </a:solidFill>
              <a:prstDash val="solid"/>
              <a:miter/>
            </a:ln>
          </p:spPr>
          <p:txBody>
            <a:bodyPr rtlCol="0" anchor="ctr"/>
            <a:lstStyle/>
            <a:p>
              <a:endParaRPr lang="es-ES"/>
            </a:p>
          </p:txBody>
        </p:sp>
        <p:sp>
          <p:nvSpPr>
            <p:cNvPr id="233" name="Forma libre: forma 232">
              <a:extLst>
                <a:ext uri="{FF2B5EF4-FFF2-40B4-BE49-F238E27FC236}">
                  <a16:creationId xmlns:a16="http://schemas.microsoft.com/office/drawing/2014/main" id="{EFB0B272-647A-A200-4276-CE9780411884}"/>
                </a:ext>
              </a:extLst>
            </p:cNvPr>
            <p:cNvSpPr/>
            <p:nvPr/>
          </p:nvSpPr>
          <p:spPr>
            <a:xfrm>
              <a:off x="7731097" y="2182674"/>
              <a:ext cx="116230" cy="116230"/>
            </a:xfrm>
            <a:custGeom>
              <a:avLst/>
              <a:gdLst>
                <a:gd name="connsiteX0" fmla="*/ 0 w 116230"/>
                <a:gd name="connsiteY0" fmla="*/ 0 h 116230"/>
                <a:gd name="connsiteX1" fmla="*/ 116231 w 116230"/>
                <a:gd name="connsiteY1" fmla="*/ 116231 h 116230"/>
              </a:gdLst>
              <a:ahLst/>
              <a:cxnLst>
                <a:cxn ang="0">
                  <a:pos x="connsiteX0" y="connsiteY0"/>
                </a:cxn>
                <a:cxn ang="0">
                  <a:pos x="connsiteX1" y="connsiteY1"/>
                </a:cxn>
              </a:cxnLst>
              <a:rect l="l" t="t" r="r" b="b"/>
              <a:pathLst>
                <a:path w="116230" h="116230">
                  <a:moveTo>
                    <a:pt x="0" y="0"/>
                  </a:moveTo>
                  <a:lnTo>
                    <a:pt x="116231" y="116231"/>
                  </a:lnTo>
                </a:path>
              </a:pathLst>
            </a:custGeom>
            <a:ln w="19050" cap="flat">
              <a:solidFill>
                <a:schemeClr val="tx1"/>
              </a:solidFill>
              <a:prstDash val="solid"/>
              <a:miter/>
            </a:ln>
          </p:spPr>
          <p:txBody>
            <a:bodyPr rtlCol="0" anchor="ctr"/>
            <a:lstStyle/>
            <a:p>
              <a:endParaRPr lang="es-ES"/>
            </a:p>
          </p:txBody>
        </p:sp>
        <p:sp>
          <p:nvSpPr>
            <p:cNvPr id="234" name="Forma libre: forma 233">
              <a:extLst>
                <a:ext uri="{FF2B5EF4-FFF2-40B4-BE49-F238E27FC236}">
                  <a16:creationId xmlns:a16="http://schemas.microsoft.com/office/drawing/2014/main" id="{BA3BEBC9-898B-2E03-8F11-031B9159455C}"/>
                </a:ext>
              </a:extLst>
            </p:cNvPr>
            <p:cNvSpPr/>
            <p:nvPr/>
          </p:nvSpPr>
          <p:spPr>
            <a:xfrm>
              <a:off x="7465427" y="1900400"/>
              <a:ext cx="83021" cy="332087"/>
            </a:xfrm>
            <a:custGeom>
              <a:avLst/>
              <a:gdLst>
                <a:gd name="connsiteX0" fmla="*/ 83022 w 83021"/>
                <a:gd name="connsiteY0" fmla="*/ 66418 h 332087"/>
                <a:gd name="connsiteX1" fmla="*/ 83022 w 83021"/>
                <a:gd name="connsiteY1" fmla="*/ 0 h 332087"/>
                <a:gd name="connsiteX2" fmla="*/ 0 w 83021"/>
                <a:gd name="connsiteY2" fmla="*/ 0 h 332087"/>
                <a:gd name="connsiteX3" fmla="*/ 0 w 83021"/>
                <a:gd name="connsiteY3" fmla="*/ 332088 h 332087"/>
              </a:gdLst>
              <a:ahLst/>
              <a:cxnLst>
                <a:cxn ang="0">
                  <a:pos x="connsiteX0" y="connsiteY0"/>
                </a:cxn>
                <a:cxn ang="0">
                  <a:pos x="connsiteX1" y="connsiteY1"/>
                </a:cxn>
                <a:cxn ang="0">
                  <a:pos x="connsiteX2" y="connsiteY2"/>
                </a:cxn>
                <a:cxn ang="0">
                  <a:pos x="connsiteX3" y="connsiteY3"/>
                </a:cxn>
              </a:cxnLst>
              <a:rect l="l" t="t" r="r" b="b"/>
              <a:pathLst>
                <a:path w="83021" h="332087">
                  <a:moveTo>
                    <a:pt x="83022" y="66418"/>
                  </a:moveTo>
                  <a:lnTo>
                    <a:pt x="83022" y="0"/>
                  </a:lnTo>
                  <a:lnTo>
                    <a:pt x="0" y="0"/>
                  </a:lnTo>
                  <a:lnTo>
                    <a:pt x="0" y="332088"/>
                  </a:lnTo>
                </a:path>
              </a:pathLst>
            </a:custGeom>
            <a:noFill/>
            <a:ln w="19050" cap="flat">
              <a:solidFill>
                <a:schemeClr val="tx1"/>
              </a:solidFill>
              <a:prstDash val="solid"/>
              <a:miter/>
            </a:ln>
          </p:spPr>
          <p:txBody>
            <a:bodyPr rtlCol="0" anchor="ctr"/>
            <a:lstStyle/>
            <a:p>
              <a:endParaRPr lang="es-ES"/>
            </a:p>
          </p:txBody>
        </p:sp>
        <p:sp>
          <p:nvSpPr>
            <p:cNvPr id="235" name="Forma libre: forma 234">
              <a:extLst>
                <a:ext uri="{FF2B5EF4-FFF2-40B4-BE49-F238E27FC236}">
                  <a16:creationId xmlns:a16="http://schemas.microsoft.com/office/drawing/2014/main" id="{EE62950B-65B6-7FCB-77B4-2A25B6B3E0B2}"/>
                </a:ext>
              </a:extLst>
            </p:cNvPr>
            <p:cNvSpPr/>
            <p:nvPr/>
          </p:nvSpPr>
          <p:spPr>
            <a:xfrm>
              <a:off x="7315987" y="2000026"/>
              <a:ext cx="83021" cy="232461"/>
            </a:xfrm>
            <a:custGeom>
              <a:avLst/>
              <a:gdLst>
                <a:gd name="connsiteX0" fmla="*/ 83022 w 83021"/>
                <a:gd name="connsiteY0" fmla="*/ 232462 h 232461"/>
                <a:gd name="connsiteX1" fmla="*/ 83022 w 83021"/>
                <a:gd name="connsiteY1" fmla="*/ 0 h 232461"/>
                <a:gd name="connsiteX2" fmla="*/ 0 w 83021"/>
                <a:gd name="connsiteY2" fmla="*/ 0 h 232461"/>
                <a:gd name="connsiteX3" fmla="*/ 0 w 83021"/>
                <a:gd name="connsiteY3" fmla="*/ 232462 h 232461"/>
              </a:gdLst>
              <a:ahLst/>
              <a:cxnLst>
                <a:cxn ang="0">
                  <a:pos x="connsiteX0" y="connsiteY0"/>
                </a:cxn>
                <a:cxn ang="0">
                  <a:pos x="connsiteX1" y="connsiteY1"/>
                </a:cxn>
                <a:cxn ang="0">
                  <a:pos x="connsiteX2" y="connsiteY2"/>
                </a:cxn>
                <a:cxn ang="0">
                  <a:pos x="connsiteX3" y="connsiteY3"/>
                </a:cxn>
              </a:cxnLst>
              <a:rect l="l" t="t" r="r" b="b"/>
              <a:pathLst>
                <a:path w="83021" h="232461">
                  <a:moveTo>
                    <a:pt x="83022" y="232462"/>
                  </a:moveTo>
                  <a:lnTo>
                    <a:pt x="83022" y="0"/>
                  </a:lnTo>
                  <a:lnTo>
                    <a:pt x="0" y="0"/>
                  </a:lnTo>
                  <a:lnTo>
                    <a:pt x="0" y="232462"/>
                  </a:lnTo>
                </a:path>
              </a:pathLst>
            </a:custGeom>
            <a:noFill/>
            <a:ln w="19050" cap="flat">
              <a:solidFill>
                <a:schemeClr val="tx1"/>
              </a:solidFill>
              <a:prstDash val="solid"/>
              <a:miter/>
            </a:ln>
          </p:spPr>
          <p:txBody>
            <a:bodyPr rtlCol="0" anchor="ctr"/>
            <a:lstStyle/>
            <a:p>
              <a:endParaRPr lang="es-ES"/>
            </a:p>
          </p:txBody>
        </p:sp>
        <p:sp>
          <p:nvSpPr>
            <p:cNvPr id="236" name="Forma libre: forma 235">
              <a:extLst>
                <a:ext uri="{FF2B5EF4-FFF2-40B4-BE49-F238E27FC236}">
                  <a16:creationId xmlns:a16="http://schemas.microsoft.com/office/drawing/2014/main" id="{0CBA3D2F-7BD8-3E49-43E4-4FE06310D431}"/>
                </a:ext>
              </a:extLst>
            </p:cNvPr>
            <p:cNvSpPr/>
            <p:nvPr/>
          </p:nvSpPr>
          <p:spPr>
            <a:xfrm>
              <a:off x="7166548" y="2083048"/>
              <a:ext cx="83021" cy="149439"/>
            </a:xfrm>
            <a:custGeom>
              <a:avLst/>
              <a:gdLst>
                <a:gd name="connsiteX0" fmla="*/ 83022 w 83021"/>
                <a:gd name="connsiteY0" fmla="*/ 149440 h 149439"/>
                <a:gd name="connsiteX1" fmla="*/ 83022 w 83021"/>
                <a:gd name="connsiteY1" fmla="*/ 0 h 149439"/>
                <a:gd name="connsiteX2" fmla="*/ 0 w 83021"/>
                <a:gd name="connsiteY2" fmla="*/ 0 h 149439"/>
                <a:gd name="connsiteX3" fmla="*/ 0 w 83021"/>
                <a:gd name="connsiteY3" fmla="*/ 149440 h 149439"/>
              </a:gdLst>
              <a:ahLst/>
              <a:cxnLst>
                <a:cxn ang="0">
                  <a:pos x="connsiteX0" y="connsiteY0"/>
                </a:cxn>
                <a:cxn ang="0">
                  <a:pos x="connsiteX1" y="connsiteY1"/>
                </a:cxn>
                <a:cxn ang="0">
                  <a:pos x="connsiteX2" y="connsiteY2"/>
                </a:cxn>
                <a:cxn ang="0">
                  <a:pos x="connsiteX3" y="connsiteY3"/>
                </a:cxn>
              </a:cxnLst>
              <a:rect l="l" t="t" r="r" b="b"/>
              <a:pathLst>
                <a:path w="83021" h="149439">
                  <a:moveTo>
                    <a:pt x="83022" y="149440"/>
                  </a:moveTo>
                  <a:lnTo>
                    <a:pt x="83022" y="0"/>
                  </a:lnTo>
                  <a:lnTo>
                    <a:pt x="0" y="0"/>
                  </a:lnTo>
                  <a:lnTo>
                    <a:pt x="0" y="149440"/>
                  </a:lnTo>
                </a:path>
              </a:pathLst>
            </a:custGeom>
            <a:noFill/>
            <a:ln w="19050" cap="flat">
              <a:solidFill>
                <a:schemeClr val="tx1"/>
              </a:solidFill>
              <a:prstDash val="solid"/>
              <a:miter/>
            </a:ln>
          </p:spPr>
          <p:txBody>
            <a:bodyPr rtlCol="0" anchor="ctr"/>
            <a:lstStyle/>
            <a:p>
              <a:endParaRPr lang="es-ES"/>
            </a:p>
          </p:txBody>
        </p:sp>
      </p:grpSp>
      <p:grpSp>
        <p:nvGrpSpPr>
          <p:cNvPr id="239" name="Gráfico 1629">
            <a:extLst>
              <a:ext uri="{FF2B5EF4-FFF2-40B4-BE49-F238E27FC236}">
                <a16:creationId xmlns:a16="http://schemas.microsoft.com/office/drawing/2014/main" id="{8456BDEF-E3E9-1FA7-E90F-9627EF97DA51}"/>
              </a:ext>
            </a:extLst>
          </p:cNvPr>
          <p:cNvGrpSpPr/>
          <p:nvPr/>
        </p:nvGrpSpPr>
        <p:grpSpPr>
          <a:xfrm>
            <a:off x="6980890" y="5447587"/>
            <a:ext cx="462999" cy="577074"/>
            <a:chOff x="7853993" y="2339065"/>
            <a:chExt cx="657382" cy="819350"/>
          </a:xfrm>
          <a:solidFill>
            <a:schemeClr val="tx1"/>
          </a:solidFill>
        </p:grpSpPr>
        <p:grpSp>
          <p:nvGrpSpPr>
            <p:cNvPr id="240" name="Gráfico 1629">
              <a:extLst>
                <a:ext uri="{FF2B5EF4-FFF2-40B4-BE49-F238E27FC236}">
                  <a16:creationId xmlns:a16="http://schemas.microsoft.com/office/drawing/2014/main" id="{216662BB-3889-49C2-D5D6-B174EC8743F6}"/>
                </a:ext>
              </a:extLst>
            </p:cNvPr>
            <p:cNvGrpSpPr/>
            <p:nvPr/>
          </p:nvGrpSpPr>
          <p:grpSpPr>
            <a:xfrm>
              <a:off x="7853993" y="2531706"/>
              <a:ext cx="657382" cy="626709"/>
              <a:chOff x="7853993" y="2531706"/>
              <a:chExt cx="657382" cy="626709"/>
            </a:xfrm>
            <a:grpFill/>
          </p:grpSpPr>
          <p:grpSp>
            <p:nvGrpSpPr>
              <p:cNvPr id="250" name="Gráfico 1629">
                <a:extLst>
                  <a:ext uri="{FF2B5EF4-FFF2-40B4-BE49-F238E27FC236}">
                    <a16:creationId xmlns:a16="http://schemas.microsoft.com/office/drawing/2014/main" id="{69A74B7A-7842-B0FF-3ED2-F26CAF70AEE5}"/>
                  </a:ext>
                </a:extLst>
              </p:cNvPr>
              <p:cNvGrpSpPr/>
              <p:nvPr/>
            </p:nvGrpSpPr>
            <p:grpSpPr>
              <a:xfrm>
                <a:off x="8060348" y="2531706"/>
                <a:ext cx="247696" cy="626709"/>
                <a:chOff x="8060348" y="2531706"/>
                <a:chExt cx="247696" cy="626709"/>
              </a:xfrm>
              <a:grpFill/>
            </p:grpSpPr>
            <p:grpSp>
              <p:nvGrpSpPr>
                <p:cNvPr id="269" name="Gráfico 1629">
                  <a:extLst>
                    <a:ext uri="{FF2B5EF4-FFF2-40B4-BE49-F238E27FC236}">
                      <a16:creationId xmlns:a16="http://schemas.microsoft.com/office/drawing/2014/main" id="{57AF4AEB-9FA2-2B00-93C1-CDEC23AB32FA}"/>
                    </a:ext>
                  </a:extLst>
                </p:cNvPr>
                <p:cNvGrpSpPr/>
                <p:nvPr/>
              </p:nvGrpSpPr>
              <p:grpSpPr>
                <a:xfrm>
                  <a:off x="8060348" y="2687472"/>
                  <a:ext cx="247696" cy="470943"/>
                  <a:chOff x="8060348" y="2687472"/>
                  <a:chExt cx="247696" cy="470943"/>
                </a:xfrm>
                <a:grpFill/>
              </p:grpSpPr>
              <p:sp>
                <p:nvSpPr>
                  <p:cNvPr id="271" name="Forma libre: forma 270">
                    <a:extLst>
                      <a:ext uri="{FF2B5EF4-FFF2-40B4-BE49-F238E27FC236}">
                        <a16:creationId xmlns:a16="http://schemas.microsoft.com/office/drawing/2014/main" id="{CD423B89-BB8E-CE83-34D0-6582BED31FB2}"/>
                      </a:ext>
                    </a:extLst>
                  </p:cNvPr>
                  <p:cNvSpPr/>
                  <p:nvPr/>
                </p:nvSpPr>
                <p:spPr>
                  <a:xfrm>
                    <a:off x="8060348" y="2687472"/>
                    <a:ext cx="103132" cy="302108"/>
                  </a:xfrm>
                  <a:custGeom>
                    <a:avLst/>
                    <a:gdLst>
                      <a:gd name="connsiteX0" fmla="*/ 29251 w 103132"/>
                      <a:gd name="connsiteY0" fmla="*/ 302108 h 302108"/>
                      <a:gd name="connsiteX1" fmla="*/ 0 w 103132"/>
                      <a:gd name="connsiteY1" fmla="*/ 272946 h 302108"/>
                      <a:gd name="connsiteX2" fmla="*/ 0 w 103132"/>
                      <a:gd name="connsiteY2" fmla="*/ 53789 h 302108"/>
                      <a:gd name="connsiteX3" fmla="*/ 48721 w 103132"/>
                      <a:gd name="connsiteY3" fmla="*/ 11113 h 302108"/>
                      <a:gd name="connsiteX4" fmla="*/ 83306 w 103132"/>
                      <a:gd name="connsiteY4" fmla="*/ 11113 h 302108"/>
                      <a:gd name="connsiteX5" fmla="*/ 89797 w 103132"/>
                      <a:gd name="connsiteY5" fmla="*/ 6579 h 302108"/>
                      <a:gd name="connsiteX6" fmla="*/ 96554 w 103132"/>
                      <a:gd name="connsiteY6" fmla="*/ 0 h 302108"/>
                      <a:gd name="connsiteX7" fmla="*/ 103133 w 103132"/>
                      <a:gd name="connsiteY7" fmla="*/ 6757 h 302108"/>
                      <a:gd name="connsiteX8" fmla="*/ 84018 w 103132"/>
                      <a:gd name="connsiteY8" fmla="*/ 24361 h 302108"/>
                      <a:gd name="connsiteX9" fmla="*/ 48721 w 103132"/>
                      <a:gd name="connsiteY9" fmla="*/ 24361 h 302108"/>
                      <a:gd name="connsiteX10" fmla="*/ 13336 w 103132"/>
                      <a:gd name="connsiteY10" fmla="*/ 53700 h 302108"/>
                      <a:gd name="connsiteX11" fmla="*/ 13336 w 103132"/>
                      <a:gd name="connsiteY11" fmla="*/ 272858 h 302108"/>
                      <a:gd name="connsiteX12" fmla="*/ 29251 w 103132"/>
                      <a:gd name="connsiteY12" fmla="*/ 288683 h 302108"/>
                      <a:gd name="connsiteX13" fmla="*/ 45076 w 103132"/>
                      <a:gd name="connsiteY13" fmla="*/ 272858 h 302108"/>
                      <a:gd name="connsiteX14" fmla="*/ 45076 w 103132"/>
                      <a:gd name="connsiteY14" fmla="*/ 96109 h 302108"/>
                      <a:gd name="connsiteX15" fmla="*/ 51744 w 103132"/>
                      <a:gd name="connsiteY15" fmla="*/ 89441 h 302108"/>
                      <a:gd name="connsiteX16" fmla="*/ 58412 w 103132"/>
                      <a:gd name="connsiteY16" fmla="*/ 96109 h 302108"/>
                      <a:gd name="connsiteX17" fmla="*/ 58412 w 103132"/>
                      <a:gd name="connsiteY17" fmla="*/ 272858 h 302108"/>
                      <a:gd name="connsiteX18" fmla="*/ 29251 w 103132"/>
                      <a:gd name="connsiteY18" fmla="*/ 302108 h 30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132" h="302108">
                        <a:moveTo>
                          <a:pt x="29251" y="302108"/>
                        </a:moveTo>
                        <a:cubicBezTo>
                          <a:pt x="13158" y="302108"/>
                          <a:pt x="0" y="289039"/>
                          <a:pt x="0" y="272946"/>
                        </a:cubicBezTo>
                        <a:lnTo>
                          <a:pt x="0" y="53789"/>
                        </a:lnTo>
                        <a:cubicBezTo>
                          <a:pt x="0" y="20004"/>
                          <a:pt x="31829" y="11113"/>
                          <a:pt x="48721" y="11113"/>
                        </a:cubicBezTo>
                        <a:lnTo>
                          <a:pt x="83306" y="11113"/>
                        </a:lnTo>
                        <a:cubicBezTo>
                          <a:pt x="83129" y="11113"/>
                          <a:pt x="89708" y="10047"/>
                          <a:pt x="89797" y="6579"/>
                        </a:cubicBezTo>
                        <a:cubicBezTo>
                          <a:pt x="89886" y="2934"/>
                          <a:pt x="93175" y="89"/>
                          <a:pt x="96554" y="0"/>
                        </a:cubicBezTo>
                        <a:cubicBezTo>
                          <a:pt x="100199" y="89"/>
                          <a:pt x="103133" y="3112"/>
                          <a:pt x="103133" y="6757"/>
                        </a:cubicBezTo>
                        <a:cubicBezTo>
                          <a:pt x="102955" y="19204"/>
                          <a:pt x="90508" y="23649"/>
                          <a:pt x="84018" y="24361"/>
                        </a:cubicBezTo>
                        <a:lnTo>
                          <a:pt x="48721" y="24361"/>
                        </a:lnTo>
                        <a:cubicBezTo>
                          <a:pt x="47299" y="24361"/>
                          <a:pt x="13336" y="24894"/>
                          <a:pt x="13336" y="53700"/>
                        </a:cubicBezTo>
                        <a:lnTo>
                          <a:pt x="13336" y="272858"/>
                        </a:lnTo>
                        <a:cubicBezTo>
                          <a:pt x="13336" y="281570"/>
                          <a:pt x="20449" y="288683"/>
                          <a:pt x="29251" y="288683"/>
                        </a:cubicBezTo>
                        <a:cubicBezTo>
                          <a:pt x="37964" y="288683"/>
                          <a:pt x="45076" y="281570"/>
                          <a:pt x="45076" y="272858"/>
                        </a:cubicBezTo>
                        <a:lnTo>
                          <a:pt x="45076" y="96109"/>
                        </a:lnTo>
                        <a:cubicBezTo>
                          <a:pt x="45076" y="92464"/>
                          <a:pt x="48099" y="89441"/>
                          <a:pt x="51744" y="89441"/>
                        </a:cubicBezTo>
                        <a:cubicBezTo>
                          <a:pt x="55389" y="89441"/>
                          <a:pt x="58412" y="92464"/>
                          <a:pt x="58412" y="96109"/>
                        </a:cubicBezTo>
                        <a:lnTo>
                          <a:pt x="58412" y="272858"/>
                        </a:lnTo>
                        <a:cubicBezTo>
                          <a:pt x="58501" y="288950"/>
                          <a:pt x="45343" y="302108"/>
                          <a:pt x="29251" y="302108"/>
                        </a:cubicBezTo>
                        <a:close/>
                      </a:path>
                    </a:pathLst>
                  </a:custGeom>
                  <a:grpFill/>
                  <a:ln w="8877" cap="flat">
                    <a:noFill/>
                    <a:prstDash val="solid"/>
                    <a:miter/>
                  </a:ln>
                </p:spPr>
                <p:txBody>
                  <a:bodyPr rtlCol="0" anchor="ctr"/>
                  <a:lstStyle/>
                  <a:p>
                    <a:endParaRPr lang="es-ES"/>
                  </a:p>
                </p:txBody>
              </p:sp>
              <p:sp>
                <p:nvSpPr>
                  <p:cNvPr id="272" name="Forma libre: forma 271">
                    <a:extLst>
                      <a:ext uri="{FF2B5EF4-FFF2-40B4-BE49-F238E27FC236}">
                        <a16:creationId xmlns:a16="http://schemas.microsoft.com/office/drawing/2014/main" id="{BBEE2B60-FA37-87F7-6215-9CE651E0463B}"/>
                      </a:ext>
                    </a:extLst>
                  </p:cNvPr>
                  <p:cNvSpPr/>
                  <p:nvPr/>
                </p:nvSpPr>
                <p:spPr>
                  <a:xfrm>
                    <a:off x="8207757" y="2687561"/>
                    <a:ext cx="100287" cy="302019"/>
                  </a:xfrm>
                  <a:custGeom>
                    <a:avLst/>
                    <a:gdLst>
                      <a:gd name="connsiteX0" fmla="*/ 71037 w 100287"/>
                      <a:gd name="connsiteY0" fmla="*/ 302019 h 302019"/>
                      <a:gd name="connsiteX1" fmla="*/ 41875 w 100287"/>
                      <a:gd name="connsiteY1" fmla="*/ 272857 h 302019"/>
                      <a:gd name="connsiteX2" fmla="*/ 41875 w 100287"/>
                      <a:gd name="connsiteY2" fmla="*/ 96909 h 302019"/>
                      <a:gd name="connsiteX3" fmla="*/ 48544 w 100287"/>
                      <a:gd name="connsiteY3" fmla="*/ 90241 h 302019"/>
                      <a:gd name="connsiteX4" fmla="*/ 55212 w 100287"/>
                      <a:gd name="connsiteY4" fmla="*/ 96909 h 302019"/>
                      <a:gd name="connsiteX5" fmla="*/ 55212 w 100287"/>
                      <a:gd name="connsiteY5" fmla="*/ 272857 h 302019"/>
                      <a:gd name="connsiteX6" fmla="*/ 71037 w 100287"/>
                      <a:gd name="connsiteY6" fmla="*/ 288683 h 302019"/>
                      <a:gd name="connsiteX7" fmla="*/ 86863 w 100287"/>
                      <a:gd name="connsiteY7" fmla="*/ 272857 h 302019"/>
                      <a:gd name="connsiteX8" fmla="*/ 86863 w 100287"/>
                      <a:gd name="connsiteY8" fmla="*/ 53700 h 302019"/>
                      <a:gd name="connsiteX9" fmla="*/ 51478 w 100287"/>
                      <a:gd name="connsiteY9" fmla="*/ 24361 h 302019"/>
                      <a:gd name="connsiteX10" fmla="*/ 16892 w 100287"/>
                      <a:gd name="connsiteY10" fmla="*/ 24361 h 302019"/>
                      <a:gd name="connsiteX11" fmla="*/ 5068 w 100287"/>
                      <a:gd name="connsiteY11" fmla="*/ 19738 h 302019"/>
                      <a:gd name="connsiteX12" fmla="*/ 0 w 100287"/>
                      <a:gd name="connsiteY12" fmla="*/ 6668 h 302019"/>
                      <a:gd name="connsiteX13" fmla="*/ 6668 w 100287"/>
                      <a:gd name="connsiteY13" fmla="*/ 0 h 302019"/>
                      <a:gd name="connsiteX14" fmla="*/ 6668 w 100287"/>
                      <a:gd name="connsiteY14" fmla="*/ 0 h 302019"/>
                      <a:gd name="connsiteX15" fmla="*/ 13336 w 100287"/>
                      <a:gd name="connsiteY15" fmla="*/ 6668 h 302019"/>
                      <a:gd name="connsiteX16" fmla="*/ 14314 w 100287"/>
                      <a:gd name="connsiteY16" fmla="*/ 10224 h 302019"/>
                      <a:gd name="connsiteX17" fmla="*/ 16715 w 100287"/>
                      <a:gd name="connsiteY17" fmla="*/ 11113 h 302019"/>
                      <a:gd name="connsiteX18" fmla="*/ 16715 w 100287"/>
                      <a:gd name="connsiteY18" fmla="*/ 11113 h 302019"/>
                      <a:gd name="connsiteX19" fmla="*/ 51566 w 100287"/>
                      <a:gd name="connsiteY19" fmla="*/ 11113 h 302019"/>
                      <a:gd name="connsiteX20" fmla="*/ 100288 w 100287"/>
                      <a:gd name="connsiteY20" fmla="*/ 53789 h 302019"/>
                      <a:gd name="connsiteX21" fmla="*/ 100288 w 100287"/>
                      <a:gd name="connsiteY21" fmla="*/ 272946 h 302019"/>
                      <a:gd name="connsiteX22" fmla="*/ 71037 w 100287"/>
                      <a:gd name="connsiteY22" fmla="*/ 302019 h 3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287" h="302019">
                        <a:moveTo>
                          <a:pt x="71037" y="302019"/>
                        </a:moveTo>
                        <a:cubicBezTo>
                          <a:pt x="54945" y="302019"/>
                          <a:pt x="41875" y="288950"/>
                          <a:pt x="41875" y="272857"/>
                        </a:cubicBezTo>
                        <a:lnTo>
                          <a:pt x="41875" y="96909"/>
                        </a:lnTo>
                        <a:cubicBezTo>
                          <a:pt x="41875" y="93264"/>
                          <a:pt x="44898" y="90241"/>
                          <a:pt x="48544" y="90241"/>
                        </a:cubicBezTo>
                        <a:cubicBezTo>
                          <a:pt x="52189" y="90241"/>
                          <a:pt x="55212" y="93264"/>
                          <a:pt x="55212" y="96909"/>
                        </a:cubicBezTo>
                        <a:lnTo>
                          <a:pt x="55212" y="272857"/>
                        </a:lnTo>
                        <a:cubicBezTo>
                          <a:pt x="55212" y="281570"/>
                          <a:pt x="62324" y="288683"/>
                          <a:pt x="71037" y="288683"/>
                        </a:cubicBezTo>
                        <a:cubicBezTo>
                          <a:pt x="79750" y="288683"/>
                          <a:pt x="86863" y="281570"/>
                          <a:pt x="86863" y="272857"/>
                        </a:cubicBezTo>
                        <a:lnTo>
                          <a:pt x="86863" y="53700"/>
                        </a:lnTo>
                        <a:cubicBezTo>
                          <a:pt x="86863" y="24805"/>
                          <a:pt x="52900" y="24361"/>
                          <a:pt x="51478" y="24361"/>
                        </a:cubicBezTo>
                        <a:lnTo>
                          <a:pt x="16892" y="24361"/>
                        </a:lnTo>
                        <a:cubicBezTo>
                          <a:pt x="16448" y="24361"/>
                          <a:pt x="9958" y="24450"/>
                          <a:pt x="5068" y="19738"/>
                        </a:cubicBezTo>
                        <a:cubicBezTo>
                          <a:pt x="2756" y="17515"/>
                          <a:pt x="0" y="13425"/>
                          <a:pt x="0" y="6668"/>
                        </a:cubicBezTo>
                        <a:cubicBezTo>
                          <a:pt x="0" y="3023"/>
                          <a:pt x="2934" y="0"/>
                          <a:pt x="6668" y="0"/>
                        </a:cubicBezTo>
                        <a:cubicBezTo>
                          <a:pt x="6668" y="0"/>
                          <a:pt x="6668" y="0"/>
                          <a:pt x="6668" y="0"/>
                        </a:cubicBezTo>
                        <a:cubicBezTo>
                          <a:pt x="10313" y="0"/>
                          <a:pt x="13336" y="2934"/>
                          <a:pt x="13336" y="6668"/>
                        </a:cubicBezTo>
                        <a:cubicBezTo>
                          <a:pt x="13336" y="7824"/>
                          <a:pt x="13514" y="9424"/>
                          <a:pt x="14314" y="10224"/>
                        </a:cubicBezTo>
                        <a:cubicBezTo>
                          <a:pt x="15114" y="11024"/>
                          <a:pt x="16626" y="11113"/>
                          <a:pt x="16715" y="11113"/>
                        </a:cubicBezTo>
                        <a:lnTo>
                          <a:pt x="16715" y="11113"/>
                        </a:lnTo>
                        <a:lnTo>
                          <a:pt x="51566" y="11113"/>
                        </a:lnTo>
                        <a:cubicBezTo>
                          <a:pt x="68370" y="11113"/>
                          <a:pt x="100288" y="20004"/>
                          <a:pt x="100288" y="53789"/>
                        </a:cubicBezTo>
                        <a:lnTo>
                          <a:pt x="100288" y="272946"/>
                        </a:lnTo>
                        <a:cubicBezTo>
                          <a:pt x="100199" y="288861"/>
                          <a:pt x="87129" y="302019"/>
                          <a:pt x="71037" y="302019"/>
                        </a:cubicBezTo>
                        <a:close/>
                      </a:path>
                    </a:pathLst>
                  </a:custGeom>
                  <a:grpFill/>
                  <a:ln w="8877" cap="flat">
                    <a:noFill/>
                    <a:prstDash val="solid"/>
                    <a:miter/>
                  </a:ln>
                </p:spPr>
                <p:txBody>
                  <a:bodyPr rtlCol="0" anchor="ctr"/>
                  <a:lstStyle/>
                  <a:p>
                    <a:endParaRPr lang="es-ES"/>
                  </a:p>
                </p:txBody>
              </p:sp>
              <p:sp>
                <p:nvSpPr>
                  <p:cNvPr id="273" name="Forma libre: forma 272">
                    <a:extLst>
                      <a:ext uri="{FF2B5EF4-FFF2-40B4-BE49-F238E27FC236}">
                        <a16:creationId xmlns:a16="http://schemas.microsoft.com/office/drawing/2014/main" id="{7A404A86-0F0A-EAF6-B1C8-FCA75434C146}"/>
                      </a:ext>
                    </a:extLst>
                  </p:cNvPr>
                  <p:cNvSpPr/>
                  <p:nvPr/>
                </p:nvSpPr>
                <p:spPr>
                  <a:xfrm>
                    <a:off x="8179395" y="2950994"/>
                    <a:ext cx="13336" cy="207421"/>
                  </a:xfrm>
                  <a:custGeom>
                    <a:avLst/>
                    <a:gdLst>
                      <a:gd name="connsiteX0" fmla="*/ 6668 w 13336"/>
                      <a:gd name="connsiteY0" fmla="*/ 207422 h 207421"/>
                      <a:gd name="connsiteX1" fmla="*/ 0 w 13336"/>
                      <a:gd name="connsiteY1" fmla="*/ 200753 h 207421"/>
                      <a:gd name="connsiteX2" fmla="*/ 0 w 13336"/>
                      <a:gd name="connsiteY2" fmla="*/ 6668 h 207421"/>
                      <a:gd name="connsiteX3" fmla="*/ 6668 w 13336"/>
                      <a:gd name="connsiteY3" fmla="*/ 0 h 207421"/>
                      <a:gd name="connsiteX4" fmla="*/ 13336 w 13336"/>
                      <a:gd name="connsiteY4" fmla="*/ 6668 h 207421"/>
                      <a:gd name="connsiteX5" fmla="*/ 13336 w 13336"/>
                      <a:gd name="connsiteY5" fmla="*/ 200753 h 207421"/>
                      <a:gd name="connsiteX6" fmla="*/ 6668 w 13336"/>
                      <a:gd name="connsiteY6" fmla="*/ 207422 h 2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6" h="207421">
                        <a:moveTo>
                          <a:pt x="6668" y="207422"/>
                        </a:moveTo>
                        <a:cubicBezTo>
                          <a:pt x="3023" y="207422"/>
                          <a:pt x="0" y="204399"/>
                          <a:pt x="0" y="200753"/>
                        </a:cubicBezTo>
                        <a:lnTo>
                          <a:pt x="0" y="6668"/>
                        </a:lnTo>
                        <a:cubicBezTo>
                          <a:pt x="0" y="3023"/>
                          <a:pt x="3023" y="0"/>
                          <a:pt x="6668" y="0"/>
                        </a:cubicBezTo>
                        <a:cubicBezTo>
                          <a:pt x="10313" y="0"/>
                          <a:pt x="13336" y="3023"/>
                          <a:pt x="13336" y="6668"/>
                        </a:cubicBezTo>
                        <a:lnTo>
                          <a:pt x="13336" y="200753"/>
                        </a:lnTo>
                        <a:cubicBezTo>
                          <a:pt x="13336" y="204399"/>
                          <a:pt x="10313" y="207422"/>
                          <a:pt x="6668" y="207422"/>
                        </a:cubicBezTo>
                        <a:close/>
                      </a:path>
                    </a:pathLst>
                  </a:custGeom>
                  <a:grpFill/>
                  <a:ln w="8877" cap="flat">
                    <a:noFill/>
                    <a:prstDash val="solid"/>
                    <a:miter/>
                  </a:ln>
                </p:spPr>
                <p:txBody>
                  <a:bodyPr rtlCol="0" anchor="ctr"/>
                  <a:lstStyle/>
                  <a:p>
                    <a:endParaRPr lang="es-ES"/>
                  </a:p>
                </p:txBody>
              </p:sp>
              <p:sp>
                <p:nvSpPr>
                  <p:cNvPr id="274" name="Forma libre: forma 273">
                    <a:extLst>
                      <a:ext uri="{FF2B5EF4-FFF2-40B4-BE49-F238E27FC236}">
                        <a16:creationId xmlns:a16="http://schemas.microsoft.com/office/drawing/2014/main" id="{C4D3156C-FAE7-C8DF-3AEA-67AD9D71818E}"/>
                      </a:ext>
                    </a:extLst>
                  </p:cNvPr>
                  <p:cNvSpPr/>
                  <p:nvPr/>
                </p:nvSpPr>
                <p:spPr>
                  <a:xfrm>
                    <a:off x="8105513" y="2822967"/>
                    <a:ext cx="13336" cy="335448"/>
                  </a:xfrm>
                  <a:custGeom>
                    <a:avLst/>
                    <a:gdLst>
                      <a:gd name="connsiteX0" fmla="*/ 6668 w 13336"/>
                      <a:gd name="connsiteY0" fmla="*/ 335448 h 335448"/>
                      <a:gd name="connsiteX1" fmla="*/ 0 w 13336"/>
                      <a:gd name="connsiteY1" fmla="*/ 328780 h 335448"/>
                      <a:gd name="connsiteX2" fmla="*/ 0 w 13336"/>
                      <a:gd name="connsiteY2" fmla="*/ 6668 h 335448"/>
                      <a:gd name="connsiteX3" fmla="*/ 6668 w 13336"/>
                      <a:gd name="connsiteY3" fmla="*/ 0 h 335448"/>
                      <a:gd name="connsiteX4" fmla="*/ 13336 w 13336"/>
                      <a:gd name="connsiteY4" fmla="*/ 6668 h 335448"/>
                      <a:gd name="connsiteX5" fmla="*/ 13336 w 13336"/>
                      <a:gd name="connsiteY5" fmla="*/ 328780 h 335448"/>
                      <a:gd name="connsiteX6" fmla="*/ 6668 w 13336"/>
                      <a:gd name="connsiteY6" fmla="*/ 335448 h 33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6" h="335448">
                        <a:moveTo>
                          <a:pt x="6668" y="335448"/>
                        </a:moveTo>
                        <a:cubicBezTo>
                          <a:pt x="3023" y="335448"/>
                          <a:pt x="0" y="332426"/>
                          <a:pt x="0" y="328780"/>
                        </a:cubicBezTo>
                        <a:lnTo>
                          <a:pt x="0" y="6668"/>
                        </a:lnTo>
                        <a:cubicBezTo>
                          <a:pt x="0" y="3023"/>
                          <a:pt x="3023" y="0"/>
                          <a:pt x="6668" y="0"/>
                        </a:cubicBezTo>
                        <a:cubicBezTo>
                          <a:pt x="10313" y="0"/>
                          <a:pt x="13336" y="3023"/>
                          <a:pt x="13336" y="6668"/>
                        </a:cubicBezTo>
                        <a:lnTo>
                          <a:pt x="13336" y="328780"/>
                        </a:lnTo>
                        <a:cubicBezTo>
                          <a:pt x="13336" y="332426"/>
                          <a:pt x="10402" y="335448"/>
                          <a:pt x="6668" y="335448"/>
                        </a:cubicBezTo>
                        <a:close/>
                      </a:path>
                    </a:pathLst>
                  </a:custGeom>
                  <a:grpFill/>
                  <a:ln w="8877" cap="flat">
                    <a:noFill/>
                    <a:prstDash val="solid"/>
                    <a:miter/>
                  </a:ln>
                </p:spPr>
                <p:txBody>
                  <a:bodyPr rtlCol="0" anchor="ctr"/>
                  <a:lstStyle/>
                  <a:p>
                    <a:endParaRPr lang="es-ES"/>
                  </a:p>
                </p:txBody>
              </p:sp>
              <p:sp>
                <p:nvSpPr>
                  <p:cNvPr id="275" name="Forma libre: forma 274">
                    <a:extLst>
                      <a:ext uri="{FF2B5EF4-FFF2-40B4-BE49-F238E27FC236}">
                        <a16:creationId xmlns:a16="http://schemas.microsoft.com/office/drawing/2014/main" id="{2AB3B735-D261-73AB-00D2-30D68EF6EA8F}"/>
                      </a:ext>
                    </a:extLst>
                  </p:cNvPr>
                  <p:cNvSpPr/>
                  <p:nvPr/>
                </p:nvSpPr>
                <p:spPr>
                  <a:xfrm>
                    <a:off x="8249632" y="2822967"/>
                    <a:ext cx="13425" cy="335448"/>
                  </a:xfrm>
                  <a:custGeom>
                    <a:avLst/>
                    <a:gdLst>
                      <a:gd name="connsiteX0" fmla="*/ 6668 w 13425"/>
                      <a:gd name="connsiteY0" fmla="*/ 335448 h 335448"/>
                      <a:gd name="connsiteX1" fmla="*/ 6668 w 13425"/>
                      <a:gd name="connsiteY1" fmla="*/ 335448 h 335448"/>
                      <a:gd name="connsiteX2" fmla="*/ 0 w 13425"/>
                      <a:gd name="connsiteY2" fmla="*/ 328780 h 335448"/>
                      <a:gd name="connsiteX3" fmla="*/ 89 w 13425"/>
                      <a:gd name="connsiteY3" fmla="*/ 6668 h 335448"/>
                      <a:gd name="connsiteX4" fmla="*/ 6757 w 13425"/>
                      <a:gd name="connsiteY4" fmla="*/ 0 h 335448"/>
                      <a:gd name="connsiteX5" fmla="*/ 13425 w 13425"/>
                      <a:gd name="connsiteY5" fmla="*/ 6668 h 335448"/>
                      <a:gd name="connsiteX6" fmla="*/ 13336 w 13425"/>
                      <a:gd name="connsiteY6" fmla="*/ 328780 h 335448"/>
                      <a:gd name="connsiteX7" fmla="*/ 6668 w 13425"/>
                      <a:gd name="connsiteY7" fmla="*/ 335448 h 33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5" h="335448">
                        <a:moveTo>
                          <a:pt x="6668" y="335448"/>
                        </a:moveTo>
                        <a:lnTo>
                          <a:pt x="6668" y="335448"/>
                        </a:lnTo>
                        <a:cubicBezTo>
                          <a:pt x="3023" y="335448"/>
                          <a:pt x="0" y="332426"/>
                          <a:pt x="0" y="328780"/>
                        </a:cubicBezTo>
                        <a:lnTo>
                          <a:pt x="89" y="6668"/>
                        </a:lnTo>
                        <a:cubicBezTo>
                          <a:pt x="89" y="3023"/>
                          <a:pt x="3112" y="0"/>
                          <a:pt x="6757" y="0"/>
                        </a:cubicBezTo>
                        <a:cubicBezTo>
                          <a:pt x="10402" y="0"/>
                          <a:pt x="13425" y="3023"/>
                          <a:pt x="13425" y="6668"/>
                        </a:cubicBezTo>
                        <a:lnTo>
                          <a:pt x="13336" y="328780"/>
                        </a:lnTo>
                        <a:cubicBezTo>
                          <a:pt x="13336" y="332426"/>
                          <a:pt x="10313" y="335448"/>
                          <a:pt x="6668" y="335448"/>
                        </a:cubicBezTo>
                        <a:close/>
                      </a:path>
                    </a:pathLst>
                  </a:custGeom>
                  <a:grpFill/>
                  <a:ln w="8877" cap="flat">
                    <a:noFill/>
                    <a:prstDash val="solid"/>
                    <a:miter/>
                  </a:ln>
                </p:spPr>
                <p:txBody>
                  <a:bodyPr rtlCol="0" anchor="ctr"/>
                  <a:lstStyle/>
                  <a:p>
                    <a:endParaRPr lang="es-ES"/>
                  </a:p>
                </p:txBody>
              </p:sp>
            </p:grpSp>
            <p:sp>
              <p:nvSpPr>
                <p:cNvPr id="270" name="Forma libre: forma 269">
                  <a:extLst>
                    <a:ext uri="{FF2B5EF4-FFF2-40B4-BE49-F238E27FC236}">
                      <a16:creationId xmlns:a16="http://schemas.microsoft.com/office/drawing/2014/main" id="{C4D28337-C9B2-4281-9796-FCA13F1789A2}"/>
                    </a:ext>
                  </a:extLst>
                </p:cNvPr>
                <p:cNvSpPr/>
                <p:nvPr/>
              </p:nvSpPr>
              <p:spPr>
                <a:xfrm>
                  <a:off x="8118582" y="2531706"/>
                  <a:ext cx="131316" cy="147053"/>
                </a:xfrm>
                <a:custGeom>
                  <a:avLst/>
                  <a:gdLst>
                    <a:gd name="connsiteX0" fmla="*/ 65614 w 131316"/>
                    <a:gd name="connsiteY0" fmla="*/ 147053 h 147053"/>
                    <a:gd name="connsiteX1" fmla="*/ 0 w 131316"/>
                    <a:gd name="connsiteY1" fmla="*/ 73527 h 147053"/>
                    <a:gd name="connsiteX2" fmla="*/ 65614 w 131316"/>
                    <a:gd name="connsiteY2" fmla="*/ 0 h 147053"/>
                    <a:gd name="connsiteX3" fmla="*/ 131317 w 131316"/>
                    <a:gd name="connsiteY3" fmla="*/ 73527 h 147053"/>
                    <a:gd name="connsiteX4" fmla="*/ 65614 w 131316"/>
                    <a:gd name="connsiteY4" fmla="*/ 147053 h 147053"/>
                    <a:gd name="connsiteX5" fmla="*/ 65614 w 131316"/>
                    <a:gd name="connsiteY5" fmla="*/ 13336 h 147053"/>
                    <a:gd name="connsiteX6" fmla="*/ 13336 w 131316"/>
                    <a:gd name="connsiteY6" fmla="*/ 73527 h 147053"/>
                    <a:gd name="connsiteX7" fmla="*/ 65614 w 131316"/>
                    <a:gd name="connsiteY7" fmla="*/ 133717 h 147053"/>
                    <a:gd name="connsiteX8" fmla="*/ 117980 w 131316"/>
                    <a:gd name="connsiteY8" fmla="*/ 73527 h 147053"/>
                    <a:gd name="connsiteX9" fmla="*/ 65614 w 131316"/>
                    <a:gd name="connsiteY9" fmla="*/ 13336 h 14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316" h="147053">
                      <a:moveTo>
                        <a:pt x="65614" y="147053"/>
                      </a:moveTo>
                      <a:cubicBezTo>
                        <a:pt x="29428" y="147053"/>
                        <a:pt x="0" y="114068"/>
                        <a:pt x="0" y="73527"/>
                      </a:cubicBezTo>
                      <a:cubicBezTo>
                        <a:pt x="0" y="32985"/>
                        <a:pt x="29428" y="0"/>
                        <a:pt x="65614" y="0"/>
                      </a:cubicBezTo>
                      <a:cubicBezTo>
                        <a:pt x="101799" y="0"/>
                        <a:pt x="131317" y="32985"/>
                        <a:pt x="131317" y="73527"/>
                      </a:cubicBezTo>
                      <a:cubicBezTo>
                        <a:pt x="131317" y="114068"/>
                        <a:pt x="101799" y="147053"/>
                        <a:pt x="65614" y="147053"/>
                      </a:cubicBezTo>
                      <a:close/>
                      <a:moveTo>
                        <a:pt x="65614" y="13336"/>
                      </a:moveTo>
                      <a:cubicBezTo>
                        <a:pt x="36808" y="13336"/>
                        <a:pt x="13336" y="40364"/>
                        <a:pt x="13336" y="73527"/>
                      </a:cubicBezTo>
                      <a:cubicBezTo>
                        <a:pt x="13336" y="106689"/>
                        <a:pt x="36808" y="133717"/>
                        <a:pt x="65614" y="133717"/>
                      </a:cubicBezTo>
                      <a:cubicBezTo>
                        <a:pt x="94509" y="133717"/>
                        <a:pt x="117980" y="106689"/>
                        <a:pt x="117980" y="73527"/>
                      </a:cubicBezTo>
                      <a:cubicBezTo>
                        <a:pt x="117980" y="40364"/>
                        <a:pt x="94509" y="13336"/>
                        <a:pt x="65614" y="13336"/>
                      </a:cubicBezTo>
                      <a:close/>
                    </a:path>
                  </a:pathLst>
                </a:custGeom>
                <a:grpFill/>
                <a:ln w="8877" cap="flat">
                  <a:noFill/>
                  <a:prstDash val="solid"/>
                  <a:miter/>
                </a:ln>
              </p:spPr>
              <p:txBody>
                <a:bodyPr rtlCol="0" anchor="ctr"/>
                <a:lstStyle/>
                <a:p>
                  <a:endParaRPr lang="es-ES"/>
                </a:p>
              </p:txBody>
            </p:sp>
          </p:grpSp>
          <p:grpSp>
            <p:nvGrpSpPr>
              <p:cNvPr id="251" name="Gráfico 1629">
                <a:extLst>
                  <a:ext uri="{FF2B5EF4-FFF2-40B4-BE49-F238E27FC236}">
                    <a16:creationId xmlns:a16="http://schemas.microsoft.com/office/drawing/2014/main" id="{FB71DD69-4632-36E1-A1A3-B0EEC4466088}"/>
                  </a:ext>
                </a:extLst>
              </p:cNvPr>
              <p:cNvGrpSpPr/>
              <p:nvPr/>
            </p:nvGrpSpPr>
            <p:grpSpPr>
              <a:xfrm>
                <a:off x="8299709" y="2610745"/>
                <a:ext cx="211666" cy="547670"/>
                <a:chOff x="8299709" y="2610745"/>
                <a:chExt cx="211666" cy="547670"/>
              </a:xfrm>
              <a:grpFill/>
            </p:grpSpPr>
            <p:grpSp>
              <p:nvGrpSpPr>
                <p:cNvPr id="261" name="Gráfico 1629">
                  <a:extLst>
                    <a:ext uri="{FF2B5EF4-FFF2-40B4-BE49-F238E27FC236}">
                      <a16:creationId xmlns:a16="http://schemas.microsoft.com/office/drawing/2014/main" id="{32397BB8-49E0-27F1-DC1F-BB877D6EC3F3}"/>
                    </a:ext>
                  </a:extLst>
                </p:cNvPr>
                <p:cNvGrpSpPr/>
                <p:nvPr/>
              </p:nvGrpSpPr>
              <p:grpSpPr>
                <a:xfrm>
                  <a:off x="8299709" y="2746416"/>
                  <a:ext cx="211666" cy="411999"/>
                  <a:chOff x="8299709" y="2746416"/>
                  <a:chExt cx="211666" cy="411999"/>
                </a:xfrm>
                <a:grpFill/>
              </p:grpSpPr>
              <p:sp>
                <p:nvSpPr>
                  <p:cNvPr id="263" name="Forma libre: forma 262">
                    <a:extLst>
                      <a:ext uri="{FF2B5EF4-FFF2-40B4-BE49-F238E27FC236}">
                        <a16:creationId xmlns:a16="http://schemas.microsoft.com/office/drawing/2014/main" id="{078E51E0-1A4C-96BF-E495-9B462A27C96B}"/>
                      </a:ext>
                    </a:extLst>
                  </p:cNvPr>
                  <p:cNvSpPr/>
                  <p:nvPr/>
                </p:nvSpPr>
                <p:spPr>
                  <a:xfrm>
                    <a:off x="8299709" y="2824390"/>
                    <a:ext cx="46832" cy="186883"/>
                  </a:xfrm>
                  <a:custGeom>
                    <a:avLst/>
                    <a:gdLst>
                      <a:gd name="connsiteX0" fmla="*/ 20515 w 46832"/>
                      <a:gd name="connsiteY0" fmla="*/ 186884 h 186883"/>
                      <a:gd name="connsiteX1" fmla="*/ 1934 w 46832"/>
                      <a:gd name="connsiteY1" fmla="*/ 179149 h 186883"/>
                      <a:gd name="connsiteX2" fmla="*/ 1934 w 46832"/>
                      <a:gd name="connsiteY2" fmla="*/ 169725 h 186883"/>
                      <a:gd name="connsiteX3" fmla="*/ 11358 w 46832"/>
                      <a:gd name="connsiteY3" fmla="*/ 169725 h 186883"/>
                      <a:gd name="connsiteX4" fmla="*/ 20515 w 46832"/>
                      <a:gd name="connsiteY4" fmla="*/ 173548 h 186883"/>
                      <a:gd name="connsiteX5" fmla="*/ 33496 w 46832"/>
                      <a:gd name="connsiteY5" fmla="*/ 160567 h 186883"/>
                      <a:gd name="connsiteX6" fmla="*/ 33496 w 46832"/>
                      <a:gd name="connsiteY6" fmla="*/ 6668 h 186883"/>
                      <a:gd name="connsiteX7" fmla="*/ 40164 w 46832"/>
                      <a:gd name="connsiteY7" fmla="*/ 0 h 186883"/>
                      <a:gd name="connsiteX8" fmla="*/ 46832 w 46832"/>
                      <a:gd name="connsiteY8" fmla="*/ 6668 h 186883"/>
                      <a:gd name="connsiteX9" fmla="*/ 46832 w 46832"/>
                      <a:gd name="connsiteY9" fmla="*/ 160567 h 186883"/>
                      <a:gd name="connsiteX10" fmla="*/ 20515 w 46832"/>
                      <a:gd name="connsiteY10" fmla="*/ 186884 h 18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832" h="186883">
                        <a:moveTo>
                          <a:pt x="20515" y="186884"/>
                        </a:moveTo>
                        <a:cubicBezTo>
                          <a:pt x="13492" y="186884"/>
                          <a:pt x="6913" y="184128"/>
                          <a:pt x="1934" y="179149"/>
                        </a:cubicBezTo>
                        <a:cubicBezTo>
                          <a:pt x="-645" y="176571"/>
                          <a:pt x="-645" y="172303"/>
                          <a:pt x="1934" y="169725"/>
                        </a:cubicBezTo>
                        <a:cubicBezTo>
                          <a:pt x="4512" y="167146"/>
                          <a:pt x="8780" y="167146"/>
                          <a:pt x="11358" y="169725"/>
                        </a:cubicBezTo>
                        <a:cubicBezTo>
                          <a:pt x="13847" y="172214"/>
                          <a:pt x="17048" y="173548"/>
                          <a:pt x="20515" y="173548"/>
                        </a:cubicBezTo>
                        <a:cubicBezTo>
                          <a:pt x="27628" y="173548"/>
                          <a:pt x="33496" y="167769"/>
                          <a:pt x="33496" y="160567"/>
                        </a:cubicBezTo>
                        <a:lnTo>
                          <a:pt x="33496" y="6668"/>
                        </a:lnTo>
                        <a:cubicBezTo>
                          <a:pt x="33496" y="3023"/>
                          <a:pt x="36519" y="0"/>
                          <a:pt x="40164" y="0"/>
                        </a:cubicBezTo>
                        <a:cubicBezTo>
                          <a:pt x="43809" y="0"/>
                          <a:pt x="46832" y="3023"/>
                          <a:pt x="46832" y="6668"/>
                        </a:cubicBezTo>
                        <a:lnTo>
                          <a:pt x="46832" y="160567"/>
                        </a:lnTo>
                        <a:cubicBezTo>
                          <a:pt x="46832" y="175148"/>
                          <a:pt x="35007" y="186884"/>
                          <a:pt x="20515" y="186884"/>
                        </a:cubicBezTo>
                        <a:close/>
                      </a:path>
                    </a:pathLst>
                  </a:custGeom>
                  <a:grpFill/>
                  <a:ln w="8877" cap="flat">
                    <a:noFill/>
                    <a:prstDash val="solid"/>
                    <a:miter/>
                  </a:ln>
                </p:spPr>
                <p:txBody>
                  <a:bodyPr rtlCol="0" anchor="ctr"/>
                  <a:lstStyle/>
                  <a:p>
                    <a:endParaRPr lang="es-ES"/>
                  </a:p>
                </p:txBody>
              </p:sp>
              <p:sp>
                <p:nvSpPr>
                  <p:cNvPr id="264" name="Forma libre: forma 263">
                    <a:extLst>
                      <a:ext uri="{FF2B5EF4-FFF2-40B4-BE49-F238E27FC236}">
                        <a16:creationId xmlns:a16="http://schemas.microsoft.com/office/drawing/2014/main" id="{7FA2916E-513B-954E-9212-28F842C52E95}"/>
                      </a:ext>
                    </a:extLst>
                  </p:cNvPr>
                  <p:cNvSpPr/>
                  <p:nvPr/>
                </p:nvSpPr>
                <p:spPr>
                  <a:xfrm>
                    <a:off x="8320955" y="2746416"/>
                    <a:ext cx="64616" cy="24184"/>
                  </a:xfrm>
                  <a:custGeom>
                    <a:avLst/>
                    <a:gdLst>
                      <a:gd name="connsiteX0" fmla="*/ 6649 w 64616"/>
                      <a:gd name="connsiteY0" fmla="*/ 24185 h 24184"/>
                      <a:gd name="connsiteX1" fmla="*/ 159 w 64616"/>
                      <a:gd name="connsiteY1" fmla="*/ 18939 h 24184"/>
                      <a:gd name="connsiteX2" fmla="*/ 5226 w 64616"/>
                      <a:gd name="connsiteY2" fmla="*/ 11027 h 24184"/>
                      <a:gd name="connsiteX3" fmla="*/ 16340 w 64616"/>
                      <a:gd name="connsiteY3" fmla="*/ 9693 h 24184"/>
                      <a:gd name="connsiteX4" fmla="*/ 46479 w 64616"/>
                      <a:gd name="connsiteY4" fmla="*/ 9693 h 24184"/>
                      <a:gd name="connsiteX5" fmla="*/ 51280 w 64616"/>
                      <a:gd name="connsiteY5" fmla="*/ 6581 h 24184"/>
                      <a:gd name="connsiteX6" fmla="*/ 58037 w 64616"/>
                      <a:gd name="connsiteY6" fmla="*/ 2 h 24184"/>
                      <a:gd name="connsiteX7" fmla="*/ 64617 w 64616"/>
                      <a:gd name="connsiteY7" fmla="*/ 6759 h 24184"/>
                      <a:gd name="connsiteX8" fmla="*/ 47191 w 64616"/>
                      <a:gd name="connsiteY8" fmla="*/ 22940 h 24184"/>
                      <a:gd name="connsiteX9" fmla="*/ 16340 w 64616"/>
                      <a:gd name="connsiteY9" fmla="*/ 22940 h 24184"/>
                      <a:gd name="connsiteX10" fmla="*/ 8071 w 64616"/>
                      <a:gd name="connsiteY10" fmla="*/ 24007 h 24184"/>
                      <a:gd name="connsiteX11" fmla="*/ 6649 w 64616"/>
                      <a:gd name="connsiteY11" fmla="*/ 24185 h 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616" h="24184">
                        <a:moveTo>
                          <a:pt x="6649" y="24185"/>
                        </a:moveTo>
                        <a:cubicBezTo>
                          <a:pt x="3537" y="24185"/>
                          <a:pt x="781" y="22051"/>
                          <a:pt x="159" y="18939"/>
                        </a:cubicBezTo>
                        <a:cubicBezTo>
                          <a:pt x="-642" y="15383"/>
                          <a:pt x="1670" y="11827"/>
                          <a:pt x="5226" y="11027"/>
                        </a:cubicBezTo>
                        <a:cubicBezTo>
                          <a:pt x="11272" y="9693"/>
                          <a:pt x="15806" y="9693"/>
                          <a:pt x="16340" y="9693"/>
                        </a:cubicBezTo>
                        <a:lnTo>
                          <a:pt x="46479" y="9693"/>
                        </a:lnTo>
                        <a:cubicBezTo>
                          <a:pt x="46213" y="9693"/>
                          <a:pt x="51280" y="8804"/>
                          <a:pt x="51280" y="6581"/>
                        </a:cubicBezTo>
                        <a:cubicBezTo>
                          <a:pt x="51369" y="2936"/>
                          <a:pt x="54570" y="-87"/>
                          <a:pt x="58037" y="2"/>
                        </a:cubicBezTo>
                        <a:cubicBezTo>
                          <a:pt x="61683" y="91"/>
                          <a:pt x="64617" y="3114"/>
                          <a:pt x="64617" y="6759"/>
                        </a:cubicBezTo>
                        <a:cubicBezTo>
                          <a:pt x="64439" y="16717"/>
                          <a:pt x="55459" y="22051"/>
                          <a:pt x="47191" y="22940"/>
                        </a:cubicBezTo>
                        <a:lnTo>
                          <a:pt x="16340" y="22940"/>
                        </a:lnTo>
                        <a:cubicBezTo>
                          <a:pt x="16340" y="22940"/>
                          <a:pt x="12783" y="22940"/>
                          <a:pt x="8071" y="24007"/>
                        </a:cubicBezTo>
                        <a:cubicBezTo>
                          <a:pt x="7538" y="24096"/>
                          <a:pt x="7093" y="24185"/>
                          <a:pt x="6649" y="24185"/>
                        </a:cubicBezTo>
                        <a:close/>
                      </a:path>
                    </a:pathLst>
                  </a:custGeom>
                  <a:grpFill/>
                  <a:ln w="8877" cap="flat">
                    <a:noFill/>
                    <a:prstDash val="solid"/>
                    <a:miter/>
                  </a:ln>
                </p:spPr>
                <p:txBody>
                  <a:bodyPr rtlCol="0" anchor="ctr"/>
                  <a:lstStyle/>
                  <a:p>
                    <a:endParaRPr lang="es-ES"/>
                  </a:p>
                </p:txBody>
              </p:sp>
              <p:sp>
                <p:nvSpPr>
                  <p:cNvPr id="265" name="Forma libre: forma 264">
                    <a:extLst>
                      <a:ext uri="{FF2B5EF4-FFF2-40B4-BE49-F238E27FC236}">
                        <a16:creationId xmlns:a16="http://schemas.microsoft.com/office/drawing/2014/main" id="{5E3EA07F-3B35-1D65-BB62-F0CFF3E851EF}"/>
                      </a:ext>
                    </a:extLst>
                  </p:cNvPr>
                  <p:cNvSpPr/>
                  <p:nvPr/>
                </p:nvSpPr>
                <p:spPr>
                  <a:xfrm>
                    <a:off x="8422291" y="2746416"/>
                    <a:ext cx="89085" cy="264857"/>
                  </a:xfrm>
                  <a:custGeom>
                    <a:avLst/>
                    <a:gdLst>
                      <a:gd name="connsiteX0" fmla="*/ 62769 w 89085"/>
                      <a:gd name="connsiteY0" fmla="*/ 264858 h 264857"/>
                      <a:gd name="connsiteX1" fmla="*/ 36452 w 89085"/>
                      <a:gd name="connsiteY1" fmla="*/ 238541 h 264857"/>
                      <a:gd name="connsiteX2" fmla="*/ 36452 w 89085"/>
                      <a:gd name="connsiteY2" fmla="*/ 85264 h 264857"/>
                      <a:gd name="connsiteX3" fmla="*/ 43120 w 89085"/>
                      <a:gd name="connsiteY3" fmla="*/ 78596 h 264857"/>
                      <a:gd name="connsiteX4" fmla="*/ 49788 w 89085"/>
                      <a:gd name="connsiteY4" fmla="*/ 85264 h 264857"/>
                      <a:gd name="connsiteX5" fmla="*/ 49788 w 89085"/>
                      <a:gd name="connsiteY5" fmla="*/ 238541 h 264857"/>
                      <a:gd name="connsiteX6" fmla="*/ 62769 w 89085"/>
                      <a:gd name="connsiteY6" fmla="*/ 251522 h 264857"/>
                      <a:gd name="connsiteX7" fmla="*/ 75749 w 89085"/>
                      <a:gd name="connsiteY7" fmla="*/ 238541 h 264857"/>
                      <a:gd name="connsiteX8" fmla="*/ 75749 w 89085"/>
                      <a:gd name="connsiteY8" fmla="*/ 47656 h 264857"/>
                      <a:gd name="connsiteX9" fmla="*/ 45787 w 89085"/>
                      <a:gd name="connsiteY9" fmla="*/ 22940 h 264857"/>
                      <a:gd name="connsiteX10" fmla="*/ 15648 w 89085"/>
                      <a:gd name="connsiteY10" fmla="*/ 22940 h 264857"/>
                      <a:gd name="connsiteX11" fmla="*/ 4712 w 89085"/>
                      <a:gd name="connsiteY11" fmla="*/ 18673 h 264857"/>
                      <a:gd name="connsiteX12" fmla="*/ 0 w 89085"/>
                      <a:gd name="connsiteY12" fmla="*/ 6670 h 264857"/>
                      <a:gd name="connsiteX13" fmla="*/ 6668 w 89085"/>
                      <a:gd name="connsiteY13" fmla="*/ 2 h 264857"/>
                      <a:gd name="connsiteX14" fmla="*/ 13336 w 89085"/>
                      <a:gd name="connsiteY14" fmla="*/ 6670 h 264857"/>
                      <a:gd name="connsiteX15" fmla="*/ 15559 w 89085"/>
                      <a:gd name="connsiteY15" fmla="*/ 9693 h 264857"/>
                      <a:gd name="connsiteX16" fmla="*/ 45787 w 89085"/>
                      <a:gd name="connsiteY16" fmla="*/ 9693 h 264857"/>
                      <a:gd name="connsiteX17" fmla="*/ 89085 w 89085"/>
                      <a:gd name="connsiteY17" fmla="*/ 47745 h 264857"/>
                      <a:gd name="connsiteX18" fmla="*/ 89085 w 89085"/>
                      <a:gd name="connsiteY18" fmla="*/ 238630 h 264857"/>
                      <a:gd name="connsiteX19" fmla="*/ 62769 w 89085"/>
                      <a:gd name="connsiteY19" fmla="*/ 264858 h 26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085" h="264857">
                        <a:moveTo>
                          <a:pt x="62769" y="264858"/>
                        </a:moveTo>
                        <a:cubicBezTo>
                          <a:pt x="48277" y="264858"/>
                          <a:pt x="36452" y="253033"/>
                          <a:pt x="36452" y="238541"/>
                        </a:cubicBezTo>
                        <a:lnTo>
                          <a:pt x="36452" y="85264"/>
                        </a:lnTo>
                        <a:cubicBezTo>
                          <a:pt x="36452" y="81619"/>
                          <a:pt x="39475" y="78596"/>
                          <a:pt x="43120" y="78596"/>
                        </a:cubicBezTo>
                        <a:cubicBezTo>
                          <a:pt x="46765" y="78596"/>
                          <a:pt x="49788" y="81619"/>
                          <a:pt x="49788" y="85264"/>
                        </a:cubicBezTo>
                        <a:lnTo>
                          <a:pt x="49788" y="238541"/>
                        </a:lnTo>
                        <a:cubicBezTo>
                          <a:pt x="49788" y="245654"/>
                          <a:pt x="55567" y="251522"/>
                          <a:pt x="62769" y="251522"/>
                        </a:cubicBezTo>
                        <a:cubicBezTo>
                          <a:pt x="69881" y="251522"/>
                          <a:pt x="75749" y="245743"/>
                          <a:pt x="75749" y="238541"/>
                        </a:cubicBezTo>
                        <a:lnTo>
                          <a:pt x="75749" y="47656"/>
                        </a:lnTo>
                        <a:cubicBezTo>
                          <a:pt x="75749" y="23829"/>
                          <a:pt x="48810" y="22940"/>
                          <a:pt x="45787" y="22940"/>
                        </a:cubicBezTo>
                        <a:lnTo>
                          <a:pt x="15648" y="22940"/>
                        </a:lnTo>
                        <a:cubicBezTo>
                          <a:pt x="14759" y="22940"/>
                          <a:pt x="9157" y="22940"/>
                          <a:pt x="4712" y="18673"/>
                        </a:cubicBezTo>
                        <a:cubicBezTo>
                          <a:pt x="2578" y="16628"/>
                          <a:pt x="89" y="12893"/>
                          <a:pt x="0" y="6670"/>
                        </a:cubicBezTo>
                        <a:cubicBezTo>
                          <a:pt x="0" y="3025"/>
                          <a:pt x="2934" y="2"/>
                          <a:pt x="6668" y="2"/>
                        </a:cubicBezTo>
                        <a:cubicBezTo>
                          <a:pt x="10491" y="-87"/>
                          <a:pt x="13336" y="2936"/>
                          <a:pt x="13336" y="6670"/>
                        </a:cubicBezTo>
                        <a:cubicBezTo>
                          <a:pt x="13336" y="8893"/>
                          <a:pt x="13870" y="9604"/>
                          <a:pt x="15559" y="9693"/>
                        </a:cubicBezTo>
                        <a:lnTo>
                          <a:pt x="45787" y="9693"/>
                        </a:lnTo>
                        <a:cubicBezTo>
                          <a:pt x="60724" y="9693"/>
                          <a:pt x="89085" y="17695"/>
                          <a:pt x="89085" y="47745"/>
                        </a:cubicBezTo>
                        <a:lnTo>
                          <a:pt x="89085" y="238630"/>
                        </a:lnTo>
                        <a:cubicBezTo>
                          <a:pt x="88997" y="253122"/>
                          <a:pt x="77261" y="264858"/>
                          <a:pt x="62769" y="264858"/>
                        </a:cubicBezTo>
                        <a:close/>
                      </a:path>
                    </a:pathLst>
                  </a:custGeom>
                  <a:grpFill/>
                  <a:ln w="8877" cap="flat">
                    <a:noFill/>
                    <a:prstDash val="solid"/>
                    <a:miter/>
                  </a:ln>
                </p:spPr>
                <p:txBody>
                  <a:bodyPr rtlCol="0" anchor="ctr"/>
                  <a:lstStyle/>
                  <a:p>
                    <a:endParaRPr lang="es-ES"/>
                  </a:p>
                </p:txBody>
              </p:sp>
              <p:sp>
                <p:nvSpPr>
                  <p:cNvPr id="266" name="Forma libre: forma 265">
                    <a:extLst>
                      <a:ext uri="{FF2B5EF4-FFF2-40B4-BE49-F238E27FC236}">
                        <a16:creationId xmlns:a16="http://schemas.microsoft.com/office/drawing/2014/main" id="{616C8A49-747D-4E63-86AA-C67C883323AA}"/>
                      </a:ext>
                    </a:extLst>
                  </p:cNvPr>
                  <p:cNvSpPr/>
                  <p:nvPr/>
                </p:nvSpPr>
                <p:spPr>
                  <a:xfrm>
                    <a:off x="8397575" y="2976066"/>
                    <a:ext cx="13336" cy="182349"/>
                  </a:xfrm>
                  <a:custGeom>
                    <a:avLst/>
                    <a:gdLst>
                      <a:gd name="connsiteX0" fmla="*/ 6668 w 13336"/>
                      <a:gd name="connsiteY0" fmla="*/ 182349 h 182349"/>
                      <a:gd name="connsiteX1" fmla="*/ 0 w 13336"/>
                      <a:gd name="connsiteY1" fmla="*/ 175681 h 182349"/>
                      <a:gd name="connsiteX2" fmla="*/ 0 w 13336"/>
                      <a:gd name="connsiteY2" fmla="*/ 6668 h 182349"/>
                      <a:gd name="connsiteX3" fmla="*/ 6668 w 13336"/>
                      <a:gd name="connsiteY3" fmla="*/ 0 h 182349"/>
                      <a:gd name="connsiteX4" fmla="*/ 13336 w 13336"/>
                      <a:gd name="connsiteY4" fmla="*/ 6668 h 182349"/>
                      <a:gd name="connsiteX5" fmla="*/ 13336 w 13336"/>
                      <a:gd name="connsiteY5" fmla="*/ 175681 h 182349"/>
                      <a:gd name="connsiteX6" fmla="*/ 6668 w 13336"/>
                      <a:gd name="connsiteY6" fmla="*/ 182349 h 18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6" h="182349">
                        <a:moveTo>
                          <a:pt x="6668" y="182349"/>
                        </a:moveTo>
                        <a:cubicBezTo>
                          <a:pt x="3023" y="182349"/>
                          <a:pt x="0" y="179327"/>
                          <a:pt x="0" y="175681"/>
                        </a:cubicBezTo>
                        <a:lnTo>
                          <a:pt x="0" y="6668"/>
                        </a:lnTo>
                        <a:cubicBezTo>
                          <a:pt x="0" y="3023"/>
                          <a:pt x="3023" y="0"/>
                          <a:pt x="6668" y="0"/>
                        </a:cubicBezTo>
                        <a:cubicBezTo>
                          <a:pt x="10313" y="0"/>
                          <a:pt x="13336" y="3023"/>
                          <a:pt x="13336" y="6668"/>
                        </a:cubicBezTo>
                        <a:lnTo>
                          <a:pt x="13336" y="175681"/>
                        </a:lnTo>
                        <a:cubicBezTo>
                          <a:pt x="13336" y="179327"/>
                          <a:pt x="10313" y="182349"/>
                          <a:pt x="6668" y="182349"/>
                        </a:cubicBezTo>
                        <a:close/>
                      </a:path>
                    </a:pathLst>
                  </a:custGeom>
                  <a:grpFill/>
                  <a:ln w="8877" cap="flat">
                    <a:noFill/>
                    <a:prstDash val="solid"/>
                    <a:miter/>
                  </a:ln>
                </p:spPr>
                <p:txBody>
                  <a:bodyPr rtlCol="0" anchor="ctr"/>
                  <a:lstStyle/>
                  <a:p>
                    <a:endParaRPr lang="es-ES"/>
                  </a:p>
                </p:txBody>
              </p:sp>
              <p:sp>
                <p:nvSpPr>
                  <p:cNvPr id="267" name="Forma libre: forma 266">
                    <a:extLst>
                      <a:ext uri="{FF2B5EF4-FFF2-40B4-BE49-F238E27FC236}">
                        <a16:creationId xmlns:a16="http://schemas.microsoft.com/office/drawing/2014/main" id="{CC1143B1-A8BD-3D80-0081-B71A4A7C1728}"/>
                      </a:ext>
                    </a:extLst>
                  </p:cNvPr>
                  <p:cNvSpPr/>
                  <p:nvPr/>
                </p:nvSpPr>
                <p:spPr>
                  <a:xfrm>
                    <a:off x="8333205" y="2864487"/>
                    <a:ext cx="13336" cy="293928"/>
                  </a:xfrm>
                  <a:custGeom>
                    <a:avLst/>
                    <a:gdLst>
                      <a:gd name="connsiteX0" fmla="*/ 6668 w 13336"/>
                      <a:gd name="connsiteY0" fmla="*/ 293929 h 293928"/>
                      <a:gd name="connsiteX1" fmla="*/ 0 w 13336"/>
                      <a:gd name="connsiteY1" fmla="*/ 287261 h 293928"/>
                      <a:gd name="connsiteX2" fmla="*/ 0 w 13336"/>
                      <a:gd name="connsiteY2" fmla="*/ 6668 h 293928"/>
                      <a:gd name="connsiteX3" fmla="*/ 6668 w 13336"/>
                      <a:gd name="connsiteY3" fmla="*/ 0 h 293928"/>
                      <a:gd name="connsiteX4" fmla="*/ 13336 w 13336"/>
                      <a:gd name="connsiteY4" fmla="*/ 6668 h 293928"/>
                      <a:gd name="connsiteX5" fmla="*/ 13336 w 13336"/>
                      <a:gd name="connsiteY5" fmla="*/ 287261 h 293928"/>
                      <a:gd name="connsiteX6" fmla="*/ 6668 w 13336"/>
                      <a:gd name="connsiteY6" fmla="*/ 293929 h 2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6" h="293928">
                        <a:moveTo>
                          <a:pt x="6668" y="293929"/>
                        </a:moveTo>
                        <a:cubicBezTo>
                          <a:pt x="3023" y="293929"/>
                          <a:pt x="0" y="290906"/>
                          <a:pt x="0" y="287261"/>
                        </a:cubicBezTo>
                        <a:lnTo>
                          <a:pt x="0" y="6668"/>
                        </a:lnTo>
                        <a:cubicBezTo>
                          <a:pt x="0" y="3023"/>
                          <a:pt x="3023" y="0"/>
                          <a:pt x="6668" y="0"/>
                        </a:cubicBezTo>
                        <a:cubicBezTo>
                          <a:pt x="10313" y="0"/>
                          <a:pt x="13336" y="3023"/>
                          <a:pt x="13336" y="6668"/>
                        </a:cubicBezTo>
                        <a:lnTo>
                          <a:pt x="13336" y="287261"/>
                        </a:lnTo>
                        <a:cubicBezTo>
                          <a:pt x="13336" y="290906"/>
                          <a:pt x="10402" y="293929"/>
                          <a:pt x="6668" y="293929"/>
                        </a:cubicBezTo>
                        <a:close/>
                      </a:path>
                    </a:pathLst>
                  </a:custGeom>
                  <a:grpFill/>
                  <a:ln w="8877" cap="flat">
                    <a:noFill/>
                    <a:prstDash val="solid"/>
                    <a:miter/>
                  </a:ln>
                </p:spPr>
                <p:txBody>
                  <a:bodyPr rtlCol="0" anchor="ctr"/>
                  <a:lstStyle/>
                  <a:p>
                    <a:endParaRPr lang="es-ES"/>
                  </a:p>
                </p:txBody>
              </p:sp>
              <p:sp>
                <p:nvSpPr>
                  <p:cNvPr id="268" name="Forma libre: forma 267">
                    <a:extLst>
                      <a:ext uri="{FF2B5EF4-FFF2-40B4-BE49-F238E27FC236}">
                        <a16:creationId xmlns:a16="http://schemas.microsoft.com/office/drawing/2014/main" id="{0F396664-6DEC-6694-C287-62CC1C71091B}"/>
                      </a:ext>
                    </a:extLst>
                  </p:cNvPr>
                  <p:cNvSpPr/>
                  <p:nvPr/>
                </p:nvSpPr>
                <p:spPr>
                  <a:xfrm>
                    <a:off x="8458743" y="2864487"/>
                    <a:ext cx="13425" cy="293928"/>
                  </a:xfrm>
                  <a:custGeom>
                    <a:avLst/>
                    <a:gdLst>
                      <a:gd name="connsiteX0" fmla="*/ 6668 w 13425"/>
                      <a:gd name="connsiteY0" fmla="*/ 293929 h 293928"/>
                      <a:gd name="connsiteX1" fmla="*/ 6668 w 13425"/>
                      <a:gd name="connsiteY1" fmla="*/ 293929 h 293928"/>
                      <a:gd name="connsiteX2" fmla="*/ 0 w 13425"/>
                      <a:gd name="connsiteY2" fmla="*/ 287261 h 293928"/>
                      <a:gd name="connsiteX3" fmla="*/ 89 w 13425"/>
                      <a:gd name="connsiteY3" fmla="*/ 6668 h 293928"/>
                      <a:gd name="connsiteX4" fmla="*/ 6757 w 13425"/>
                      <a:gd name="connsiteY4" fmla="*/ 0 h 293928"/>
                      <a:gd name="connsiteX5" fmla="*/ 13425 w 13425"/>
                      <a:gd name="connsiteY5" fmla="*/ 6668 h 293928"/>
                      <a:gd name="connsiteX6" fmla="*/ 13336 w 13425"/>
                      <a:gd name="connsiteY6" fmla="*/ 287261 h 293928"/>
                      <a:gd name="connsiteX7" fmla="*/ 6668 w 13425"/>
                      <a:gd name="connsiteY7" fmla="*/ 293929 h 2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5" h="293928">
                        <a:moveTo>
                          <a:pt x="6668" y="293929"/>
                        </a:moveTo>
                        <a:lnTo>
                          <a:pt x="6668" y="293929"/>
                        </a:lnTo>
                        <a:cubicBezTo>
                          <a:pt x="3023" y="293929"/>
                          <a:pt x="0" y="290906"/>
                          <a:pt x="0" y="287261"/>
                        </a:cubicBezTo>
                        <a:lnTo>
                          <a:pt x="89" y="6668"/>
                        </a:lnTo>
                        <a:cubicBezTo>
                          <a:pt x="89" y="3023"/>
                          <a:pt x="3112" y="0"/>
                          <a:pt x="6757" y="0"/>
                        </a:cubicBezTo>
                        <a:cubicBezTo>
                          <a:pt x="10402" y="0"/>
                          <a:pt x="13425" y="3023"/>
                          <a:pt x="13425" y="6668"/>
                        </a:cubicBezTo>
                        <a:lnTo>
                          <a:pt x="13336" y="287261"/>
                        </a:lnTo>
                        <a:cubicBezTo>
                          <a:pt x="13336" y="290906"/>
                          <a:pt x="10313" y="293929"/>
                          <a:pt x="6668" y="293929"/>
                        </a:cubicBezTo>
                        <a:close/>
                      </a:path>
                    </a:pathLst>
                  </a:custGeom>
                  <a:grpFill/>
                  <a:ln w="8877" cap="flat">
                    <a:noFill/>
                    <a:prstDash val="solid"/>
                    <a:miter/>
                  </a:ln>
                </p:spPr>
                <p:txBody>
                  <a:bodyPr rtlCol="0" anchor="ctr"/>
                  <a:lstStyle/>
                  <a:p>
                    <a:endParaRPr lang="es-ES"/>
                  </a:p>
                </p:txBody>
              </p:sp>
            </p:grpSp>
            <p:sp>
              <p:nvSpPr>
                <p:cNvPr id="262" name="Forma libre: forma 261">
                  <a:extLst>
                    <a:ext uri="{FF2B5EF4-FFF2-40B4-BE49-F238E27FC236}">
                      <a16:creationId xmlns:a16="http://schemas.microsoft.com/office/drawing/2014/main" id="{F37CFA84-B9F7-6107-1EBB-89368EFEF861}"/>
                    </a:ext>
                  </a:extLst>
                </p:cNvPr>
                <p:cNvSpPr/>
                <p:nvPr/>
              </p:nvSpPr>
              <p:spPr>
                <a:xfrm>
                  <a:off x="8344586" y="2610745"/>
                  <a:ext cx="116113" cy="129805"/>
                </a:xfrm>
                <a:custGeom>
                  <a:avLst/>
                  <a:gdLst>
                    <a:gd name="connsiteX0" fmla="*/ 58057 w 116113"/>
                    <a:gd name="connsiteY0" fmla="*/ 129805 h 129805"/>
                    <a:gd name="connsiteX1" fmla="*/ 0 w 116113"/>
                    <a:gd name="connsiteY1" fmla="*/ 64902 h 129805"/>
                    <a:gd name="connsiteX2" fmla="*/ 58057 w 116113"/>
                    <a:gd name="connsiteY2" fmla="*/ 0 h 129805"/>
                    <a:gd name="connsiteX3" fmla="*/ 116113 w 116113"/>
                    <a:gd name="connsiteY3" fmla="*/ 64902 h 129805"/>
                    <a:gd name="connsiteX4" fmla="*/ 58057 w 116113"/>
                    <a:gd name="connsiteY4" fmla="*/ 129805 h 129805"/>
                    <a:gd name="connsiteX5" fmla="*/ 58057 w 116113"/>
                    <a:gd name="connsiteY5" fmla="*/ 13336 h 129805"/>
                    <a:gd name="connsiteX6" fmla="*/ 13336 w 116113"/>
                    <a:gd name="connsiteY6" fmla="*/ 64902 h 129805"/>
                    <a:gd name="connsiteX7" fmla="*/ 58057 w 116113"/>
                    <a:gd name="connsiteY7" fmla="*/ 116469 h 129805"/>
                    <a:gd name="connsiteX8" fmla="*/ 102777 w 116113"/>
                    <a:gd name="connsiteY8" fmla="*/ 64902 h 129805"/>
                    <a:gd name="connsiteX9" fmla="*/ 58057 w 116113"/>
                    <a:gd name="connsiteY9" fmla="*/ 13336 h 12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113" h="129805">
                      <a:moveTo>
                        <a:pt x="58057" y="129805"/>
                      </a:moveTo>
                      <a:cubicBezTo>
                        <a:pt x="26050" y="129805"/>
                        <a:pt x="0" y="100643"/>
                        <a:pt x="0" y="64902"/>
                      </a:cubicBezTo>
                      <a:cubicBezTo>
                        <a:pt x="0" y="29073"/>
                        <a:pt x="26050" y="0"/>
                        <a:pt x="58057" y="0"/>
                      </a:cubicBezTo>
                      <a:cubicBezTo>
                        <a:pt x="90063" y="0"/>
                        <a:pt x="116113" y="29073"/>
                        <a:pt x="116113" y="64902"/>
                      </a:cubicBezTo>
                      <a:cubicBezTo>
                        <a:pt x="116113" y="100732"/>
                        <a:pt x="90063" y="129805"/>
                        <a:pt x="58057" y="129805"/>
                      </a:cubicBezTo>
                      <a:close/>
                      <a:moveTo>
                        <a:pt x="58057" y="13336"/>
                      </a:moveTo>
                      <a:cubicBezTo>
                        <a:pt x="33429" y="13336"/>
                        <a:pt x="13336" y="36452"/>
                        <a:pt x="13336" y="64902"/>
                      </a:cubicBezTo>
                      <a:cubicBezTo>
                        <a:pt x="13336" y="93353"/>
                        <a:pt x="33429" y="116469"/>
                        <a:pt x="58057" y="116469"/>
                      </a:cubicBezTo>
                      <a:cubicBezTo>
                        <a:pt x="82684" y="116469"/>
                        <a:pt x="102777" y="93353"/>
                        <a:pt x="102777" y="64902"/>
                      </a:cubicBezTo>
                      <a:cubicBezTo>
                        <a:pt x="102777" y="36452"/>
                        <a:pt x="82684" y="13336"/>
                        <a:pt x="58057" y="13336"/>
                      </a:cubicBezTo>
                      <a:close/>
                    </a:path>
                  </a:pathLst>
                </a:custGeom>
                <a:grpFill/>
                <a:ln w="8877" cap="flat">
                  <a:noFill/>
                  <a:prstDash val="solid"/>
                  <a:miter/>
                </a:ln>
              </p:spPr>
              <p:txBody>
                <a:bodyPr rtlCol="0" anchor="ctr"/>
                <a:lstStyle/>
                <a:p>
                  <a:endParaRPr lang="es-ES"/>
                </a:p>
              </p:txBody>
            </p:sp>
          </p:grpSp>
          <p:grpSp>
            <p:nvGrpSpPr>
              <p:cNvPr id="252" name="Gráfico 1629">
                <a:extLst>
                  <a:ext uri="{FF2B5EF4-FFF2-40B4-BE49-F238E27FC236}">
                    <a16:creationId xmlns:a16="http://schemas.microsoft.com/office/drawing/2014/main" id="{9D91EE11-47E6-A16A-CA49-FFFA1945B6C2}"/>
                  </a:ext>
                </a:extLst>
              </p:cNvPr>
              <p:cNvGrpSpPr/>
              <p:nvPr/>
            </p:nvGrpSpPr>
            <p:grpSpPr>
              <a:xfrm>
                <a:off x="7853993" y="2610745"/>
                <a:ext cx="211577" cy="547670"/>
                <a:chOff x="7853993" y="2610745"/>
                <a:chExt cx="211577" cy="547670"/>
              </a:xfrm>
              <a:grpFill/>
            </p:grpSpPr>
            <p:grpSp>
              <p:nvGrpSpPr>
                <p:cNvPr id="253" name="Gráfico 1629">
                  <a:extLst>
                    <a:ext uri="{FF2B5EF4-FFF2-40B4-BE49-F238E27FC236}">
                      <a16:creationId xmlns:a16="http://schemas.microsoft.com/office/drawing/2014/main" id="{7D5E9776-8F7E-C80D-35E3-840DEDC16DA5}"/>
                    </a:ext>
                  </a:extLst>
                </p:cNvPr>
                <p:cNvGrpSpPr/>
                <p:nvPr/>
              </p:nvGrpSpPr>
              <p:grpSpPr>
                <a:xfrm>
                  <a:off x="7853993" y="2746329"/>
                  <a:ext cx="211577" cy="412086"/>
                  <a:chOff x="7853993" y="2746329"/>
                  <a:chExt cx="211577" cy="412086"/>
                </a:xfrm>
                <a:grpFill/>
              </p:grpSpPr>
              <p:sp>
                <p:nvSpPr>
                  <p:cNvPr id="255" name="Forma libre: forma 254">
                    <a:extLst>
                      <a:ext uri="{FF2B5EF4-FFF2-40B4-BE49-F238E27FC236}">
                        <a16:creationId xmlns:a16="http://schemas.microsoft.com/office/drawing/2014/main" id="{B02E1EDE-8B81-975B-916B-D255AF337A6E}"/>
                      </a:ext>
                    </a:extLst>
                  </p:cNvPr>
                  <p:cNvSpPr/>
                  <p:nvPr/>
                </p:nvSpPr>
                <p:spPr>
                  <a:xfrm>
                    <a:off x="8018739" y="2824390"/>
                    <a:ext cx="46832" cy="186883"/>
                  </a:xfrm>
                  <a:custGeom>
                    <a:avLst/>
                    <a:gdLst>
                      <a:gd name="connsiteX0" fmla="*/ 26317 w 46832"/>
                      <a:gd name="connsiteY0" fmla="*/ 186884 h 186883"/>
                      <a:gd name="connsiteX1" fmla="*/ 0 w 46832"/>
                      <a:gd name="connsiteY1" fmla="*/ 160567 h 186883"/>
                      <a:gd name="connsiteX2" fmla="*/ 0 w 46832"/>
                      <a:gd name="connsiteY2" fmla="*/ 6668 h 186883"/>
                      <a:gd name="connsiteX3" fmla="*/ 6668 w 46832"/>
                      <a:gd name="connsiteY3" fmla="*/ 0 h 186883"/>
                      <a:gd name="connsiteX4" fmla="*/ 13336 w 46832"/>
                      <a:gd name="connsiteY4" fmla="*/ 6668 h 186883"/>
                      <a:gd name="connsiteX5" fmla="*/ 13336 w 46832"/>
                      <a:gd name="connsiteY5" fmla="*/ 160567 h 186883"/>
                      <a:gd name="connsiteX6" fmla="*/ 26317 w 46832"/>
                      <a:gd name="connsiteY6" fmla="*/ 173548 h 186883"/>
                      <a:gd name="connsiteX7" fmla="*/ 35474 w 46832"/>
                      <a:gd name="connsiteY7" fmla="*/ 169725 h 186883"/>
                      <a:gd name="connsiteX8" fmla="*/ 44898 w 46832"/>
                      <a:gd name="connsiteY8" fmla="*/ 169725 h 186883"/>
                      <a:gd name="connsiteX9" fmla="*/ 44898 w 46832"/>
                      <a:gd name="connsiteY9" fmla="*/ 179149 h 186883"/>
                      <a:gd name="connsiteX10" fmla="*/ 26317 w 46832"/>
                      <a:gd name="connsiteY10" fmla="*/ 186884 h 18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832" h="186883">
                        <a:moveTo>
                          <a:pt x="26317" y="186884"/>
                        </a:moveTo>
                        <a:cubicBezTo>
                          <a:pt x="11825" y="186884"/>
                          <a:pt x="0" y="175059"/>
                          <a:pt x="0" y="160567"/>
                        </a:cubicBezTo>
                        <a:lnTo>
                          <a:pt x="0" y="6668"/>
                        </a:lnTo>
                        <a:cubicBezTo>
                          <a:pt x="0" y="3023"/>
                          <a:pt x="3023" y="0"/>
                          <a:pt x="6668" y="0"/>
                        </a:cubicBezTo>
                        <a:cubicBezTo>
                          <a:pt x="10313" y="0"/>
                          <a:pt x="13336" y="3023"/>
                          <a:pt x="13336" y="6668"/>
                        </a:cubicBezTo>
                        <a:lnTo>
                          <a:pt x="13336" y="160567"/>
                        </a:lnTo>
                        <a:cubicBezTo>
                          <a:pt x="13336" y="167680"/>
                          <a:pt x="19115" y="173548"/>
                          <a:pt x="26317" y="173548"/>
                        </a:cubicBezTo>
                        <a:cubicBezTo>
                          <a:pt x="29784" y="173548"/>
                          <a:pt x="33074" y="172214"/>
                          <a:pt x="35474" y="169725"/>
                        </a:cubicBezTo>
                        <a:cubicBezTo>
                          <a:pt x="38052" y="167146"/>
                          <a:pt x="42320" y="167146"/>
                          <a:pt x="44898" y="169725"/>
                        </a:cubicBezTo>
                        <a:cubicBezTo>
                          <a:pt x="47477" y="172303"/>
                          <a:pt x="47477" y="176571"/>
                          <a:pt x="44898" y="179149"/>
                        </a:cubicBezTo>
                        <a:cubicBezTo>
                          <a:pt x="40008" y="184217"/>
                          <a:pt x="33340" y="186884"/>
                          <a:pt x="26317" y="186884"/>
                        </a:cubicBezTo>
                        <a:close/>
                      </a:path>
                    </a:pathLst>
                  </a:custGeom>
                  <a:grpFill/>
                  <a:ln w="8877" cap="flat">
                    <a:noFill/>
                    <a:prstDash val="solid"/>
                    <a:miter/>
                  </a:ln>
                </p:spPr>
                <p:txBody>
                  <a:bodyPr rtlCol="0" anchor="ctr"/>
                  <a:lstStyle/>
                  <a:p>
                    <a:endParaRPr lang="es-ES"/>
                  </a:p>
                </p:txBody>
              </p:sp>
              <p:sp>
                <p:nvSpPr>
                  <p:cNvPr id="256" name="Forma libre: forma 255">
                    <a:extLst>
                      <a:ext uri="{FF2B5EF4-FFF2-40B4-BE49-F238E27FC236}">
                        <a16:creationId xmlns:a16="http://schemas.microsoft.com/office/drawing/2014/main" id="{78B5F19E-9416-AAF4-65EB-10F37753DA88}"/>
                      </a:ext>
                    </a:extLst>
                  </p:cNvPr>
                  <p:cNvSpPr/>
                  <p:nvPr/>
                </p:nvSpPr>
                <p:spPr>
                  <a:xfrm>
                    <a:off x="7979885" y="2746418"/>
                    <a:ext cx="64529" cy="24182"/>
                  </a:xfrm>
                  <a:custGeom>
                    <a:avLst/>
                    <a:gdLst>
                      <a:gd name="connsiteX0" fmla="*/ 57881 w 64529"/>
                      <a:gd name="connsiteY0" fmla="*/ 24183 h 24182"/>
                      <a:gd name="connsiteX1" fmla="*/ 56458 w 64529"/>
                      <a:gd name="connsiteY1" fmla="*/ 24005 h 24182"/>
                      <a:gd name="connsiteX2" fmla="*/ 48190 w 64529"/>
                      <a:gd name="connsiteY2" fmla="*/ 22938 h 24182"/>
                      <a:gd name="connsiteX3" fmla="*/ 18050 w 64529"/>
                      <a:gd name="connsiteY3" fmla="*/ 22938 h 24182"/>
                      <a:gd name="connsiteX4" fmla="*/ 2 w 64529"/>
                      <a:gd name="connsiteY4" fmla="*/ 6757 h 24182"/>
                      <a:gd name="connsiteX5" fmla="*/ 6581 w 64529"/>
                      <a:gd name="connsiteY5" fmla="*/ 0 h 24182"/>
                      <a:gd name="connsiteX6" fmla="*/ 6670 w 64529"/>
                      <a:gd name="connsiteY6" fmla="*/ 0 h 24182"/>
                      <a:gd name="connsiteX7" fmla="*/ 13338 w 64529"/>
                      <a:gd name="connsiteY7" fmla="*/ 6579 h 24182"/>
                      <a:gd name="connsiteX8" fmla="*/ 18761 w 64529"/>
                      <a:gd name="connsiteY8" fmla="*/ 9691 h 24182"/>
                      <a:gd name="connsiteX9" fmla="*/ 48279 w 64529"/>
                      <a:gd name="connsiteY9" fmla="*/ 9691 h 24182"/>
                      <a:gd name="connsiteX10" fmla="*/ 59303 w 64529"/>
                      <a:gd name="connsiteY10" fmla="*/ 11025 h 24182"/>
                      <a:gd name="connsiteX11" fmla="*/ 64371 w 64529"/>
                      <a:gd name="connsiteY11" fmla="*/ 18937 h 24182"/>
                      <a:gd name="connsiteX12" fmla="*/ 57881 w 64529"/>
                      <a:gd name="connsiteY12" fmla="*/ 24183 h 2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29" h="24182">
                        <a:moveTo>
                          <a:pt x="57881" y="24183"/>
                        </a:moveTo>
                        <a:cubicBezTo>
                          <a:pt x="57436" y="24183"/>
                          <a:pt x="56903" y="24094"/>
                          <a:pt x="56458" y="24005"/>
                        </a:cubicBezTo>
                        <a:cubicBezTo>
                          <a:pt x="51835" y="23027"/>
                          <a:pt x="48190" y="22938"/>
                          <a:pt x="48190" y="22938"/>
                        </a:cubicBezTo>
                        <a:lnTo>
                          <a:pt x="18050" y="22938"/>
                        </a:lnTo>
                        <a:cubicBezTo>
                          <a:pt x="9071" y="22049"/>
                          <a:pt x="91" y="16626"/>
                          <a:pt x="2" y="6757"/>
                        </a:cubicBezTo>
                        <a:cubicBezTo>
                          <a:pt x="-87" y="3112"/>
                          <a:pt x="2847" y="89"/>
                          <a:pt x="6581" y="0"/>
                        </a:cubicBezTo>
                        <a:cubicBezTo>
                          <a:pt x="6581" y="0"/>
                          <a:pt x="6670" y="0"/>
                          <a:pt x="6670" y="0"/>
                        </a:cubicBezTo>
                        <a:cubicBezTo>
                          <a:pt x="10315" y="0"/>
                          <a:pt x="13249" y="2934"/>
                          <a:pt x="13338" y="6579"/>
                        </a:cubicBezTo>
                        <a:cubicBezTo>
                          <a:pt x="13338" y="8802"/>
                          <a:pt x="18673" y="9691"/>
                          <a:pt x="18761" y="9691"/>
                        </a:cubicBezTo>
                        <a:lnTo>
                          <a:pt x="48279" y="9691"/>
                        </a:lnTo>
                        <a:cubicBezTo>
                          <a:pt x="48812" y="9691"/>
                          <a:pt x="53347" y="9691"/>
                          <a:pt x="59303" y="11025"/>
                        </a:cubicBezTo>
                        <a:cubicBezTo>
                          <a:pt x="62860" y="11825"/>
                          <a:pt x="65171" y="15381"/>
                          <a:pt x="64371" y="18937"/>
                        </a:cubicBezTo>
                        <a:cubicBezTo>
                          <a:pt x="63660" y="22049"/>
                          <a:pt x="60904" y="24183"/>
                          <a:pt x="57881" y="24183"/>
                        </a:cubicBezTo>
                        <a:close/>
                      </a:path>
                    </a:pathLst>
                  </a:custGeom>
                  <a:grpFill/>
                  <a:ln w="8877" cap="flat">
                    <a:noFill/>
                    <a:prstDash val="solid"/>
                    <a:miter/>
                  </a:ln>
                </p:spPr>
                <p:txBody>
                  <a:bodyPr rtlCol="0" anchor="ctr"/>
                  <a:lstStyle/>
                  <a:p>
                    <a:endParaRPr lang="es-ES"/>
                  </a:p>
                </p:txBody>
              </p:sp>
              <p:sp>
                <p:nvSpPr>
                  <p:cNvPr id="257" name="Forma libre: forma 256">
                    <a:extLst>
                      <a:ext uri="{FF2B5EF4-FFF2-40B4-BE49-F238E27FC236}">
                        <a16:creationId xmlns:a16="http://schemas.microsoft.com/office/drawing/2014/main" id="{6B4EF442-94C9-1AE2-F8B3-6EE0E030AC45}"/>
                      </a:ext>
                    </a:extLst>
                  </p:cNvPr>
                  <p:cNvSpPr/>
                  <p:nvPr/>
                </p:nvSpPr>
                <p:spPr>
                  <a:xfrm>
                    <a:off x="7853993" y="2746329"/>
                    <a:ext cx="89085" cy="264944"/>
                  </a:xfrm>
                  <a:custGeom>
                    <a:avLst/>
                    <a:gdLst>
                      <a:gd name="connsiteX0" fmla="*/ 26317 w 89085"/>
                      <a:gd name="connsiteY0" fmla="*/ 264945 h 264944"/>
                      <a:gd name="connsiteX1" fmla="*/ 0 w 89085"/>
                      <a:gd name="connsiteY1" fmla="*/ 238628 h 264944"/>
                      <a:gd name="connsiteX2" fmla="*/ 0 w 89085"/>
                      <a:gd name="connsiteY2" fmla="*/ 47743 h 264944"/>
                      <a:gd name="connsiteX3" fmla="*/ 43298 w 89085"/>
                      <a:gd name="connsiteY3" fmla="*/ 9691 h 264944"/>
                      <a:gd name="connsiteX4" fmla="*/ 73438 w 89085"/>
                      <a:gd name="connsiteY4" fmla="*/ 9691 h 264944"/>
                      <a:gd name="connsiteX5" fmla="*/ 75749 w 89085"/>
                      <a:gd name="connsiteY5" fmla="*/ 6668 h 264944"/>
                      <a:gd name="connsiteX6" fmla="*/ 82417 w 89085"/>
                      <a:gd name="connsiteY6" fmla="*/ 0 h 264944"/>
                      <a:gd name="connsiteX7" fmla="*/ 82417 w 89085"/>
                      <a:gd name="connsiteY7" fmla="*/ 0 h 264944"/>
                      <a:gd name="connsiteX8" fmla="*/ 89085 w 89085"/>
                      <a:gd name="connsiteY8" fmla="*/ 6668 h 264944"/>
                      <a:gd name="connsiteX9" fmla="*/ 84373 w 89085"/>
                      <a:gd name="connsiteY9" fmla="*/ 18671 h 264944"/>
                      <a:gd name="connsiteX10" fmla="*/ 73260 w 89085"/>
                      <a:gd name="connsiteY10" fmla="*/ 22938 h 264944"/>
                      <a:gd name="connsiteX11" fmla="*/ 43387 w 89085"/>
                      <a:gd name="connsiteY11" fmla="*/ 22938 h 264944"/>
                      <a:gd name="connsiteX12" fmla="*/ 13425 w 89085"/>
                      <a:gd name="connsiteY12" fmla="*/ 47654 h 264944"/>
                      <a:gd name="connsiteX13" fmla="*/ 13425 w 89085"/>
                      <a:gd name="connsiteY13" fmla="*/ 238539 h 264944"/>
                      <a:gd name="connsiteX14" fmla="*/ 26406 w 89085"/>
                      <a:gd name="connsiteY14" fmla="*/ 251520 h 264944"/>
                      <a:gd name="connsiteX15" fmla="*/ 39386 w 89085"/>
                      <a:gd name="connsiteY15" fmla="*/ 238539 h 264944"/>
                      <a:gd name="connsiteX16" fmla="*/ 39386 w 89085"/>
                      <a:gd name="connsiteY16" fmla="*/ 85262 h 264944"/>
                      <a:gd name="connsiteX17" fmla="*/ 46054 w 89085"/>
                      <a:gd name="connsiteY17" fmla="*/ 78594 h 264944"/>
                      <a:gd name="connsiteX18" fmla="*/ 52722 w 89085"/>
                      <a:gd name="connsiteY18" fmla="*/ 85262 h 264944"/>
                      <a:gd name="connsiteX19" fmla="*/ 52722 w 89085"/>
                      <a:gd name="connsiteY19" fmla="*/ 238539 h 264944"/>
                      <a:gd name="connsiteX20" fmla="*/ 26317 w 89085"/>
                      <a:gd name="connsiteY20" fmla="*/ 264945 h 26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085" h="264944">
                        <a:moveTo>
                          <a:pt x="26317" y="264945"/>
                        </a:moveTo>
                        <a:cubicBezTo>
                          <a:pt x="11825" y="264945"/>
                          <a:pt x="0" y="253120"/>
                          <a:pt x="0" y="238628"/>
                        </a:cubicBezTo>
                        <a:lnTo>
                          <a:pt x="0" y="47743"/>
                        </a:lnTo>
                        <a:cubicBezTo>
                          <a:pt x="0" y="17604"/>
                          <a:pt x="28273" y="9691"/>
                          <a:pt x="43298" y="9691"/>
                        </a:cubicBezTo>
                        <a:lnTo>
                          <a:pt x="73438" y="9691"/>
                        </a:lnTo>
                        <a:cubicBezTo>
                          <a:pt x="75127" y="9691"/>
                          <a:pt x="75660" y="8891"/>
                          <a:pt x="75749" y="6668"/>
                        </a:cubicBezTo>
                        <a:cubicBezTo>
                          <a:pt x="75749" y="3023"/>
                          <a:pt x="78772" y="0"/>
                          <a:pt x="82417" y="0"/>
                        </a:cubicBezTo>
                        <a:cubicBezTo>
                          <a:pt x="82417" y="0"/>
                          <a:pt x="82417" y="0"/>
                          <a:pt x="82417" y="0"/>
                        </a:cubicBezTo>
                        <a:cubicBezTo>
                          <a:pt x="86063" y="0"/>
                          <a:pt x="89085" y="3023"/>
                          <a:pt x="89085" y="6668"/>
                        </a:cubicBezTo>
                        <a:cubicBezTo>
                          <a:pt x="89085" y="12892"/>
                          <a:pt x="86507" y="16626"/>
                          <a:pt x="84373" y="18671"/>
                        </a:cubicBezTo>
                        <a:cubicBezTo>
                          <a:pt x="79928" y="22938"/>
                          <a:pt x="74327" y="22938"/>
                          <a:pt x="73260" y="22938"/>
                        </a:cubicBezTo>
                        <a:lnTo>
                          <a:pt x="43387" y="22938"/>
                        </a:lnTo>
                        <a:cubicBezTo>
                          <a:pt x="40364" y="22938"/>
                          <a:pt x="13425" y="23827"/>
                          <a:pt x="13425" y="47654"/>
                        </a:cubicBezTo>
                        <a:lnTo>
                          <a:pt x="13425" y="238539"/>
                        </a:lnTo>
                        <a:cubicBezTo>
                          <a:pt x="13425" y="245652"/>
                          <a:pt x="19204" y="251520"/>
                          <a:pt x="26406" y="251520"/>
                        </a:cubicBezTo>
                        <a:cubicBezTo>
                          <a:pt x="33518" y="251520"/>
                          <a:pt x="39386" y="245741"/>
                          <a:pt x="39386" y="238539"/>
                        </a:cubicBezTo>
                        <a:lnTo>
                          <a:pt x="39386" y="85262"/>
                        </a:lnTo>
                        <a:cubicBezTo>
                          <a:pt x="39386" y="81617"/>
                          <a:pt x="42409" y="78594"/>
                          <a:pt x="46054" y="78594"/>
                        </a:cubicBezTo>
                        <a:cubicBezTo>
                          <a:pt x="49699" y="78594"/>
                          <a:pt x="52722" y="81617"/>
                          <a:pt x="52722" y="85262"/>
                        </a:cubicBezTo>
                        <a:lnTo>
                          <a:pt x="52722" y="238539"/>
                        </a:lnTo>
                        <a:cubicBezTo>
                          <a:pt x="52633" y="253209"/>
                          <a:pt x="40809" y="264945"/>
                          <a:pt x="26317" y="264945"/>
                        </a:cubicBezTo>
                        <a:close/>
                      </a:path>
                    </a:pathLst>
                  </a:custGeom>
                  <a:grpFill/>
                  <a:ln w="8877" cap="flat">
                    <a:noFill/>
                    <a:prstDash val="solid"/>
                    <a:miter/>
                  </a:ln>
                </p:spPr>
                <p:txBody>
                  <a:bodyPr rtlCol="0" anchor="ctr"/>
                  <a:lstStyle/>
                  <a:p>
                    <a:endParaRPr lang="es-ES"/>
                  </a:p>
                </p:txBody>
              </p:sp>
              <p:sp>
                <p:nvSpPr>
                  <p:cNvPr id="258" name="Forma libre: forma 257">
                    <a:extLst>
                      <a:ext uri="{FF2B5EF4-FFF2-40B4-BE49-F238E27FC236}">
                        <a16:creationId xmlns:a16="http://schemas.microsoft.com/office/drawing/2014/main" id="{96E4305C-C727-6CD8-AABC-2C9C01436DD4}"/>
                      </a:ext>
                    </a:extLst>
                  </p:cNvPr>
                  <p:cNvSpPr/>
                  <p:nvPr/>
                </p:nvSpPr>
                <p:spPr>
                  <a:xfrm>
                    <a:off x="7954459" y="2976066"/>
                    <a:ext cx="13336" cy="182349"/>
                  </a:xfrm>
                  <a:custGeom>
                    <a:avLst/>
                    <a:gdLst>
                      <a:gd name="connsiteX0" fmla="*/ 6668 w 13336"/>
                      <a:gd name="connsiteY0" fmla="*/ 182349 h 182349"/>
                      <a:gd name="connsiteX1" fmla="*/ 0 w 13336"/>
                      <a:gd name="connsiteY1" fmla="*/ 175681 h 182349"/>
                      <a:gd name="connsiteX2" fmla="*/ 0 w 13336"/>
                      <a:gd name="connsiteY2" fmla="*/ 6668 h 182349"/>
                      <a:gd name="connsiteX3" fmla="*/ 6668 w 13336"/>
                      <a:gd name="connsiteY3" fmla="*/ 0 h 182349"/>
                      <a:gd name="connsiteX4" fmla="*/ 13336 w 13336"/>
                      <a:gd name="connsiteY4" fmla="*/ 6668 h 182349"/>
                      <a:gd name="connsiteX5" fmla="*/ 13336 w 13336"/>
                      <a:gd name="connsiteY5" fmla="*/ 175681 h 182349"/>
                      <a:gd name="connsiteX6" fmla="*/ 6668 w 13336"/>
                      <a:gd name="connsiteY6" fmla="*/ 182349 h 18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6" h="182349">
                        <a:moveTo>
                          <a:pt x="6668" y="182349"/>
                        </a:moveTo>
                        <a:cubicBezTo>
                          <a:pt x="3023" y="182349"/>
                          <a:pt x="0" y="179327"/>
                          <a:pt x="0" y="175681"/>
                        </a:cubicBezTo>
                        <a:lnTo>
                          <a:pt x="0" y="6668"/>
                        </a:lnTo>
                        <a:cubicBezTo>
                          <a:pt x="0" y="3023"/>
                          <a:pt x="3023" y="0"/>
                          <a:pt x="6668" y="0"/>
                        </a:cubicBezTo>
                        <a:cubicBezTo>
                          <a:pt x="10313" y="0"/>
                          <a:pt x="13336" y="3023"/>
                          <a:pt x="13336" y="6668"/>
                        </a:cubicBezTo>
                        <a:lnTo>
                          <a:pt x="13336" y="175681"/>
                        </a:lnTo>
                        <a:cubicBezTo>
                          <a:pt x="13336" y="179327"/>
                          <a:pt x="10313" y="182349"/>
                          <a:pt x="6668" y="182349"/>
                        </a:cubicBezTo>
                        <a:close/>
                      </a:path>
                    </a:pathLst>
                  </a:custGeom>
                  <a:grpFill/>
                  <a:ln w="8877" cap="flat">
                    <a:noFill/>
                    <a:prstDash val="solid"/>
                    <a:miter/>
                  </a:ln>
                </p:spPr>
                <p:txBody>
                  <a:bodyPr rtlCol="0" anchor="ctr"/>
                  <a:lstStyle/>
                  <a:p>
                    <a:endParaRPr lang="es-ES"/>
                  </a:p>
                </p:txBody>
              </p:sp>
              <p:sp>
                <p:nvSpPr>
                  <p:cNvPr id="259" name="Forma libre: forma 258">
                    <a:extLst>
                      <a:ext uri="{FF2B5EF4-FFF2-40B4-BE49-F238E27FC236}">
                        <a16:creationId xmlns:a16="http://schemas.microsoft.com/office/drawing/2014/main" id="{E5756A7F-72A5-BA2F-9D58-6AA96BA5A148}"/>
                      </a:ext>
                    </a:extLst>
                  </p:cNvPr>
                  <p:cNvSpPr/>
                  <p:nvPr/>
                </p:nvSpPr>
                <p:spPr>
                  <a:xfrm>
                    <a:off x="8018739" y="2864487"/>
                    <a:ext cx="13336" cy="293928"/>
                  </a:xfrm>
                  <a:custGeom>
                    <a:avLst/>
                    <a:gdLst>
                      <a:gd name="connsiteX0" fmla="*/ 6668 w 13336"/>
                      <a:gd name="connsiteY0" fmla="*/ 293929 h 293928"/>
                      <a:gd name="connsiteX1" fmla="*/ 6668 w 13336"/>
                      <a:gd name="connsiteY1" fmla="*/ 293929 h 293928"/>
                      <a:gd name="connsiteX2" fmla="*/ 0 w 13336"/>
                      <a:gd name="connsiteY2" fmla="*/ 287261 h 293928"/>
                      <a:gd name="connsiteX3" fmla="*/ 0 w 13336"/>
                      <a:gd name="connsiteY3" fmla="*/ 6668 h 293928"/>
                      <a:gd name="connsiteX4" fmla="*/ 6668 w 13336"/>
                      <a:gd name="connsiteY4" fmla="*/ 0 h 293928"/>
                      <a:gd name="connsiteX5" fmla="*/ 13336 w 13336"/>
                      <a:gd name="connsiteY5" fmla="*/ 6668 h 293928"/>
                      <a:gd name="connsiteX6" fmla="*/ 13336 w 13336"/>
                      <a:gd name="connsiteY6" fmla="*/ 287261 h 293928"/>
                      <a:gd name="connsiteX7" fmla="*/ 6668 w 13336"/>
                      <a:gd name="connsiteY7" fmla="*/ 293929 h 2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6" h="293928">
                        <a:moveTo>
                          <a:pt x="6668" y="293929"/>
                        </a:moveTo>
                        <a:lnTo>
                          <a:pt x="6668" y="293929"/>
                        </a:lnTo>
                        <a:cubicBezTo>
                          <a:pt x="3023" y="293929"/>
                          <a:pt x="0" y="290906"/>
                          <a:pt x="0" y="287261"/>
                        </a:cubicBezTo>
                        <a:lnTo>
                          <a:pt x="0" y="6668"/>
                        </a:lnTo>
                        <a:cubicBezTo>
                          <a:pt x="0" y="3023"/>
                          <a:pt x="3023" y="0"/>
                          <a:pt x="6668" y="0"/>
                        </a:cubicBezTo>
                        <a:cubicBezTo>
                          <a:pt x="10313" y="0"/>
                          <a:pt x="13336" y="3023"/>
                          <a:pt x="13336" y="6668"/>
                        </a:cubicBezTo>
                        <a:lnTo>
                          <a:pt x="13336" y="287261"/>
                        </a:lnTo>
                        <a:cubicBezTo>
                          <a:pt x="13336" y="290906"/>
                          <a:pt x="10402" y="293929"/>
                          <a:pt x="6668" y="293929"/>
                        </a:cubicBezTo>
                        <a:close/>
                      </a:path>
                    </a:pathLst>
                  </a:custGeom>
                  <a:grpFill/>
                  <a:ln w="8877" cap="flat">
                    <a:noFill/>
                    <a:prstDash val="solid"/>
                    <a:miter/>
                  </a:ln>
                </p:spPr>
                <p:txBody>
                  <a:bodyPr rtlCol="0" anchor="ctr"/>
                  <a:lstStyle/>
                  <a:p>
                    <a:endParaRPr lang="es-ES"/>
                  </a:p>
                </p:txBody>
              </p:sp>
              <p:sp>
                <p:nvSpPr>
                  <p:cNvPr id="260" name="Forma libre: forma 259">
                    <a:extLst>
                      <a:ext uri="{FF2B5EF4-FFF2-40B4-BE49-F238E27FC236}">
                        <a16:creationId xmlns:a16="http://schemas.microsoft.com/office/drawing/2014/main" id="{9D233C93-CE9C-153F-2C7E-81C5678626B4}"/>
                      </a:ext>
                    </a:extLst>
                  </p:cNvPr>
                  <p:cNvSpPr/>
                  <p:nvPr/>
                </p:nvSpPr>
                <p:spPr>
                  <a:xfrm>
                    <a:off x="7893113" y="2864487"/>
                    <a:ext cx="13425" cy="293928"/>
                  </a:xfrm>
                  <a:custGeom>
                    <a:avLst/>
                    <a:gdLst>
                      <a:gd name="connsiteX0" fmla="*/ 6757 w 13425"/>
                      <a:gd name="connsiteY0" fmla="*/ 293929 h 293928"/>
                      <a:gd name="connsiteX1" fmla="*/ 89 w 13425"/>
                      <a:gd name="connsiteY1" fmla="*/ 287261 h 293928"/>
                      <a:gd name="connsiteX2" fmla="*/ 0 w 13425"/>
                      <a:gd name="connsiteY2" fmla="*/ 6668 h 293928"/>
                      <a:gd name="connsiteX3" fmla="*/ 6668 w 13425"/>
                      <a:gd name="connsiteY3" fmla="*/ 0 h 293928"/>
                      <a:gd name="connsiteX4" fmla="*/ 13336 w 13425"/>
                      <a:gd name="connsiteY4" fmla="*/ 6668 h 293928"/>
                      <a:gd name="connsiteX5" fmla="*/ 13425 w 13425"/>
                      <a:gd name="connsiteY5" fmla="*/ 287261 h 293928"/>
                      <a:gd name="connsiteX6" fmla="*/ 6757 w 13425"/>
                      <a:gd name="connsiteY6" fmla="*/ 293929 h 2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5" h="293928">
                        <a:moveTo>
                          <a:pt x="6757" y="293929"/>
                        </a:moveTo>
                        <a:cubicBezTo>
                          <a:pt x="3112" y="293929"/>
                          <a:pt x="89" y="290906"/>
                          <a:pt x="89" y="287261"/>
                        </a:cubicBezTo>
                        <a:lnTo>
                          <a:pt x="0" y="6668"/>
                        </a:lnTo>
                        <a:cubicBezTo>
                          <a:pt x="0" y="3023"/>
                          <a:pt x="3023" y="0"/>
                          <a:pt x="6668" y="0"/>
                        </a:cubicBezTo>
                        <a:cubicBezTo>
                          <a:pt x="10313" y="0"/>
                          <a:pt x="13336" y="3023"/>
                          <a:pt x="13336" y="6668"/>
                        </a:cubicBezTo>
                        <a:lnTo>
                          <a:pt x="13425" y="287261"/>
                        </a:lnTo>
                        <a:cubicBezTo>
                          <a:pt x="13425" y="290906"/>
                          <a:pt x="10491" y="293929"/>
                          <a:pt x="6757" y="293929"/>
                        </a:cubicBezTo>
                        <a:close/>
                      </a:path>
                    </a:pathLst>
                  </a:custGeom>
                  <a:grpFill/>
                  <a:ln w="8877" cap="flat">
                    <a:noFill/>
                    <a:prstDash val="solid"/>
                    <a:miter/>
                  </a:ln>
                </p:spPr>
                <p:txBody>
                  <a:bodyPr rtlCol="0" anchor="ctr"/>
                  <a:lstStyle/>
                  <a:p>
                    <a:endParaRPr lang="es-ES"/>
                  </a:p>
                </p:txBody>
              </p:sp>
            </p:grpSp>
            <p:sp>
              <p:nvSpPr>
                <p:cNvPr id="254" name="Forma libre: forma 253">
                  <a:extLst>
                    <a:ext uri="{FF2B5EF4-FFF2-40B4-BE49-F238E27FC236}">
                      <a16:creationId xmlns:a16="http://schemas.microsoft.com/office/drawing/2014/main" id="{BA4C0785-4506-37CC-B7B0-4B253DDF187D}"/>
                    </a:ext>
                  </a:extLst>
                </p:cNvPr>
                <p:cNvSpPr/>
                <p:nvPr/>
              </p:nvSpPr>
              <p:spPr>
                <a:xfrm>
                  <a:off x="7904671" y="2610745"/>
                  <a:ext cx="116113" cy="129805"/>
                </a:xfrm>
                <a:custGeom>
                  <a:avLst/>
                  <a:gdLst>
                    <a:gd name="connsiteX0" fmla="*/ 58057 w 116113"/>
                    <a:gd name="connsiteY0" fmla="*/ 129805 h 129805"/>
                    <a:gd name="connsiteX1" fmla="*/ 0 w 116113"/>
                    <a:gd name="connsiteY1" fmla="*/ 64902 h 129805"/>
                    <a:gd name="connsiteX2" fmla="*/ 58057 w 116113"/>
                    <a:gd name="connsiteY2" fmla="*/ 0 h 129805"/>
                    <a:gd name="connsiteX3" fmla="*/ 116113 w 116113"/>
                    <a:gd name="connsiteY3" fmla="*/ 64902 h 129805"/>
                    <a:gd name="connsiteX4" fmla="*/ 58057 w 116113"/>
                    <a:gd name="connsiteY4" fmla="*/ 129805 h 129805"/>
                    <a:gd name="connsiteX5" fmla="*/ 58057 w 116113"/>
                    <a:gd name="connsiteY5" fmla="*/ 13336 h 129805"/>
                    <a:gd name="connsiteX6" fmla="*/ 13336 w 116113"/>
                    <a:gd name="connsiteY6" fmla="*/ 64902 h 129805"/>
                    <a:gd name="connsiteX7" fmla="*/ 58057 w 116113"/>
                    <a:gd name="connsiteY7" fmla="*/ 116469 h 129805"/>
                    <a:gd name="connsiteX8" fmla="*/ 102777 w 116113"/>
                    <a:gd name="connsiteY8" fmla="*/ 64902 h 129805"/>
                    <a:gd name="connsiteX9" fmla="*/ 58057 w 116113"/>
                    <a:gd name="connsiteY9" fmla="*/ 13336 h 12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113" h="129805">
                      <a:moveTo>
                        <a:pt x="58057" y="129805"/>
                      </a:moveTo>
                      <a:cubicBezTo>
                        <a:pt x="26050" y="129805"/>
                        <a:pt x="0" y="100643"/>
                        <a:pt x="0" y="64902"/>
                      </a:cubicBezTo>
                      <a:cubicBezTo>
                        <a:pt x="0" y="29073"/>
                        <a:pt x="26050" y="0"/>
                        <a:pt x="58057" y="0"/>
                      </a:cubicBezTo>
                      <a:cubicBezTo>
                        <a:pt x="90063" y="0"/>
                        <a:pt x="116113" y="29073"/>
                        <a:pt x="116113" y="64902"/>
                      </a:cubicBezTo>
                      <a:cubicBezTo>
                        <a:pt x="116113" y="100732"/>
                        <a:pt x="90063" y="129805"/>
                        <a:pt x="58057" y="129805"/>
                      </a:cubicBezTo>
                      <a:close/>
                      <a:moveTo>
                        <a:pt x="58057" y="13336"/>
                      </a:moveTo>
                      <a:cubicBezTo>
                        <a:pt x="33429" y="13336"/>
                        <a:pt x="13336" y="36452"/>
                        <a:pt x="13336" y="64902"/>
                      </a:cubicBezTo>
                      <a:cubicBezTo>
                        <a:pt x="13336" y="93353"/>
                        <a:pt x="33429" y="116469"/>
                        <a:pt x="58057" y="116469"/>
                      </a:cubicBezTo>
                      <a:cubicBezTo>
                        <a:pt x="82684" y="116469"/>
                        <a:pt x="102777" y="93353"/>
                        <a:pt x="102777" y="64902"/>
                      </a:cubicBezTo>
                      <a:cubicBezTo>
                        <a:pt x="102777" y="36452"/>
                        <a:pt x="82684" y="13336"/>
                        <a:pt x="58057" y="13336"/>
                      </a:cubicBezTo>
                      <a:close/>
                    </a:path>
                  </a:pathLst>
                </a:custGeom>
                <a:grpFill/>
                <a:ln w="8877" cap="flat">
                  <a:noFill/>
                  <a:prstDash val="solid"/>
                  <a:miter/>
                </a:ln>
              </p:spPr>
              <p:txBody>
                <a:bodyPr rtlCol="0" anchor="ctr"/>
                <a:lstStyle/>
                <a:p>
                  <a:endParaRPr lang="es-ES"/>
                </a:p>
              </p:txBody>
            </p:sp>
          </p:grpSp>
        </p:grpSp>
        <p:grpSp>
          <p:nvGrpSpPr>
            <p:cNvPr id="241" name="Gráfico 1629">
              <a:extLst>
                <a:ext uri="{FF2B5EF4-FFF2-40B4-BE49-F238E27FC236}">
                  <a16:creationId xmlns:a16="http://schemas.microsoft.com/office/drawing/2014/main" id="{BCB5A6D9-78D1-C521-9D09-85B2FB434F20}"/>
                </a:ext>
              </a:extLst>
            </p:cNvPr>
            <p:cNvGrpSpPr/>
            <p:nvPr/>
          </p:nvGrpSpPr>
          <p:grpSpPr>
            <a:xfrm>
              <a:off x="8156301" y="2339065"/>
              <a:ext cx="63613" cy="166679"/>
              <a:chOff x="8156301" y="2339065"/>
              <a:chExt cx="63613" cy="166679"/>
            </a:xfrm>
            <a:grpFill/>
          </p:grpSpPr>
          <p:sp>
            <p:nvSpPr>
              <p:cNvPr id="248" name="Forma libre: forma 247">
                <a:extLst>
                  <a:ext uri="{FF2B5EF4-FFF2-40B4-BE49-F238E27FC236}">
                    <a16:creationId xmlns:a16="http://schemas.microsoft.com/office/drawing/2014/main" id="{EDC8A361-DFE6-27BE-E2A5-3B0172EC8E16}"/>
                  </a:ext>
                </a:extLst>
              </p:cNvPr>
              <p:cNvSpPr/>
              <p:nvPr/>
            </p:nvSpPr>
            <p:spPr>
              <a:xfrm>
                <a:off x="8182062" y="2347934"/>
                <a:ext cx="13336" cy="157811"/>
              </a:xfrm>
              <a:custGeom>
                <a:avLst/>
                <a:gdLst>
                  <a:gd name="connsiteX0" fmla="*/ 6668 w 13336"/>
                  <a:gd name="connsiteY0" fmla="*/ 157811 h 157811"/>
                  <a:gd name="connsiteX1" fmla="*/ 0 w 13336"/>
                  <a:gd name="connsiteY1" fmla="*/ 151143 h 157811"/>
                  <a:gd name="connsiteX2" fmla="*/ 0 w 13336"/>
                  <a:gd name="connsiteY2" fmla="*/ 6668 h 157811"/>
                  <a:gd name="connsiteX3" fmla="*/ 6668 w 13336"/>
                  <a:gd name="connsiteY3" fmla="*/ 0 h 157811"/>
                  <a:gd name="connsiteX4" fmla="*/ 13336 w 13336"/>
                  <a:gd name="connsiteY4" fmla="*/ 6668 h 157811"/>
                  <a:gd name="connsiteX5" fmla="*/ 13336 w 13336"/>
                  <a:gd name="connsiteY5" fmla="*/ 151143 h 157811"/>
                  <a:gd name="connsiteX6" fmla="*/ 6668 w 13336"/>
                  <a:gd name="connsiteY6" fmla="*/ 157811 h 15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6" h="157811">
                    <a:moveTo>
                      <a:pt x="6668" y="157811"/>
                    </a:moveTo>
                    <a:cubicBezTo>
                      <a:pt x="3023" y="157811"/>
                      <a:pt x="0" y="154788"/>
                      <a:pt x="0" y="151143"/>
                    </a:cubicBezTo>
                    <a:lnTo>
                      <a:pt x="0" y="6668"/>
                    </a:lnTo>
                    <a:cubicBezTo>
                      <a:pt x="0" y="3023"/>
                      <a:pt x="3023" y="0"/>
                      <a:pt x="6668" y="0"/>
                    </a:cubicBezTo>
                    <a:cubicBezTo>
                      <a:pt x="10313" y="0"/>
                      <a:pt x="13336" y="3023"/>
                      <a:pt x="13336" y="6668"/>
                    </a:cubicBezTo>
                    <a:lnTo>
                      <a:pt x="13336" y="151143"/>
                    </a:lnTo>
                    <a:cubicBezTo>
                      <a:pt x="13336" y="154877"/>
                      <a:pt x="10402" y="157811"/>
                      <a:pt x="6668" y="157811"/>
                    </a:cubicBezTo>
                    <a:close/>
                  </a:path>
                </a:pathLst>
              </a:custGeom>
              <a:grpFill/>
              <a:ln w="8877" cap="flat">
                <a:noFill/>
                <a:prstDash val="solid"/>
                <a:miter/>
              </a:ln>
            </p:spPr>
            <p:txBody>
              <a:bodyPr rtlCol="0" anchor="ctr"/>
              <a:lstStyle/>
              <a:p>
                <a:endParaRPr lang="es-ES"/>
              </a:p>
            </p:txBody>
          </p:sp>
          <p:sp>
            <p:nvSpPr>
              <p:cNvPr id="249" name="Forma libre: forma 248">
                <a:extLst>
                  <a:ext uri="{FF2B5EF4-FFF2-40B4-BE49-F238E27FC236}">
                    <a16:creationId xmlns:a16="http://schemas.microsoft.com/office/drawing/2014/main" id="{699E31E0-64F0-6401-EEDF-0BF882F913BB}"/>
                  </a:ext>
                </a:extLst>
              </p:cNvPr>
              <p:cNvSpPr/>
              <p:nvPr/>
            </p:nvSpPr>
            <p:spPr>
              <a:xfrm>
                <a:off x="8156301" y="2339065"/>
                <a:ext cx="63613" cy="38474"/>
              </a:xfrm>
              <a:custGeom>
                <a:avLst/>
                <a:gdLst>
                  <a:gd name="connsiteX0" fmla="*/ 6646 w 63613"/>
                  <a:gd name="connsiteY0" fmla="*/ 38475 h 38474"/>
                  <a:gd name="connsiteX1" fmla="*/ 1934 w 63613"/>
                  <a:gd name="connsiteY1" fmla="*/ 36519 h 38474"/>
                  <a:gd name="connsiteX2" fmla="*/ 1934 w 63613"/>
                  <a:gd name="connsiteY2" fmla="*/ 27095 h 38474"/>
                  <a:gd name="connsiteX3" fmla="*/ 27095 w 63613"/>
                  <a:gd name="connsiteY3" fmla="*/ 1934 h 38474"/>
                  <a:gd name="connsiteX4" fmla="*/ 36519 w 63613"/>
                  <a:gd name="connsiteY4" fmla="*/ 1934 h 38474"/>
                  <a:gd name="connsiteX5" fmla="*/ 61680 w 63613"/>
                  <a:gd name="connsiteY5" fmla="*/ 27095 h 38474"/>
                  <a:gd name="connsiteX6" fmla="*/ 61680 w 63613"/>
                  <a:gd name="connsiteY6" fmla="*/ 36519 h 38474"/>
                  <a:gd name="connsiteX7" fmla="*/ 52255 w 63613"/>
                  <a:gd name="connsiteY7" fmla="*/ 36519 h 38474"/>
                  <a:gd name="connsiteX8" fmla="*/ 31807 w 63613"/>
                  <a:gd name="connsiteY8" fmla="*/ 16070 h 38474"/>
                  <a:gd name="connsiteX9" fmla="*/ 11358 w 63613"/>
                  <a:gd name="connsiteY9" fmla="*/ 36519 h 38474"/>
                  <a:gd name="connsiteX10" fmla="*/ 6646 w 63613"/>
                  <a:gd name="connsiteY10" fmla="*/ 38475 h 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13" h="38474">
                    <a:moveTo>
                      <a:pt x="6646" y="38475"/>
                    </a:moveTo>
                    <a:cubicBezTo>
                      <a:pt x="4957" y="38475"/>
                      <a:pt x="3267" y="37852"/>
                      <a:pt x="1934" y="36519"/>
                    </a:cubicBezTo>
                    <a:cubicBezTo>
                      <a:pt x="-645" y="33940"/>
                      <a:pt x="-645" y="29673"/>
                      <a:pt x="1934" y="27095"/>
                    </a:cubicBezTo>
                    <a:lnTo>
                      <a:pt x="27095" y="1934"/>
                    </a:lnTo>
                    <a:cubicBezTo>
                      <a:pt x="29673" y="-645"/>
                      <a:pt x="33940" y="-645"/>
                      <a:pt x="36519" y="1934"/>
                    </a:cubicBezTo>
                    <a:lnTo>
                      <a:pt x="61680" y="27095"/>
                    </a:lnTo>
                    <a:cubicBezTo>
                      <a:pt x="64258" y="29673"/>
                      <a:pt x="64258" y="33940"/>
                      <a:pt x="61680" y="36519"/>
                    </a:cubicBezTo>
                    <a:cubicBezTo>
                      <a:pt x="59101" y="39097"/>
                      <a:pt x="54834" y="39097"/>
                      <a:pt x="52255" y="36519"/>
                    </a:cubicBezTo>
                    <a:lnTo>
                      <a:pt x="31807" y="16070"/>
                    </a:lnTo>
                    <a:lnTo>
                      <a:pt x="11358" y="36519"/>
                    </a:lnTo>
                    <a:cubicBezTo>
                      <a:pt x="10024" y="37852"/>
                      <a:pt x="8335" y="38475"/>
                      <a:pt x="6646" y="38475"/>
                    </a:cubicBezTo>
                    <a:close/>
                  </a:path>
                </a:pathLst>
              </a:custGeom>
              <a:grpFill/>
              <a:ln w="8877" cap="flat">
                <a:noFill/>
                <a:prstDash val="solid"/>
                <a:miter/>
              </a:ln>
            </p:spPr>
            <p:txBody>
              <a:bodyPr rtlCol="0" anchor="ctr"/>
              <a:lstStyle/>
              <a:p>
                <a:endParaRPr lang="es-ES"/>
              </a:p>
            </p:txBody>
          </p:sp>
        </p:grpSp>
        <p:grpSp>
          <p:nvGrpSpPr>
            <p:cNvPr id="242" name="Gráfico 1629">
              <a:extLst>
                <a:ext uri="{FF2B5EF4-FFF2-40B4-BE49-F238E27FC236}">
                  <a16:creationId xmlns:a16="http://schemas.microsoft.com/office/drawing/2014/main" id="{E1C8C83D-1F5D-596B-5A95-4350C012B826}"/>
                </a:ext>
              </a:extLst>
            </p:cNvPr>
            <p:cNvGrpSpPr/>
            <p:nvPr/>
          </p:nvGrpSpPr>
          <p:grpSpPr>
            <a:xfrm>
              <a:off x="7958371" y="2394633"/>
              <a:ext cx="152632" cy="194152"/>
              <a:chOff x="7958371" y="2394633"/>
              <a:chExt cx="152632" cy="194152"/>
            </a:xfrm>
            <a:grpFill/>
          </p:grpSpPr>
          <p:sp>
            <p:nvSpPr>
              <p:cNvPr id="246" name="Forma libre: forma 245">
                <a:extLst>
                  <a:ext uri="{FF2B5EF4-FFF2-40B4-BE49-F238E27FC236}">
                    <a16:creationId xmlns:a16="http://schemas.microsoft.com/office/drawing/2014/main" id="{395D1757-FC3B-65AF-4093-7E4E22FF9079}"/>
                  </a:ext>
                </a:extLst>
              </p:cNvPr>
              <p:cNvSpPr/>
              <p:nvPr/>
            </p:nvSpPr>
            <p:spPr>
              <a:xfrm>
                <a:off x="8047390" y="2394633"/>
                <a:ext cx="63613" cy="38474"/>
              </a:xfrm>
              <a:custGeom>
                <a:avLst/>
                <a:gdLst>
                  <a:gd name="connsiteX0" fmla="*/ 6646 w 63613"/>
                  <a:gd name="connsiteY0" fmla="*/ 38475 h 38474"/>
                  <a:gd name="connsiteX1" fmla="*/ 1934 w 63613"/>
                  <a:gd name="connsiteY1" fmla="*/ 36519 h 38474"/>
                  <a:gd name="connsiteX2" fmla="*/ 1934 w 63613"/>
                  <a:gd name="connsiteY2" fmla="*/ 27095 h 38474"/>
                  <a:gd name="connsiteX3" fmla="*/ 27095 w 63613"/>
                  <a:gd name="connsiteY3" fmla="*/ 1934 h 38474"/>
                  <a:gd name="connsiteX4" fmla="*/ 36519 w 63613"/>
                  <a:gd name="connsiteY4" fmla="*/ 1934 h 38474"/>
                  <a:gd name="connsiteX5" fmla="*/ 61680 w 63613"/>
                  <a:gd name="connsiteY5" fmla="*/ 27095 h 38474"/>
                  <a:gd name="connsiteX6" fmla="*/ 61680 w 63613"/>
                  <a:gd name="connsiteY6" fmla="*/ 36519 h 38474"/>
                  <a:gd name="connsiteX7" fmla="*/ 52255 w 63613"/>
                  <a:gd name="connsiteY7" fmla="*/ 36519 h 38474"/>
                  <a:gd name="connsiteX8" fmla="*/ 31807 w 63613"/>
                  <a:gd name="connsiteY8" fmla="*/ 16070 h 38474"/>
                  <a:gd name="connsiteX9" fmla="*/ 11358 w 63613"/>
                  <a:gd name="connsiteY9" fmla="*/ 36519 h 38474"/>
                  <a:gd name="connsiteX10" fmla="*/ 6646 w 63613"/>
                  <a:gd name="connsiteY10" fmla="*/ 38475 h 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13" h="38474">
                    <a:moveTo>
                      <a:pt x="6646" y="38475"/>
                    </a:moveTo>
                    <a:cubicBezTo>
                      <a:pt x="4957" y="38475"/>
                      <a:pt x="3267" y="37852"/>
                      <a:pt x="1934" y="36519"/>
                    </a:cubicBezTo>
                    <a:cubicBezTo>
                      <a:pt x="-645" y="33940"/>
                      <a:pt x="-645" y="29673"/>
                      <a:pt x="1934" y="27095"/>
                    </a:cubicBezTo>
                    <a:lnTo>
                      <a:pt x="27095" y="1934"/>
                    </a:lnTo>
                    <a:cubicBezTo>
                      <a:pt x="29673" y="-645"/>
                      <a:pt x="33940" y="-645"/>
                      <a:pt x="36519" y="1934"/>
                    </a:cubicBezTo>
                    <a:lnTo>
                      <a:pt x="61680" y="27095"/>
                    </a:lnTo>
                    <a:cubicBezTo>
                      <a:pt x="64258" y="29673"/>
                      <a:pt x="64258" y="33940"/>
                      <a:pt x="61680" y="36519"/>
                    </a:cubicBezTo>
                    <a:cubicBezTo>
                      <a:pt x="59101" y="39097"/>
                      <a:pt x="54834" y="39097"/>
                      <a:pt x="52255" y="36519"/>
                    </a:cubicBezTo>
                    <a:lnTo>
                      <a:pt x="31807" y="16070"/>
                    </a:lnTo>
                    <a:lnTo>
                      <a:pt x="11358" y="36519"/>
                    </a:lnTo>
                    <a:cubicBezTo>
                      <a:pt x="10024" y="37852"/>
                      <a:pt x="8335" y="38475"/>
                      <a:pt x="6646" y="38475"/>
                    </a:cubicBezTo>
                    <a:close/>
                  </a:path>
                </a:pathLst>
              </a:custGeom>
              <a:grpFill/>
              <a:ln w="8877" cap="flat">
                <a:noFill/>
                <a:prstDash val="solid"/>
                <a:miter/>
              </a:ln>
            </p:spPr>
            <p:txBody>
              <a:bodyPr rtlCol="0" anchor="ctr"/>
              <a:lstStyle/>
              <a:p>
                <a:endParaRPr lang="es-ES"/>
              </a:p>
            </p:txBody>
          </p:sp>
          <p:sp>
            <p:nvSpPr>
              <p:cNvPr id="247" name="Forma libre: forma 246">
                <a:extLst>
                  <a:ext uri="{FF2B5EF4-FFF2-40B4-BE49-F238E27FC236}">
                    <a16:creationId xmlns:a16="http://schemas.microsoft.com/office/drawing/2014/main" id="{944BEC37-0B95-2E2F-86B8-2360CED21A93}"/>
                  </a:ext>
                </a:extLst>
              </p:cNvPr>
              <p:cNvSpPr/>
              <p:nvPr/>
            </p:nvSpPr>
            <p:spPr>
              <a:xfrm>
                <a:off x="7958371" y="2405013"/>
                <a:ext cx="127404" cy="183772"/>
              </a:xfrm>
              <a:custGeom>
                <a:avLst/>
                <a:gdLst>
                  <a:gd name="connsiteX0" fmla="*/ 6668 w 127404"/>
                  <a:gd name="connsiteY0" fmla="*/ 183772 h 183772"/>
                  <a:gd name="connsiteX1" fmla="*/ 0 w 127404"/>
                  <a:gd name="connsiteY1" fmla="*/ 177104 h 183772"/>
                  <a:gd name="connsiteX2" fmla="*/ 0 w 127404"/>
                  <a:gd name="connsiteY2" fmla="*/ 121537 h 183772"/>
                  <a:gd name="connsiteX3" fmla="*/ 4979 w 127404"/>
                  <a:gd name="connsiteY3" fmla="*/ 115046 h 183772"/>
                  <a:gd name="connsiteX4" fmla="*/ 114068 w 127404"/>
                  <a:gd name="connsiteY4" fmla="*/ 86685 h 183772"/>
                  <a:gd name="connsiteX5" fmla="*/ 114068 w 127404"/>
                  <a:gd name="connsiteY5" fmla="*/ 6668 h 183772"/>
                  <a:gd name="connsiteX6" fmla="*/ 120737 w 127404"/>
                  <a:gd name="connsiteY6" fmla="*/ 0 h 183772"/>
                  <a:gd name="connsiteX7" fmla="*/ 127405 w 127404"/>
                  <a:gd name="connsiteY7" fmla="*/ 6668 h 183772"/>
                  <a:gd name="connsiteX8" fmla="*/ 127405 w 127404"/>
                  <a:gd name="connsiteY8" fmla="*/ 91841 h 183772"/>
                  <a:gd name="connsiteX9" fmla="*/ 122426 w 127404"/>
                  <a:gd name="connsiteY9" fmla="*/ 98332 h 183772"/>
                  <a:gd name="connsiteX10" fmla="*/ 13336 w 127404"/>
                  <a:gd name="connsiteY10" fmla="*/ 126693 h 183772"/>
                  <a:gd name="connsiteX11" fmla="*/ 13336 w 127404"/>
                  <a:gd name="connsiteY11" fmla="*/ 177104 h 183772"/>
                  <a:gd name="connsiteX12" fmla="*/ 6668 w 127404"/>
                  <a:gd name="connsiteY12" fmla="*/ 183772 h 1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04" h="183772">
                    <a:moveTo>
                      <a:pt x="6668" y="183772"/>
                    </a:moveTo>
                    <a:cubicBezTo>
                      <a:pt x="3023" y="183772"/>
                      <a:pt x="0" y="180749"/>
                      <a:pt x="0" y="177104"/>
                    </a:cubicBezTo>
                    <a:lnTo>
                      <a:pt x="0" y="121537"/>
                    </a:lnTo>
                    <a:cubicBezTo>
                      <a:pt x="0" y="118514"/>
                      <a:pt x="2045" y="115847"/>
                      <a:pt x="4979" y="115046"/>
                    </a:cubicBezTo>
                    <a:lnTo>
                      <a:pt x="114068" y="86685"/>
                    </a:lnTo>
                    <a:lnTo>
                      <a:pt x="114068" y="6668"/>
                    </a:lnTo>
                    <a:cubicBezTo>
                      <a:pt x="114068" y="3023"/>
                      <a:pt x="117091" y="0"/>
                      <a:pt x="120737" y="0"/>
                    </a:cubicBezTo>
                    <a:cubicBezTo>
                      <a:pt x="124382" y="0"/>
                      <a:pt x="127405" y="3023"/>
                      <a:pt x="127405" y="6668"/>
                    </a:cubicBezTo>
                    <a:lnTo>
                      <a:pt x="127405" y="91841"/>
                    </a:lnTo>
                    <a:cubicBezTo>
                      <a:pt x="127405" y="94864"/>
                      <a:pt x="125360" y="97532"/>
                      <a:pt x="122426" y="98332"/>
                    </a:cubicBezTo>
                    <a:lnTo>
                      <a:pt x="13336" y="126693"/>
                    </a:lnTo>
                    <a:lnTo>
                      <a:pt x="13336" y="177104"/>
                    </a:lnTo>
                    <a:cubicBezTo>
                      <a:pt x="13336" y="180749"/>
                      <a:pt x="10313" y="183772"/>
                      <a:pt x="6668" y="183772"/>
                    </a:cubicBezTo>
                    <a:close/>
                  </a:path>
                </a:pathLst>
              </a:custGeom>
              <a:grpFill/>
              <a:ln w="8877" cap="flat">
                <a:noFill/>
                <a:prstDash val="solid"/>
                <a:miter/>
              </a:ln>
            </p:spPr>
            <p:txBody>
              <a:bodyPr rtlCol="0" anchor="ctr"/>
              <a:lstStyle/>
              <a:p>
                <a:endParaRPr lang="es-ES"/>
              </a:p>
            </p:txBody>
          </p:sp>
        </p:grpSp>
        <p:grpSp>
          <p:nvGrpSpPr>
            <p:cNvPr id="243" name="Gráfico 1629">
              <a:extLst>
                <a:ext uri="{FF2B5EF4-FFF2-40B4-BE49-F238E27FC236}">
                  <a16:creationId xmlns:a16="http://schemas.microsoft.com/office/drawing/2014/main" id="{A32A4B6D-63F9-AA81-C94C-2419EDE236F1}"/>
                </a:ext>
              </a:extLst>
            </p:cNvPr>
            <p:cNvGrpSpPr/>
            <p:nvPr/>
          </p:nvGrpSpPr>
          <p:grpSpPr>
            <a:xfrm>
              <a:off x="8256945" y="2394633"/>
              <a:ext cx="152632" cy="194152"/>
              <a:chOff x="8256945" y="2394633"/>
              <a:chExt cx="152632" cy="194152"/>
            </a:xfrm>
            <a:grpFill/>
          </p:grpSpPr>
          <p:sp>
            <p:nvSpPr>
              <p:cNvPr id="244" name="Forma libre: forma 243">
                <a:extLst>
                  <a:ext uri="{FF2B5EF4-FFF2-40B4-BE49-F238E27FC236}">
                    <a16:creationId xmlns:a16="http://schemas.microsoft.com/office/drawing/2014/main" id="{E435CFBA-C3C2-E3E4-DF99-943C4DA4EC76}"/>
                  </a:ext>
                </a:extLst>
              </p:cNvPr>
              <p:cNvSpPr/>
              <p:nvPr/>
            </p:nvSpPr>
            <p:spPr>
              <a:xfrm>
                <a:off x="8256945" y="2394633"/>
                <a:ext cx="63613" cy="38474"/>
              </a:xfrm>
              <a:custGeom>
                <a:avLst/>
                <a:gdLst>
                  <a:gd name="connsiteX0" fmla="*/ 56968 w 63613"/>
                  <a:gd name="connsiteY0" fmla="*/ 38475 h 38474"/>
                  <a:gd name="connsiteX1" fmla="*/ 52255 w 63613"/>
                  <a:gd name="connsiteY1" fmla="*/ 36519 h 38474"/>
                  <a:gd name="connsiteX2" fmla="*/ 31807 w 63613"/>
                  <a:gd name="connsiteY2" fmla="*/ 16070 h 38474"/>
                  <a:gd name="connsiteX3" fmla="*/ 11358 w 63613"/>
                  <a:gd name="connsiteY3" fmla="*/ 36519 h 38474"/>
                  <a:gd name="connsiteX4" fmla="*/ 1934 w 63613"/>
                  <a:gd name="connsiteY4" fmla="*/ 36519 h 38474"/>
                  <a:gd name="connsiteX5" fmla="*/ 1934 w 63613"/>
                  <a:gd name="connsiteY5" fmla="*/ 27095 h 38474"/>
                  <a:gd name="connsiteX6" fmla="*/ 27095 w 63613"/>
                  <a:gd name="connsiteY6" fmla="*/ 1934 h 38474"/>
                  <a:gd name="connsiteX7" fmla="*/ 36519 w 63613"/>
                  <a:gd name="connsiteY7" fmla="*/ 1934 h 38474"/>
                  <a:gd name="connsiteX8" fmla="*/ 61680 w 63613"/>
                  <a:gd name="connsiteY8" fmla="*/ 27095 h 38474"/>
                  <a:gd name="connsiteX9" fmla="*/ 61680 w 63613"/>
                  <a:gd name="connsiteY9" fmla="*/ 36519 h 38474"/>
                  <a:gd name="connsiteX10" fmla="*/ 56968 w 63613"/>
                  <a:gd name="connsiteY10" fmla="*/ 38475 h 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13" h="38474">
                    <a:moveTo>
                      <a:pt x="56968" y="38475"/>
                    </a:moveTo>
                    <a:cubicBezTo>
                      <a:pt x="55278" y="38475"/>
                      <a:pt x="53589" y="37852"/>
                      <a:pt x="52255" y="36519"/>
                    </a:cubicBezTo>
                    <a:lnTo>
                      <a:pt x="31807" y="16070"/>
                    </a:lnTo>
                    <a:lnTo>
                      <a:pt x="11358" y="36519"/>
                    </a:lnTo>
                    <a:cubicBezTo>
                      <a:pt x="8780" y="39097"/>
                      <a:pt x="4512" y="39097"/>
                      <a:pt x="1934" y="36519"/>
                    </a:cubicBezTo>
                    <a:cubicBezTo>
                      <a:pt x="-645" y="33940"/>
                      <a:pt x="-645" y="29673"/>
                      <a:pt x="1934" y="27095"/>
                    </a:cubicBezTo>
                    <a:lnTo>
                      <a:pt x="27095" y="1934"/>
                    </a:lnTo>
                    <a:cubicBezTo>
                      <a:pt x="29673" y="-645"/>
                      <a:pt x="33940" y="-645"/>
                      <a:pt x="36519" y="1934"/>
                    </a:cubicBezTo>
                    <a:lnTo>
                      <a:pt x="61680" y="27095"/>
                    </a:lnTo>
                    <a:cubicBezTo>
                      <a:pt x="64258" y="29673"/>
                      <a:pt x="64258" y="33940"/>
                      <a:pt x="61680" y="36519"/>
                    </a:cubicBezTo>
                    <a:cubicBezTo>
                      <a:pt x="60346" y="37852"/>
                      <a:pt x="58657" y="38475"/>
                      <a:pt x="56968" y="38475"/>
                    </a:cubicBezTo>
                    <a:close/>
                  </a:path>
                </a:pathLst>
              </a:custGeom>
              <a:grpFill/>
              <a:ln w="8877" cap="flat">
                <a:noFill/>
                <a:prstDash val="solid"/>
                <a:miter/>
              </a:ln>
            </p:spPr>
            <p:txBody>
              <a:bodyPr rtlCol="0" anchor="ctr"/>
              <a:lstStyle/>
              <a:p>
                <a:endParaRPr lang="es-ES"/>
              </a:p>
            </p:txBody>
          </p:sp>
          <p:sp>
            <p:nvSpPr>
              <p:cNvPr id="245" name="Forma libre: forma 244">
                <a:extLst>
                  <a:ext uri="{FF2B5EF4-FFF2-40B4-BE49-F238E27FC236}">
                    <a16:creationId xmlns:a16="http://schemas.microsoft.com/office/drawing/2014/main" id="{7B6B89B2-62C0-6CC9-6D42-46B91CDD7CC1}"/>
                  </a:ext>
                </a:extLst>
              </p:cNvPr>
              <p:cNvSpPr/>
              <p:nvPr/>
            </p:nvSpPr>
            <p:spPr>
              <a:xfrm>
                <a:off x="8282172" y="2405013"/>
                <a:ext cx="127404" cy="183772"/>
              </a:xfrm>
              <a:custGeom>
                <a:avLst/>
                <a:gdLst>
                  <a:gd name="connsiteX0" fmla="*/ 120737 w 127404"/>
                  <a:gd name="connsiteY0" fmla="*/ 183772 h 183772"/>
                  <a:gd name="connsiteX1" fmla="*/ 114068 w 127404"/>
                  <a:gd name="connsiteY1" fmla="*/ 177104 h 183772"/>
                  <a:gd name="connsiteX2" fmla="*/ 114068 w 127404"/>
                  <a:gd name="connsiteY2" fmla="*/ 126693 h 183772"/>
                  <a:gd name="connsiteX3" fmla="*/ 4979 w 127404"/>
                  <a:gd name="connsiteY3" fmla="*/ 98332 h 183772"/>
                  <a:gd name="connsiteX4" fmla="*/ 0 w 127404"/>
                  <a:gd name="connsiteY4" fmla="*/ 91841 h 183772"/>
                  <a:gd name="connsiteX5" fmla="*/ 0 w 127404"/>
                  <a:gd name="connsiteY5" fmla="*/ 6668 h 183772"/>
                  <a:gd name="connsiteX6" fmla="*/ 6668 w 127404"/>
                  <a:gd name="connsiteY6" fmla="*/ 0 h 183772"/>
                  <a:gd name="connsiteX7" fmla="*/ 13336 w 127404"/>
                  <a:gd name="connsiteY7" fmla="*/ 6668 h 183772"/>
                  <a:gd name="connsiteX8" fmla="*/ 13336 w 127404"/>
                  <a:gd name="connsiteY8" fmla="*/ 86685 h 183772"/>
                  <a:gd name="connsiteX9" fmla="*/ 122426 w 127404"/>
                  <a:gd name="connsiteY9" fmla="*/ 115046 h 183772"/>
                  <a:gd name="connsiteX10" fmla="*/ 127405 w 127404"/>
                  <a:gd name="connsiteY10" fmla="*/ 121537 h 183772"/>
                  <a:gd name="connsiteX11" fmla="*/ 127405 w 127404"/>
                  <a:gd name="connsiteY11" fmla="*/ 177104 h 183772"/>
                  <a:gd name="connsiteX12" fmla="*/ 120737 w 127404"/>
                  <a:gd name="connsiteY12" fmla="*/ 183772 h 1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04" h="183772">
                    <a:moveTo>
                      <a:pt x="120737" y="183772"/>
                    </a:moveTo>
                    <a:cubicBezTo>
                      <a:pt x="117091" y="183772"/>
                      <a:pt x="114068" y="180749"/>
                      <a:pt x="114068" y="177104"/>
                    </a:cubicBezTo>
                    <a:lnTo>
                      <a:pt x="114068" y="126693"/>
                    </a:lnTo>
                    <a:lnTo>
                      <a:pt x="4979" y="98332"/>
                    </a:lnTo>
                    <a:cubicBezTo>
                      <a:pt x="2045" y="97532"/>
                      <a:pt x="0" y="94953"/>
                      <a:pt x="0" y="91841"/>
                    </a:cubicBezTo>
                    <a:lnTo>
                      <a:pt x="0" y="6668"/>
                    </a:lnTo>
                    <a:cubicBezTo>
                      <a:pt x="0" y="3023"/>
                      <a:pt x="3023" y="0"/>
                      <a:pt x="6668" y="0"/>
                    </a:cubicBezTo>
                    <a:cubicBezTo>
                      <a:pt x="10313" y="0"/>
                      <a:pt x="13336" y="3023"/>
                      <a:pt x="13336" y="6668"/>
                    </a:cubicBezTo>
                    <a:lnTo>
                      <a:pt x="13336" y="86685"/>
                    </a:lnTo>
                    <a:lnTo>
                      <a:pt x="122426" y="115046"/>
                    </a:lnTo>
                    <a:cubicBezTo>
                      <a:pt x="125360" y="115847"/>
                      <a:pt x="127405" y="118425"/>
                      <a:pt x="127405" y="121537"/>
                    </a:cubicBezTo>
                    <a:lnTo>
                      <a:pt x="127405" y="177104"/>
                    </a:lnTo>
                    <a:cubicBezTo>
                      <a:pt x="127405" y="180749"/>
                      <a:pt x="124382" y="183772"/>
                      <a:pt x="120737" y="183772"/>
                    </a:cubicBezTo>
                    <a:close/>
                  </a:path>
                </a:pathLst>
              </a:custGeom>
              <a:grpFill/>
              <a:ln w="8877" cap="flat">
                <a:noFill/>
                <a:prstDash val="solid"/>
                <a:miter/>
              </a:ln>
            </p:spPr>
            <p:txBody>
              <a:bodyPr rtlCol="0" anchor="ctr"/>
              <a:lstStyle/>
              <a:p>
                <a:endParaRPr lang="es-ES"/>
              </a:p>
            </p:txBody>
          </p:sp>
        </p:grpSp>
      </p:grpSp>
      <p:cxnSp>
        <p:nvCxnSpPr>
          <p:cNvPr id="294" name="Conector recto 293">
            <a:extLst>
              <a:ext uri="{FF2B5EF4-FFF2-40B4-BE49-F238E27FC236}">
                <a16:creationId xmlns:a16="http://schemas.microsoft.com/office/drawing/2014/main" id="{410A6A82-95A4-D393-9C94-F351BF5A0D0A}"/>
              </a:ext>
            </a:extLst>
          </p:cNvPr>
          <p:cNvCxnSpPr/>
          <p:nvPr/>
        </p:nvCxnSpPr>
        <p:spPr>
          <a:xfrm>
            <a:off x="4984943" y="3648376"/>
            <a:ext cx="15339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0" name="Marcador de número de diapositiva 1">
            <a:extLst>
              <a:ext uri="{FF2B5EF4-FFF2-40B4-BE49-F238E27FC236}">
                <a16:creationId xmlns:a16="http://schemas.microsoft.com/office/drawing/2014/main" id="{966DE71C-299A-7641-29EA-8F1E3214908F}"/>
              </a:ext>
            </a:extLst>
          </p:cNvPr>
          <p:cNvSpPr txBox="1">
            <a:spLocks/>
          </p:cNvSpPr>
          <p:nvPr/>
        </p:nvSpPr>
        <p:spPr>
          <a:xfrm>
            <a:off x="0" y="6437288"/>
            <a:ext cx="2047368" cy="420712"/>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BFCD6-C37F-4D4F-B6AD-71D3A36D527F}" type="slidenum">
              <a:rPr lang="es-ES" sz="1600" b="1" smtClean="0">
                <a:solidFill>
                  <a:schemeClr val="tx2"/>
                </a:solidFill>
              </a:rPr>
              <a:pPr/>
              <a:t>6</a:t>
            </a:fld>
            <a:endParaRPr lang="es-ES" sz="1600" b="1" dirty="0">
              <a:solidFill>
                <a:schemeClr val="tx2"/>
              </a:solidFill>
            </a:endParaRPr>
          </a:p>
        </p:txBody>
      </p:sp>
    </p:spTree>
    <p:extLst>
      <p:ext uri="{BB962C8B-B14F-4D97-AF65-F5344CB8AC3E}">
        <p14:creationId xmlns:p14="http://schemas.microsoft.com/office/powerpoint/2010/main" val="2642349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n 51">
            <a:extLst>
              <a:ext uri="{FF2B5EF4-FFF2-40B4-BE49-F238E27FC236}">
                <a16:creationId xmlns:a16="http://schemas.microsoft.com/office/drawing/2014/main" id="{8190D97B-F3B5-E7C2-C618-3B1ABAD34A10}"/>
              </a:ext>
            </a:extLst>
          </p:cNvPr>
          <p:cNvPicPr>
            <a:picLocks noChangeAspect="1"/>
          </p:cNvPicPr>
          <p:nvPr/>
        </p:nvPicPr>
        <p:blipFill rotWithShape="1">
          <a:blip r:embed="rId2">
            <a:clrChange>
              <a:clrFrom>
                <a:srgbClr val="FCFCFD"/>
              </a:clrFrom>
              <a:clrTo>
                <a:srgbClr val="FCFCFD">
                  <a:alpha val="0"/>
                </a:srgbClr>
              </a:clrTo>
            </a:clrChange>
            <a:alphaModFix amt="62000"/>
          </a:blip>
          <a:srcRect l="49235" b="42927"/>
          <a:stretch/>
        </p:blipFill>
        <p:spPr>
          <a:xfrm>
            <a:off x="8629233" y="4982498"/>
            <a:ext cx="3566171" cy="1872135"/>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620" y="-7953"/>
            <a:ext cx="975360" cy="864000"/>
          </a:xfrm>
          <a:prstGeom prst="rect">
            <a:avLst/>
          </a:prstGeom>
        </p:spPr>
      </p:pic>
      <p:pic>
        <p:nvPicPr>
          <p:cNvPr id="11" name="Imagen 10"/>
          <p:cNvPicPr>
            <a:picLocks noChangeAspect="1"/>
          </p:cNvPicPr>
          <p:nvPr/>
        </p:nvPicPr>
        <p:blipFill>
          <a:blip r:embed="rId4"/>
          <a:stretch>
            <a:fillRect/>
          </a:stretch>
        </p:blipFill>
        <p:spPr>
          <a:xfrm>
            <a:off x="-20" y="-7953"/>
            <a:ext cx="1760906" cy="551609"/>
          </a:xfrm>
          <a:prstGeom prst="rect">
            <a:avLst/>
          </a:prstGeom>
        </p:spPr>
      </p:pic>
      <p:sp>
        <p:nvSpPr>
          <p:cNvPr id="12" name="Rectángulo 11">
            <a:extLst>
              <a:ext uri="{FF2B5EF4-FFF2-40B4-BE49-F238E27FC236}">
                <a16:creationId xmlns:a16="http://schemas.microsoft.com/office/drawing/2014/main" id="{CFD21777-273B-418D-A88E-CCE25E827A2F}"/>
              </a:ext>
            </a:extLst>
          </p:cNvPr>
          <p:cNvSpPr/>
          <p:nvPr/>
        </p:nvSpPr>
        <p:spPr>
          <a:xfrm>
            <a:off x="2269776" y="-7953"/>
            <a:ext cx="6675235" cy="70658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dirty="0" err="1">
                <a:ln w="0"/>
                <a:effectLst>
                  <a:outerShdw blurRad="38100" dist="19050" dir="2700000" algn="tl" rotWithShape="0">
                    <a:schemeClr val="dk1">
                      <a:alpha val="40000"/>
                    </a:schemeClr>
                  </a:outerShdw>
                </a:effectLst>
                <a:latin typeface="+mj-lt"/>
                <a:ea typeface="+mj-ea"/>
                <a:cs typeface="+mj-cs"/>
              </a:rPr>
              <a:t>Contenido</a:t>
            </a:r>
            <a:r>
              <a:rPr lang="en-US" sz="2800" dirty="0">
                <a:ln w="0"/>
                <a:effectLst>
                  <a:outerShdw blurRad="38100" dist="19050" dir="2700000" algn="tl" rotWithShape="0">
                    <a:schemeClr val="dk1">
                      <a:alpha val="40000"/>
                    </a:schemeClr>
                  </a:outerShdw>
                </a:effectLst>
                <a:latin typeface="+mj-lt"/>
                <a:ea typeface="+mj-ea"/>
                <a:cs typeface="+mj-cs"/>
              </a:rPr>
              <a:t> (I)</a:t>
            </a:r>
          </a:p>
        </p:txBody>
      </p:sp>
      <p:grpSp>
        <p:nvGrpSpPr>
          <p:cNvPr id="123" name="Grupo 122">
            <a:extLst>
              <a:ext uri="{FF2B5EF4-FFF2-40B4-BE49-F238E27FC236}">
                <a16:creationId xmlns:a16="http://schemas.microsoft.com/office/drawing/2014/main" id="{C7D07EEE-F351-1DCA-5D51-E0BC57648CC1}"/>
              </a:ext>
            </a:extLst>
          </p:cNvPr>
          <p:cNvGrpSpPr/>
          <p:nvPr/>
        </p:nvGrpSpPr>
        <p:grpSpPr>
          <a:xfrm>
            <a:off x="241095" y="897399"/>
            <a:ext cx="2601775" cy="765916"/>
            <a:chOff x="131151" y="1697383"/>
            <a:chExt cx="2601775" cy="765916"/>
          </a:xfrm>
        </p:grpSpPr>
        <p:sp>
          <p:nvSpPr>
            <p:cNvPr id="121" name="Rectángulo 120">
              <a:extLst>
                <a:ext uri="{FF2B5EF4-FFF2-40B4-BE49-F238E27FC236}">
                  <a16:creationId xmlns:a16="http://schemas.microsoft.com/office/drawing/2014/main" id="{9B65E2AA-F019-2EB3-7DC8-BA7F8DB1E8C0}"/>
                </a:ext>
              </a:extLst>
            </p:cNvPr>
            <p:cNvSpPr/>
            <p:nvPr/>
          </p:nvSpPr>
          <p:spPr>
            <a:xfrm>
              <a:off x="497763" y="1744298"/>
              <a:ext cx="2235163" cy="2224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2" name="Elipse 121">
              <a:extLst>
                <a:ext uri="{FF2B5EF4-FFF2-40B4-BE49-F238E27FC236}">
                  <a16:creationId xmlns:a16="http://schemas.microsoft.com/office/drawing/2014/main" id="{602105EF-C04A-310E-BF5E-7FC23DBF53D7}"/>
                </a:ext>
              </a:extLst>
            </p:cNvPr>
            <p:cNvSpPr/>
            <p:nvPr/>
          </p:nvSpPr>
          <p:spPr>
            <a:xfrm>
              <a:off x="158696" y="1744796"/>
              <a:ext cx="636105" cy="7116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16" name="Grupo 115">
              <a:extLst>
                <a:ext uri="{FF2B5EF4-FFF2-40B4-BE49-F238E27FC236}">
                  <a16:creationId xmlns:a16="http://schemas.microsoft.com/office/drawing/2014/main" id="{B4FB42DC-991C-5679-0D8A-F7E354829A8E}"/>
                </a:ext>
              </a:extLst>
            </p:cNvPr>
            <p:cNvGrpSpPr/>
            <p:nvPr/>
          </p:nvGrpSpPr>
          <p:grpSpPr>
            <a:xfrm rot="13079361">
              <a:off x="131151" y="1746782"/>
              <a:ext cx="716557" cy="716517"/>
              <a:chOff x="11544399" y="3269630"/>
              <a:chExt cx="790916" cy="790871"/>
            </a:xfrm>
          </p:grpSpPr>
          <p:sp>
            <p:nvSpPr>
              <p:cNvPr id="89" name="Forma libre: forma 88">
                <a:extLst>
                  <a:ext uri="{FF2B5EF4-FFF2-40B4-BE49-F238E27FC236}">
                    <a16:creationId xmlns:a16="http://schemas.microsoft.com/office/drawing/2014/main" id="{F9319F51-5111-27E7-DB56-26430F208EBD}"/>
                  </a:ext>
                </a:extLst>
              </p:cNvPr>
              <p:cNvSpPr/>
              <p:nvPr/>
            </p:nvSpPr>
            <p:spPr>
              <a:xfrm rot="21057502">
                <a:off x="11544399" y="3269630"/>
                <a:ext cx="790916" cy="790871"/>
              </a:xfrm>
              <a:custGeom>
                <a:avLst/>
                <a:gdLst>
                  <a:gd name="connsiteX0" fmla="*/ 526803 w 1052709"/>
                  <a:gd name="connsiteY0" fmla="*/ 1052493 h 1052650"/>
                  <a:gd name="connsiteX1" fmla="*/ 483074 w 1052709"/>
                  <a:gd name="connsiteY1" fmla="*/ 1050687 h 1052650"/>
                  <a:gd name="connsiteX2" fmla="*/ 198342 w 1052709"/>
                  <a:gd name="connsiteY2" fmla="*/ 938076 h 1052650"/>
                  <a:gd name="connsiteX3" fmla="*/ 191248 w 1052709"/>
                  <a:gd name="connsiteY3" fmla="*/ 888903 h 1052650"/>
                  <a:gd name="connsiteX4" fmla="*/ 240437 w 1052709"/>
                  <a:gd name="connsiteY4" fmla="*/ 881817 h 1052650"/>
                  <a:gd name="connsiteX5" fmla="*/ 242071 w 1052709"/>
                  <a:gd name="connsiteY5" fmla="*/ 883124 h 1052650"/>
                  <a:gd name="connsiteX6" fmla="*/ 882955 w 1052709"/>
                  <a:gd name="connsiteY6" fmla="*/ 810079 h 1052650"/>
                  <a:gd name="connsiteX7" fmla="*/ 809945 w 1052709"/>
                  <a:gd name="connsiteY7" fmla="*/ 169174 h 1052650"/>
                  <a:gd name="connsiteX8" fmla="*/ 169018 w 1052709"/>
                  <a:gd name="connsiteY8" fmla="*/ 242219 h 1052650"/>
                  <a:gd name="connsiteX9" fmla="*/ 73949 w 1052709"/>
                  <a:gd name="connsiteY9" fmla="*/ 586955 h 1052650"/>
                  <a:gd name="connsiteX10" fmla="*/ 44797 w 1052709"/>
                  <a:gd name="connsiteY10" fmla="*/ 627188 h 1052650"/>
                  <a:gd name="connsiteX11" fmla="*/ 4551 w 1052709"/>
                  <a:gd name="connsiteY11" fmla="*/ 598044 h 1052650"/>
                  <a:gd name="connsiteX12" fmla="*/ 4335 w 1052709"/>
                  <a:gd name="connsiteY12" fmla="*/ 596285 h 1052650"/>
                  <a:gd name="connsiteX13" fmla="*/ 455856 w 1052709"/>
                  <a:gd name="connsiteY13" fmla="*/ 4591 h 1052650"/>
                  <a:gd name="connsiteX14" fmla="*/ 1047551 w 1052709"/>
                  <a:gd name="connsiteY14" fmla="*/ 456112 h 1052650"/>
                  <a:gd name="connsiteX15" fmla="*/ 596030 w 1052709"/>
                  <a:gd name="connsiteY15" fmla="*/ 1047806 h 1052650"/>
                  <a:gd name="connsiteX16" fmla="*/ 526803 w 1052709"/>
                  <a:gd name="connsiteY16" fmla="*/ 1052493 h 10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2709" h="1052650">
                    <a:moveTo>
                      <a:pt x="526803" y="1052493"/>
                    </a:moveTo>
                    <a:cubicBezTo>
                      <a:pt x="512270" y="1052493"/>
                      <a:pt x="497694" y="1051891"/>
                      <a:pt x="483074" y="1050687"/>
                    </a:cubicBezTo>
                    <a:cubicBezTo>
                      <a:pt x="379105" y="1042238"/>
                      <a:pt x="279995" y="1003037"/>
                      <a:pt x="198342" y="938076"/>
                    </a:cubicBezTo>
                    <a:cubicBezTo>
                      <a:pt x="182820" y="926453"/>
                      <a:pt x="179638" y="904438"/>
                      <a:pt x="191248" y="888903"/>
                    </a:cubicBezTo>
                    <a:cubicBezTo>
                      <a:pt x="202857" y="873368"/>
                      <a:pt x="224915" y="870195"/>
                      <a:pt x="240437" y="881817"/>
                    </a:cubicBezTo>
                    <a:cubicBezTo>
                      <a:pt x="240996" y="882238"/>
                      <a:pt x="241555" y="882673"/>
                      <a:pt x="242071" y="883124"/>
                    </a:cubicBezTo>
                    <a:cubicBezTo>
                      <a:pt x="439216" y="1039933"/>
                      <a:pt x="726184" y="1007229"/>
                      <a:pt x="882955" y="810079"/>
                    </a:cubicBezTo>
                    <a:cubicBezTo>
                      <a:pt x="1039768" y="612925"/>
                      <a:pt x="1007090" y="325983"/>
                      <a:pt x="809945" y="169174"/>
                    </a:cubicBezTo>
                    <a:cubicBezTo>
                      <a:pt x="612756" y="12365"/>
                      <a:pt x="325831" y="45069"/>
                      <a:pt x="169018" y="242219"/>
                    </a:cubicBezTo>
                    <a:cubicBezTo>
                      <a:pt x="91751" y="339399"/>
                      <a:pt x="57395" y="463890"/>
                      <a:pt x="73949" y="586955"/>
                    </a:cubicBezTo>
                    <a:cubicBezTo>
                      <a:pt x="77002" y="606114"/>
                      <a:pt x="63974" y="624126"/>
                      <a:pt x="44797" y="627188"/>
                    </a:cubicBezTo>
                    <a:cubicBezTo>
                      <a:pt x="25663" y="630254"/>
                      <a:pt x="7646" y="617204"/>
                      <a:pt x="4551" y="598044"/>
                    </a:cubicBezTo>
                    <a:cubicBezTo>
                      <a:pt x="4465" y="597459"/>
                      <a:pt x="4378" y="596874"/>
                      <a:pt x="4335" y="596285"/>
                    </a:cubicBezTo>
                    <a:cubicBezTo>
                      <a:pt x="-34363" y="308212"/>
                      <a:pt x="167771" y="43302"/>
                      <a:pt x="455856" y="4591"/>
                    </a:cubicBezTo>
                    <a:cubicBezTo>
                      <a:pt x="743942" y="-34116"/>
                      <a:pt x="1008853" y="168039"/>
                      <a:pt x="1047551" y="456112"/>
                    </a:cubicBezTo>
                    <a:cubicBezTo>
                      <a:pt x="1086249" y="744189"/>
                      <a:pt x="884116" y="1009099"/>
                      <a:pt x="596030" y="1047806"/>
                    </a:cubicBezTo>
                    <a:cubicBezTo>
                      <a:pt x="573069" y="1050889"/>
                      <a:pt x="549936" y="1052454"/>
                      <a:pt x="526803" y="1052493"/>
                    </a:cubicBezTo>
                    <a:close/>
                  </a:path>
                </a:pathLst>
              </a:custGeom>
              <a:solidFill>
                <a:schemeClr val="accent2"/>
              </a:solidFill>
              <a:ln w="4295" cap="flat">
                <a:noFill/>
                <a:prstDash val="solid"/>
                <a:miter/>
              </a:ln>
            </p:spPr>
            <p:txBody>
              <a:bodyPr rtlCol="0" anchor="ctr"/>
              <a:lstStyle/>
              <a:p>
                <a:endParaRPr lang="es-ES"/>
              </a:p>
            </p:txBody>
          </p:sp>
          <p:sp>
            <p:nvSpPr>
              <p:cNvPr id="91" name="Forma libre: forma 90">
                <a:extLst>
                  <a:ext uri="{FF2B5EF4-FFF2-40B4-BE49-F238E27FC236}">
                    <a16:creationId xmlns:a16="http://schemas.microsoft.com/office/drawing/2014/main" id="{EDAC8477-A754-DD23-5692-1A4EEA934F90}"/>
                  </a:ext>
                </a:extLst>
              </p:cNvPr>
              <p:cNvSpPr/>
              <p:nvPr/>
            </p:nvSpPr>
            <p:spPr>
              <a:xfrm rot="21057502">
                <a:off x="11638893" y="3362282"/>
                <a:ext cx="603796" cy="603731"/>
              </a:xfrm>
              <a:custGeom>
                <a:avLst/>
                <a:gdLst>
                  <a:gd name="connsiteX0" fmla="*/ 400985 w 803653"/>
                  <a:gd name="connsiteY0" fmla="*/ 803408 h 803566"/>
                  <a:gd name="connsiteX1" fmla="*/ 338810 w 803653"/>
                  <a:gd name="connsiteY1" fmla="*/ 798507 h 803566"/>
                  <a:gd name="connsiteX2" fmla="*/ 106363 w 803653"/>
                  <a:gd name="connsiteY2" fmla="*/ 674544 h 803566"/>
                  <a:gd name="connsiteX3" fmla="*/ 106794 w 803653"/>
                  <a:gd name="connsiteY3" fmla="*/ 663278 h 803566"/>
                  <a:gd name="connsiteX4" fmla="*/ 118059 w 803653"/>
                  <a:gd name="connsiteY4" fmla="*/ 663708 h 803566"/>
                  <a:gd name="connsiteX5" fmla="*/ 594132 w 803653"/>
                  <a:gd name="connsiteY5" fmla="*/ 735773 h 803566"/>
                  <a:gd name="connsiteX6" fmla="*/ 748408 w 803653"/>
                  <a:gd name="connsiteY6" fmla="*/ 212596 h 803566"/>
                  <a:gd name="connsiteX7" fmla="*/ 225253 w 803653"/>
                  <a:gd name="connsiteY7" fmla="*/ 58315 h 803566"/>
                  <a:gd name="connsiteX8" fmla="*/ 208655 w 803653"/>
                  <a:gd name="connsiteY8" fmla="*/ 67886 h 803566"/>
                  <a:gd name="connsiteX9" fmla="*/ 33009 w 803653"/>
                  <a:gd name="connsiteY9" fmla="*/ 516182 h 803566"/>
                  <a:gd name="connsiteX10" fmla="*/ 27764 w 803653"/>
                  <a:gd name="connsiteY10" fmla="*/ 526158 h 803566"/>
                  <a:gd name="connsiteX11" fmla="*/ 17788 w 803653"/>
                  <a:gd name="connsiteY11" fmla="*/ 520912 h 803566"/>
                  <a:gd name="connsiteX12" fmla="*/ 282182 w 803653"/>
                  <a:gd name="connsiteY12" fmla="*/ 18052 h 803566"/>
                  <a:gd name="connsiteX13" fmla="*/ 785042 w 803653"/>
                  <a:gd name="connsiteY13" fmla="*/ 282446 h 803566"/>
                  <a:gd name="connsiteX14" fmla="*/ 520648 w 803653"/>
                  <a:gd name="connsiteY14" fmla="*/ 785306 h 803566"/>
                  <a:gd name="connsiteX15" fmla="*/ 400985 w 803653"/>
                  <a:gd name="connsiteY15" fmla="*/ 803408 h 8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3653" h="803566">
                    <a:moveTo>
                      <a:pt x="400985" y="803408"/>
                    </a:moveTo>
                    <a:cubicBezTo>
                      <a:pt x="380174" y="803404"/>
                      <a:pt x="359363" y="801766"/>
                      <a:pt x="338810" y="798507"/>
                    </a:cubicBezTo>
                    <a:cubicBezTo>
                      <a:pt x="249633" y="784395"/>
                      <a:pt x="167764" y="740743"/>
                      <a:pt x="106363" y="674544"/>
                    </a:cubicBezTo>
                    <a:cubicBezTo>
                      <a:pt x="103354" y="671314"/>
                      <a:pt x="103569" y="666271"/>
                      <a:pt x="106794" y="663278"/>
                    </a:cubicBezTo>
                    <a:cubicBezTo>
                      <a:pt x="110019" y="660286"/>
                      <a:pt x="115049" y="660479"/>
                      <a:pt x="118059" y="663708"/>
                    </a:cubicBezTo>
                    <a:cubicBezTo>
                      <a:pt x="239141" y="794809"/>
                      <a:pt x="439339" y="825122"/>
                      <a:pt x="594132" y="735773"/>
                    </a:cubicBezTo>
                    <a:cubicBezTo>
                      <a:pt x="781216" y="633906"/>
                      <a:pt x="850270" y="399671"/>
                      <a:pt x="748408" y="212596"/>
                    </a:cubicBezTo>
                    <a:cubicBezTo>
                      <a:pt x="646546" y="25525"/>
                      <a:pt x="412293" y="-43551"/>
                      <a:pt x="225253" y="58315"/>
                    </a:cubicBezTo>
                    <a:cubicBezTo>
                      <a:pt x="219620" y="61368"/>
                      <a:pt x="214116" y="64558"/>
                      <a:pt x="208655" y="67886"/>
                    </a:cubicBezTo>
                    <a:cubicBezTo>
                      <a:pt x="53863" y="157236"/>
                      <a:pt x="-20008" y="345782"/>
                      <a:pt x="33009" y="516182"/>
                    </a:cubicBezTo>
                    <a:cubicBezTo>
                      <a:pt x="34299" y="520388"/>
                      <a:pt x="31977" y="524851"/>
                      <a:pt x="27764" y="526158"/>
                    </a:cubicBezTo>
                    <a:cubicBezTo>
                      <a:pt x="23549" y="527465"/>
                      <a:pt x="19078" y="525117"/>
                      <a:pt x="17788" y="520912"/>
                    </a:cubicBezTo>
                    <a:cubicBezTo>
                      <a:pt x="-48042" y="309040"/>
                      <a:pt x="70331" y="83903"/>
                      <a:pt x="282182" y="18052"/>
                    </a:cubicBezTo>
                    <a:cubicBezTo>
                      <a:pt x="494076" y="-47800"/>
                      <a:pt x="719212" y="70574"/>
                      <a:pt x="785042" y="282446"/>
                    </a:cubicBezTo>
                    <a:cubicBezTo>
                      <a:pt x="850872" y="494318"/>
                      <a:pt x="732499" y="719455"/>
                      <a:pt x="520648" y="785306"/>
                    </a:cubicBezTo>
                    <a:cubicBezTo>
                      <a:pt x="481907" y="797350"/>
                      <a:pt x="441575" y="803451"/>
                      <a:pt x="400985" y="803408"/>
                    </a:cubicBezTo>
                    <a:close/>
                  </a:path>
                </a:pathLst>
              </a:custGeom>
              <a:solidFill>
                <a:schemeClr val="accent2"/>
              </a:solidFill>
              <a:ln w="4295" cap="flat">
                <a:noFill/>
                <a:prstDash val="solid"/>
                <a:miter/>
              </a:ln>
            </p:spPr>
            <p:txBody>
              <a:bodyPr rtlCol="0" anchor="ctr"/>
              <a:lstStyle/>
              <a:p>
                <a:endParaRPr lang="es-ES"/>
              </a:p>
            </p:txBody>
          </p:sp>
        </p:grpSp>
        <p:sp>
          <p:nvSpPr>
            <p:cNvPr id="118" name="CuadroTexto 117">
              <a:extLst>
                <a:ext uri="{FF2B5EF4-FFF2-40B4-BE49-F238E27FC236}">
                  <a16:creationId xmlns:a16="http://schemas.microsoft.com/office/drawing/2014/main" id="{8CC78581-4BF8-8A22-A672-5EBC16786493}"/>
                </a:ext>
              </a:extLst>
            </p:cNvPr>
            <p:cNvSpPr txBox="1"/>
            <p:nvPr/>
          </p:nvSpPr>
          <p:spPr>
            <a:xfrm>
              <a:off x="727569" y="1697383"/>
              <a:ext cx="1779469" cy="307777"/>
            </a:xfrm>
            <a:prstGeom prst="rect">
              <a:avLst/>
            </a:prstGeom>
            <a:noFill/>
          </p:spPr>
          <p:txBody>
            <a:bodyPr wrap="square">
              <a:spAutoFit/>
            </a:bodyPr>
            <a:lstStyle/>
            <a:p>
              <a:r>
                <a:rPr lang="es-ES" sz="1400" b="1" dirty="0">
                  <a:solidFill>
                    <a:schemeClr val="accent2"/>
                  </a:solidFill>
                  <a:effectLst/>
                  <a:ea typeface="Calibri" panose="020F0502020204030204" pitchFamily="34" charset="0"/>
                  <a:cs typeface="Arial" panose="020B0604020202020204" pitchFamily="34" charset="0"/>
                </a:rPr>
                <a:t>TITULO </a:t>
              </a:r>
              <a:r>
                <a:rPr lang="es-ES" sz="1400" b="1" dirty="0" smtClean="0">
                  <a:solidFill>
                    <a:schemeClr val="accent2"/>
                  </a:solidFill>
                  <a:effectLst/>
                  <a:ea typeface="Calibri" panose="020F0502020204030204" pitchFamily="34" charset="0"/>
                  <a:cs typeface="Arial" panose="020B0604020202020204" pitchFamily="34" charset="0"/>
                </a:rPr>
                <a:t>PRELIMINAR</a:t>
              </a:r>
              <a:endParaRPr lang="es-ES" sz="1400" b="1" dirty="0">
                <a:solidFill>
                  <a:schemeClr val="accent2"/>
                </a:solidFill>
              </a:endParaRPr>
            </a:p>
          </p:txBody>
        </p:sp>
      </p:grpSp>
      <p:sp>
        <p:nvSpPr>
          <p:cNvPr id="120" name="CuadroTexto 119">
            <a:extLst>
              <a:ext uri="{FF2B5EF4-FFF2-40B4-BE49-F238E27FC236}">
                <a16:creationId xmlns:a16="http://schemas.microsoft.com/office/drawing/2014/main" id="{016A351F-62CE-75CD-9FCB-ED4D7CAD02AD}"/>
              </a:ext>
            </a:extLst>
          </p:cNvPr>
          <p:cNvSpPr txBox="1"/>
          <p:nvPr/>
        </p:nvSpPr>
        <p:spPr>
          <a:xfrm>
            <a:off x="937789" y="1193369"/>
            <a:ext cx="10611130" cy="1815882"/>
          </a:xfrm>
          <a:prstGeom prst="rect">
            <a:avLst/>
          </a:prstGeom>
          <a:noFill/>
        </p:spPr>
        <p:txBody>
          <a:bodyPr wrap="square">
            <a:spAutoFit/>
          </a:bodyPr>
          <a:lstStyle/>
          <a:p>
            <a:pPr marR="185420" lvl="0" algn="just">
              <a:tabLst>
                <a:tab pos="352425" algn="l"/>
              </a:tabLst>
            </a:pPr>
            <a:r>
              <a:rPr lang="es-ES" sz="1100" dirty="0">
                <a:effectLst/>
                <a:ea typeface="Calibri" panose="020F0502020204030204" pitchFamily="34" charset="0"/>
                <a:cs typeface="Arial" panose="020B0604020202020204" pitchFamily="34" charset="0"/>
              </a:rPr>
              <a:t>Define el </a:t>
            </a:r>
            <a:r>
              <a:rPr lang="es-ES" sz="1100" b="1" dirty="0">
                <a:effectLst/>
                <a:ea typeface="Calibri" panose="020F0502020204030204" pitchFamily="34" charset="0"/>
                <a:cs typeface="Arial" panose="020B0604020202020204" pitchFamily="34" charset="0"/>
              </a:rPr>
              <a:t>objeto de la ley, su ámbito de </a:t>
            </a:r>
            <a:r>
              <a:rPr lang="es-ES" sz="1100" b="1" dirty="0" smtClean="0">
                <a:effectLst/>
                <a:ea typeface="Calibri" panose="020F0502020204030204" pitchFamily="34" charset="0"/>
                <a:cs typeface="Arial" panose="020B0604020202020204" pitchFamily="34" charset="0"/>
              </a:rPr>
              <a:t>aplicación </a:t>
            </a:r>
            <a:r>
              <a:rPr lang="es-ES" sz="1100" b="1" dirty="0">
                <a:effectLst/>
                <a:ea typeface="Calibri" panose="020F0502020204030204" pitchFamily="34" charset="0"/>
                <a:cs typeface="Arial" panose="020B0604020202020204" pitchFamily="34" charset="0"/>
              </a:rPr>
              <a:t>y define </a:t>
            </a:r>
            <a:r>
              <a:rPr lang="es-ES" sz="1100" b="1" dirty="0" smtClean="0">
                <a:effectLst/>
                <a:ea typeface="Calibri" panose="020F0502020204030204" pitchFamily="34" charset="0"/>
                <a:cs typeface="Arial" panose="020B0604020202020204" pitchFamily="34" charset="0"/>
              </a:rPr>
              <a:t>principios </a:t>
            </a:r>
            <a:r>
              <a:rPr lang="es-ES" sz="1100" b="1" dirty="0">
                <a:effectLst/>
                <a:ea typeface="Calibri" panose="020F0502020204030204" pitchFamily="34" charset="0"/>
                <a:cs typeface="Arial" panose="020B0604020202020204" pitchFamily="34" charset="0"/>
              </a:rPr>
              <a:t>informadores </a:t>
            </a:r>
            <a:r>
              <a:rPr lang="es-ES" sz="1100" dirty="0" smtClean="0">
                <a:ea typeface="Calibri" panose="020F0502020204030204" pitchFamily="34" charset="0"/>
                <a:cs typeface="Arial" panose="020B0604020202020204" pitchFamily="34" charset="0"/>
              </a:rPr>
              <a:t>como</a:t>
            </a:r>
            <a:r>
              <a:rPr lang="es-ES" sz="1100" b="1" dirty="0" smtClean="0">
                <a:ea typeface="Calibri" panose="020F0502020204030204" pitchFamily="34" charset="0"/>
                <a:cs typeface="Arial" panose="020B0604020202020204" pitchFamily="34" charset="0"/>
              </a:rPr>
              <a:t> </a:t>
            </a:r>
            <a:r>
              <a:rPr lang="es-ES" sz="1100" dirty="0" smtClean="0">
                <a:effectLst/>
                <a:ea typeface="Calibri" panose="020F0502020204030204" pitchFamily="34" charset="0"/>
                <a:cs typeface="Arial" panose="020B0604020202020204" pitchFamily="34" charset="0"/>
              </a:rPr>
              <a:t>los </a:t>
            </a:r>
            <a:r>
              <a:rPr lang="es-ES" sz="1100" dirty="0">
                <a:effectLst/>
                <a:ea typeface="Calibri" panose="020F0502020204030204" pitchFamily="34" charset="0"/>
                <a:cs typeface="Arial" panose="020B0604020202020204" pitchFamily="34" charset="0"/>
              </a:rPr>
              <a:t>de seguridad jurídica digital</a:t>
            </a:r>
            <a:r>
              <a:rPr lang="es-ES" sz="1100" dirty="0" smtClean="0">
                <a:effectLst/>
                <a:ea typeface="Calibri" panose="020F0502020204030204" pitchFamily="34" charset="0"/>
                <a:cs typeface="Arial" panose="020B0604020202020204" pitchFamily="34" charset="0"/>
              </a:rPr>
              <a:t>, </a:t>
            </a:r>
            <a:r>
              <a:rPr lang="es-ES" sz="1100" dirty="0">
                <a:effectLst/>
                <a:ea typeface="Calibri" panose="020F0502020204030204" pitchFamily="34" charset="0"/>
                <a:cs typeface="Arial" panose="020B0604020202020204" pitchFamily="34" charset="0"/>
              </a:rPr>
              <a:t>acceso, autenticidad, confidencialidad, integridad, disponibilidad, trazabilidad, conservación, portabilidad e interoperabilidad de los datos, informaciones y servicios que gestione en el ejercicio de sus funciones. </a:t>
            </a:r>
            <a:endParaRPr lang="es-ES" sz="1100" dirty="0" smtClean="0">
              <a:effectLst/>
              <a:ea typeface="Calibri" panose="020F0502020204030204" pitchFamily="34" charset="0"/>
              <a:cs typeface="Arial" panose="020B0604020202020204" pitchFamily="34" charset="0"/>
            </a:endParaRPr>
          </a:p>
          <a:p>
            <a:pPr marR="185420" lvl="0" algn="just">
              <a:tabLst>
                <a:tab pos="352425" algn="l"/>
              </a:tabLst>
            </a:pPr>
            <a:endParaRPr lang="es-ES" sz="500" dirty="0">
              <a:ea typeface="Calibri" panose="020F0502020204030204" pitchFamily="34" charset="0"/>
              <a:cs typeface="Times New Roman" panose="02020603050405020304" pitchFamily="18" charset="0"/>
            </a:endParaRPr>
          </a:p>
          <a:p>
            <a:pPr marR="185420" lvl="0" algn="just">
              <a:tabLst>
                <a:tab pos="352425" algn="l"/>
              </a:tabLst>
            </a:pPr>
            <a:r>
              <a:rPr lang="es-ES" sz="1100" dirty="0">
                <a:ea typeface="Calibri" panose="020F0502020204030204" pitchFamily="34" charset="0"/>
                <a:cs typeface="Arial" panose="020B0604020202020204" pitchFamily="34" charset="0"/>
              </a:rPr>
              <a:t>C</a:t>
            </a:r>
            <a:r>
              <a:rPr lang="es-ES" sz="1100" dirty="0">
                <a:effectLst/>
                <a:ea typeface="Calibri" panose="020F0502020204030204" pitchFamily="34" charset="0"/>
                <a:cs typeface="Arial" panose="020B0604020202020204" pitchFamily="34" charset="0"/>
              </a:rPr>
              <a:t>omo novedad, los servicios electrónicos de la administración de Justicia como aquellos que las Administraciones Públicas con competencias en medios materiales y personales han de </a:t>
            </a:r>
            <a:r>
              <a:rPr lang="es-ES" sz="1100" b="1" dirty="0">
                <a:effectLst/>
                <a:ea typeface="Calibri" panose="020F0502020204030204" pitchFamily="34" charset="0"/>
                <a:cs typeface="Arial" panose="020B0604020202020204" pitchFamily="34" charset="0"/>
              </a:rPr>
              <a:t>garantizar por medios digitales </a:t>
            </a:r>
            <a:r>
              <a:rPr lang="es-ES" sz="1100" b="1" dirty="0" smtClean="0">
                <a:effectLst/>
                <a:ea typeface="Calibri" panose="020F0502020204030204" pitchFamily="34" charset="0"/>
                <a:cs typeface="Arial" panose="020B0604020202020204" pitchFamily="34" charset="0"/>
              </a:rPr>
              <a:t>equivalentes, </a:t>
            </a:r>
            <a:r>
              <a:rPr lang="es-ES" sz="1100" b="1" dirty="0">
                <a:effectLst/>
                <a:ea typeface="Calibri" panose="020F0502020204030204" pitchFamily="34" charset="0"/>
                <a:cs typeface="Arial" panose="020B0604020202020204" pitchFamily="34" charset="0"/>
              </a:rPr>
              <a:t>interoperables y con niveles de calidad equivalentes en todo el territorio del Estado</a:t>
            </a:r>
            <a:r>
              <a:rPr lang="es-ES" sz="1100" dirty="0" smtClean="0">
                <a:effectLst/>
                <a:ea typeface="Calibri" panose="020F0502020204030204" pitchFamily="34" charset="0"/>
                <a:cs typeface="Arial" panose="020B0604020202020204" pitchFamily="34" charset="0"/>
              </a:rPr>
              <a:t>.</a:t>
            </a:r>
          </a:p>
          <a:p>
            <a:pPr marR="185420" lvl="0" algn="just">
              <a:tabLst>
                <a:tab pos="352425" algn="l"/>
              </a:tabLst>
            </a:pPr>
            <a:endParaRPr lang="es-ES" sz="500" dirty="0">
              <a:ea typeface="Calibri" panose="020F0502020204030204" pitchFamily="34" charset="0"/>
              <a:cs typeface="Times New Roman" panose="02020603050405020304" pitchFamily="18" charset="0"/>
            </a:endParaRPr>
          </a:p>
          <a:p>
            <a:pPr marL="628650" marR="185420" lvl="1" indent="-171450" algn="just">
              <a:buClr>
                <a:schemeClr val="accent5"/>
              </a:buClr>
              <a:buSzPct val="120000"/>
              <a:buFont typeface="Arial" panose="020B0604020202020204" pitchFamily="34" charset="0"/>
              <a:buChar char="•"/>
              <a:tabLst>
                <a:tab pos="352425" algn="l"/>
              </a:tabLst>
            </a:pPr>
            <a:r>
              <a:rPr lang="es-ES" sz="1100" dirty="0">
                <a:effectLst/>
                <a:ea typeface="Calibri" panose="020F0502020204030204" pitchFamily="34" charset="0"/>
                <a:cs typeface="Arial" panose="020B0604020202020204" pitchFamily="34" charset="0"/>
              </a:rPr>
              <a:t>Se recoge la </a:t>
            </a:r>
            <a:r>
              <a:rPr lang="es-ES" sz="1100" b="1" dirty="0" err="1">
                <a:effectLst/>
                <a:ea typeface="Calibri" panose="020F0502020204030204" pitchFamily="34" charset="0"/>
                <a:cs typeface="Arial" panose="020B0604020202020204" pitchFamily="34" charset="0"/>
              </a:rPr>
              <a:t>itineración</a:t>
            </a:r>
            <a:r>
              <a:rPr lang="es-ES" sz="1100" b="1" dirty="0">
                <a:effectLst/>
                <a:ea typeface="Calibri" panose="020F0502020204030204" pitchFamily="34" charset="0"/>
                <a:cs typeface="Arial" panose="020B0604020202020204" pitchFamily="34" charset="0"/>
              </a:rPr>
              <a:t> de expedientes electrónicos</a:t>
            </a:r>
            <a:r>
              <a:rPr lang="es-ES" sz="1100" dirty="0">
                <a:effectLst/>
                <a:ea typeface="Calibri" panose="020F0502020204030204" pitchFamily="34" charset="0"/>
                <a:cs typeface="Arial" panose="020B0604020202020204" pitchFamily="34" charset="0"/>
              </a:rPr>
              <a:t> y la transmisión de documentos electrónicos entre cualesquiera órganos judiciales o </a:t>
            </a:r>
            <a:r>
              <a:rPr lang="es-ES" sz="1100" dirty="0" smtClean="0">
                <a:effectLst/>
                <a:ea typeface="Calibri" panose="020F0502020204030204" pitchFamily="34" charset="0"/>
                <a:cs typeface="Arial" panose="020B0604020202020204" pitchFamily="34" charset="0"/>
              </a:rPr>
              <a:t>fiscales.</a:t>
            </a:r>
            <a:endParaRPr lang="es-ES" sz="1100" dirty="0">
              <a:effectLst/>
              <a:ea typeface="Calibri" panose="020F0502020204030204" pitchFamily="34" charset="0"/>
              <a:cs typeface="Arial" panose="020B0604020202020204" pitchFamily="34" charset="0"/>
            </a:endParaRPr>
          </a:p>
          <a:p>
            <a:pPr marL="628650" marR="185420" lvl="1" indent="-171450" algn="just">
              <a:buClr>
                <a:schemeClr val="accent5"/>
              </a:buClr>
              <a:buSzPct val="120000"/>
              <a:buFont typeface="Arial" panose="020B0604020202020204" pitchFamily="34" charset="0"/>
              <a:buChar char="•"/>
              <a:tabLst>
                <a:tab pos="352425" algn="l"/>
              </a:tabLst>
            </a:pPr>
            <a:r>
              <a:rPr lang="es-ES" sz="1100" b="1" dirty="0">
                <a:ea typeface="Calibri" panose="020F0502020204030204" pitchFamily="34" charset="0"/>
                <a:cs typeface="Arial" panose="020B0604020202020204" pitchFamily="34" charset="0"/>
              </a:rPr>
              <a:t>La </a:t>
            </a:r>
            <a:r>
              <a:rPr lang="es-ES" sz="1100" b="1" dirty="0">
                <a:effectLst/>
                <a:ea typeface="Calibri" panose="020F0502020204030204" pitchFamily="34" charset="0"/>
                <a:cs typeface="Arial" panose="020B0604020202020204" pitchFamily="34" charset="0"/>
              </a:rPr>
              <a:t>interoperabilidad de datos</a:t>
            </a:r>
            <a:r>
              <a:rPr lang="es-ES" sz="1100" dirty="0">
                <a:effectLst/>
                <a:ea typeface="Calibri" panose="020F0502020204030204" pitchFamily="34" charset="0"/>
                <a:cs typeface="Arial" panose="020B0604020202020204" pitchFamily="34" charset="0"/>
              </a:rPr>
              <a:t> entre cualesquiera tribunales, oficinas judiciales y fiscales, a los fines previstos en las </a:t>
            </a:r>
            <a:r>
              <a:rPr lang="es-ES" sz="1100" dirty="0" smtClean="0">
                <a:effectLst/>
                <a:ea typeface="Calibri" panose="020F0502020204030204" pitchFamily="34" charset="0"/>
                <a:cs typeface="Arial" panose="020B0604020202020204" pitchFamily="34" charset="0"/>
              </a:rPr>
              <a:t>leyes.</a:t>
            </a:r>
            <a:endParaRPr lang="es-ES" sz="1100" dirty="0">
              <a:ea typeface="Calibri" panose="020F0502020204030204" pitchFamily="34" charset="0"/>
              <a:cs typeface="Arial" panose="020B0604020202020204" pitchFamily="34" charset="0"/>
            </a:endParaRPr>
          </a:p>
          <a:p>
            <a:pPr marL="628650" marR="185420" lvl="1" indent="-171450" algn="just">
              <a:buClr>
                <a:schemeClr val="accent5"/>
              </a:buClr>
              <a:buSzPct val="120000"/>
              <a:buFont typeface="Arial" panose="020B0604020202020204" pitchFamily="34" charset="0"/>
              <a:buChar char="•"/>
              <a:tabLst>
                <a:tab pos="352425" algn="l"/>
              </a:tabLst>
            </a:pPr>
            <a:r>
              <a:rPr lang="es-ES" sz="1100" b="1" dirty="0">
                <a:effectLst/>
                <a:ea typeface="Calibri" panose="020F0502020204030204" pitchFamily="34" charset="0"/>
                <a:cs typeface="Arial" panose="020B0604020202020204" pitchFamily="34" charset="0"/>
              </a:rPr>
              <a:t>El servicio personalizado que facilitará el acceso a los servicios</a:t>
            </a:r>
            <a:r>
              <a:rPr lang="es-ES" sz="1100" dirty="0">
                <a:effectLst/>
                <a:ea typeface="Calibri" panose="020F0502020204030204" pitchFamily="34" charset="0"/>
                <a:cs typeface="Arial" panose="020B0604020202020204" pitchFamily="34" charset="0"/>
              </a:rPr>
              <a:t>, procedimientos e informaciones accesibles de la Administración de Justicia que afecten a un ciudadano o ciudadana cuando sea parte o se le haya reconocido interés directo y </a:t>
            </a:r>
            <a:r>
              <a:rPr lang="es-ES" sz="1100" dirty="0" smtClean="0">
                <a:effectLst/>
                <a:ea typeface="Calibri" panose="020F0502020204030204" pitchFamily="34" charset="0"/>
                <a:cs typeface="Arial" panose="020B0604020202020204" pitchFamily="34" charset="0"/>
              </a:rPr>
              <a:t>legítimo.</a:t>
            </a:r>
            <a:endParaRPr lang="es-ES" sz="1100" dirty="0">
              <a:effectLst/>
              <a:ea typeface="Calibri" panose="020F0502020204030204" pitchFamily="34" charset="0"/>
              <a:cs typeface="Arial" panose="020B0604020202020204" pitchFamily="34" charset="0"/>
            </a:endParaRPr>
          </a:p>
          <a:p>
            <a:pPr marL="628650" marR="185420" lvl="1" indent="-171450" algn="just">
              <a:buClr>
                <a:schemeClr val="accent5"/>
              </a:buClr>
              <a:buSzPct val="120000"/>
              <a:buFont typeface="Arial" panose="020B0604020202020204" pitchFamily="34" charset="0"/>
              <a:buChar char="•"/>
              <a:tabLst>
                <a:tab pos="352425" algn="l"/>
              </a:tabLst>
            </a:pPr>
            <a:r>
              <a:rPr lang="es-ES" sz="1100" dirty="0">
                <a:effectLst/>
                <a:ea typeface="Calibri" panose="020F0502020204030204" pitchFamily="34" charset="0"/>
                <a:cs typeface="Arial" panose="020B0604020202020204" pitchFamily="34" charset="0"/>
              </a:rPr>
              <a:t>Determinados </a:t>
            </a:r>
            <a:r>
              <a:rPr lang="es-ES" sz="1100" b="1" dirty="0">
                <a:effectLst/>
                <a:ea typeface="Calibri" panose="020F0502020204030204" pitchFamily="34" charset="0"/>
                <a:cs typeface="Arial" panose="020B0604020202020204" pitchFamily="34" charset="0"/>
              </a:rPr>
              <a:t>portales de datos</a:t>
            </a:r>
            <a:r>
              <a:rPr lang="es-ES" sz="1100" dirty="0">
                <a:effectLst/>
                <a:ea typeface="Calibri" panose="020F0502020204030204" pitchFamily="34" charset="0"/>
                <a:cs typeface="Arial" panose="020B0604020202020204" pitchFamily="34" charset="0"/>
              </a:rPr>
              <a:t> en los términos previstos en la ley, y </a:t>
            </a:r>
            <a:r>
              <a:rPr lang="es-ES" sz="1100" b="1" dirty="0">
                <a:effectLst/>
                <a:ea typeface="Calibri" panose="020F0502020204030204" pitchFamily="34" charset="0"/>
                <a:cs typeface="Arial" panose="020B0604020202020204" pitchFamily="34" charset="0"/>
              </a:rPr>
              <a:t>la identificación y firma de los intervinientes</a:t>
            </a:r>
            <a:r>
              <a:rPr lang="es-ES" sz="1100" dirty="0">
                <a:effectLst/>
                <a:ea typeface="Calibri" panose="020F0502020204030204" pitchFamily="34" charset="0"/>
                <a:cs typeface="Arial" panose="020B0604020202020204" pitchFamily="34" charset="0"/>
              </a:rPr>
              <a:t> en actuaciones no presenciales.</a:t>
            </a:r>
            <a:endParaRPr lang="es-ES" sz="1200" dirty="0">
              <a:effectLst/>
              <a:ea typeface="Arial MT"/>
              <a:cs typeface="Arial MT"/>
            </a:endParaRPr>
          </a:p>
        </p:txBody>
      </p:sp>
      <p:grpSp>
        <p:nvGrpSpPr>
          <p:cNvPr id="124" name="Grupo 123">
            <a:extLst>
              <a:ext uri="{FF2B5EF4-FFF2-40B4-BE49-F238E27FC236}">
                <a16:creationId xmlns:a16="http://schemas.microsoft.com/office/drawing/2014/main" id="{2E932441-1D90-F283-042A-C97038DB0A61}"/>
              </a:ext>
            </a:extLst>
          </p:cNvPr>
          <p:cNvGrpSpPr/>
          <p:nvPr/>
        </p:nvGrpSpPr>
        <p:grpSpPr>
          <a:xfrm>
            <a:off x="220692" y="3156550"/>
            <a:ext cx="11328227" cy="761641"/>
            <a:chOff x="131151" y="1701658"/>
            <a:chExt cx="11328227" cy="761641"/>
          </a:xfrm>
        </p:grpSpPr>
        <p:sp>
          <p:nvSpPr>
            <p:cNvPr id="125" name="Rectángulo 124">
              <a:extLst>
                <a:ext uri="{FF2B5EF4-FFF2-40B4-BE49-F238E27FC236}">
                  <a16:creationId xmlns:a16="http://schemas.microsoft.com/office/drawing/2014/main" id="{A8A8CE46-84DB-6276-2445-A8934E279E55}"/>
                </a:ext>
              </a:extLst>
            </p:cNvPr>
            <p:cNvSpPr/>
            <p:nvPr/>
          </p:nvSpPr>
          <p:spPr>
            <a:xfrm>
              <a:off x="497762" y="1744298"/>
              <a:ext cx="8187251" cy="2224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6" name="Elipse 125">
              <a:extLst>
                <a:ext uri="{FF2B5EF4-FFF2-40B4-BE49-F238E27FC236}">
                  <a16:creationId xmlns:a16="http://schemas.microsoft.com/office/drawing/2014/main" id="{86364E03-05E7-CAA6-F099-D3F9BD98D841}"/>
                </a:ext>
              </a:extLst>
            </p:cNvPr>
            <p:cNvSpPr/>
            <p:nvPr/>
          </p:nvSpPr>
          <p:spPr>
            <a:xfrm>
              <a:off x="158696" y="1744796"/>
              <a:ext cx="636105" cy="7116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27" name="Grupo 126">
              <a:extLst>
                <a:ext uri="{FF2B5EF4-FFF2-40B4-BE49-F238E27FC236}">
                  <a16:creationId xmlns:a16="http://schemas.microsoft.com/office/drawing/2014/main" id="{5A2420A3-4B27-5C11-D4C3-B1A51986CBCD}"/>
                </a:ext>
              </a:extLst>
            </p:cNvPr>
            <p:cNvGrpSpPr/>
            <p:nvPr/>
          </p:nvGrpSpPr>
          <p:grpSpPr>
            <a:xfrm rot="13079361">
              <a:off x="131151" y="1746782"/>
              <a:ext cx="716557" cy="716517"/>
              <a:chOff x="11544399" y="3269630"/>
              <a:chExt cx="790916" cy="790871"/>
            </a:xfrm>
          </p:grpSpPr>
          <p:sp>
            <p:nvSpPr>
              <p:cNvPr id="129" name="Forma libre: forma 128">
                <a:extLst>
                  <a:ext uri="{FF2B5EF4-FFF2-40B4-BE49-F238E27FC236}">
                    <a16:creationId xmlns:a16="http://schemas.microsoft.com/office/drawing/2014/main" id="{39BCFE05-1CF8-C4F4-3FD7-4905012BF95F}"/>
                  </a:ext>
                </a:extLst>
              </p:cNvPr>
              <p:cNvSpPr/>
              <p:nvPr/>
            </p:nvSpPr>
            <p:spPr>
              <a:xfrm rot="21057502">
                <a:off x="11544399" y="3269630"/>
                <a:ext cx="790916" cy="790871"/>
              </a:xfrm>
              <a:custGeom>
                <a:avLst/>
                <a:gdLst>
                  <a:gd name="connsiteX0" fmla="*/ 526803 w 1052709"/>
                  <a:gd name="connsiteY0" fmla="*/ 1052493 h 1052650"/>
                  <a:gd name="connsiteX1" fmla="*/ 483074 w 1052709"/>
                  <a:gd name="connsiteY1" fmla="*/ 1050687 h 1052650"/>
                  <a:gd name="connsiteX2" fmla="*/ 198342 w 1052709"/>
                  <a:gd name="connsiteY2" fmla="*/ 938076 h 1052650"/>
                  <a:gd name="connsiteX3" fmla="*/ 191248 w 1052709"/>
                  <a:gd name="connsiteY3" fmla="*/ 888903 h 1052650"/>
                  <a:gd name="connsiteX4" fmla="*/ 240437 w 1052709"/>
                  <a:gd name="connsiteY4" fmla="*/ 881817 h 1052650"/>
                  <a:gd name="connsiteX5" fmla="*/ 242071 w 1052709"/>
                  <a:gd name="connsiteY5" fmla="*/ 883124 h 1052650"/>
                  <a:gd name="connsiteX6" fmla="*/ 882955 w 1052709"/>
                  <a:gd name="connsiteY6" fmla="*/ 810079 h 1052650"/>
                  <a:gd name="connsiteX7" fmla="*/ 809945 w 1052709"/>
                  <a:gd name="connsiteY7" fmla="*/ 169174 h 1052650"/>
                  <a:gd name="connsiteX8" fmla="*/ 169018 w 1052709"/>
                  <a:gd name="connsiteY8" fmla="*/ 242219 h 1052650"/>
                  <a:gd name="connsiteX9" fmla="*/ 73949 w 1052709"/>
                  <a:gd name="connsiteY9" fmla="*/ 586955 h 1052650"/>
                  <a:gd name="connsiteX10" fmla="*/ 44797 w 1052709"/>
                  <a:gd name="connsiteY10" fmla="*/ 627188 h 1052650"/>
                  <a:gd name="connsiteX11" fmla="*/ 4551 w 1052709"/>
                  <a:gd name="connsiteY11" fmla="*/ 598044 h 1052650"/>
                  <a:gd name="connsiteX12" fmla="*/ 4335 w 1052709"/>
                  <a:gd name="connsiteY12" fmla="*/ 596285 h 1052650"/>
                  <a:gd name="connsiteX13" fmla="*/ 455856 w 1052709"/>
                  <a:gd name="connsiteY13" fmla="*/ 4591 h 1052650"/>
                  <a:gd name="connsiteX14" fmla="*/ 1047551 w 1052709"/>
                  <a:gd name="connsiteY14" fmla="*/ 456112 h 1052650"/>
                  <a:gd name="connsiteX15" fmla="*/ 596030 w 1052709"/>
                  <a:gd name="connsiteY15" fmla="*/ 1047806 h 1052650"/>
                  <a:gd name="connsiteX16" fmla="*/ 526803 w 1052709"/>
                  <a:gd name="connsiteY16" fmla="*/ 1052493 h 10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2709" h="1052650">
                    <a:moveTo>
                      <a:pt x="526803" y="1052493"/>
                    </a:moveTo>
                    <a:cubicBezTo>
                      <a:pt x="512270" y="1052493"/>
                      <a:pt x="497694" y="1051891"/>
                      <a:pt x="483074" y="1050687"/>
                    </a:cubicBezTo>
                    <a:cubicBezTo>
                      <a:pt x="379105" y="1042238"/>
                      <a:pt x="279995" y="1003037"/>
                      <a:pt x="198342" y="938076"/>
                    </a:cubicBezTo>
                    <a:cubicBezTo>
                      <a:pt x="182820" y="926453"/>
                      <a:pt x="179638" y="904438"/>
                      <a:pt x="191248" y="888903"/>
                    </a:cubicBezTo>
                    <a:cubicBezTo>
                      <a:pt x="202857" y="873368"/>
                      <a:pt x="224915" y="870195"/>
                      <a:pt x="240437" y="881817"/>
                    </a:cubicBezTo>
                    <a:cubicBezTo>
                      <a:pt x="240996" y="882238"/>
                      <a:pt x="241555" y="882673"/>
                      <a:pt x="242071" y="883124"/>
                    </a:cubicBezTo>
                    <a:cubicBezTo>
                      <a:pt x="439216" y="1039933"/>
                      <a:pt x="726184" y="1007229"/>
                      <a:pt x="882955" y="810079"/>
                    </a:cubicBezTo>
                    <a:cubicBezTo>
                      <a:pt x="1039768" y="612925"/>
                      <a:pt x="1007090" y="325983"/>
                      <a:pt x="809945" y="169174"/>
                    </a:cubicBezTo>
                    <a:cubicBezTo>
                      <a:pt x="612756" y="12365"/>
                      <a:pt x="325831" y="45069"/>
                      <a:pt x="169018" y="242219"/>
                    </a:cubicBezTo>
                    <a:cubicBezTo>
                      <a:pt x="91751" y="339399"/>
                      <a:pt x="57395" y="463890"/>
                      <a:pt x="73949" y="586955"/>
                    </a:cubicBezTo>
                    <a:cubicBezTo>
                      <a:pt x="77002" y="606114"/>
                      <a:pt x="63974" y="624126"/>
                      <a:pt x="44797" y="627188"/>
                    </a:cubicBezTo>
                    <a:cubicBezTo>
                      <a:pt x="25663" y="630254"/>
                      <a:pt x="7646" y="617204"/>
                      <a:pt x="4551" y="598044"/>
                    </a:cubicBezTo>
                    <a:cubicBezTo>
                      <a:pt x="4465" y="597459"/>
                      <a:pt x="4378" y="596874"/>
                      <a:pt x="4335" y="596285"/>
                    </a:cubicBezTo>
                    <a:cubicBezTo>
                      <a:pt x="-34363" y="308212"/>
                      <a:pt x="167771" y="43302"/>
                      <a:pt x="455856" y="4591"/>
                    </a:cubicBezTo>
                    <a:cubicBezTo>
                      <a:pt x="743942" y="-34116"/>
                      <a:pt x="1008853" y="168039"/>
                      <a:pt x="1047551" y="456112"/>
                    </a:cubicBezTo>
                    <a:cubicBezTo>
                      <a:pt x="1086249" y="744189"/>
                      <a:pt x="884116" y="1009099"/>
                      <a:pt x="596030" y="1047806"/>
                    </a:cubicBezTo>
                    <a:cubicBezTo>
                      <a:pt x="573069" y="1050889"/>
                      <a:pt x="549936" y="1052454"/>
                      <a:pt x="526803" y="1052493"/>
                    </a:cubicBezTo>
                    <a:close/>
                  </a:path>
                </a:pathLst>
              </a:custGeom>
              <a:solidFill>
                <a:schemeClr val="accent2"/>
              </a:solidFill>
              <a:ln w="4295" cap="flat">
                <a:noFill/>
                <a:prstDash val="solid"/>
                <a:miter/>
              </a:ln>
            </p:spPr>
            <p:txBody>
              <a:bodyPr rtlCol="0" anchor="ctr"/>
              <a:lstStyle/>
              <a:p>
                <a:endParaRPr lang="es-ES"/>
              </a:p>
            </p:txBody>
          </p:sp>
          <p:sp>
            <p:nvSpPr>
              <p:cNvPr id="130" name="Forma libre: forma 129">
                <a:extLst>
                  <a:ext uri="{FF2B5EF4-FFF2-40B4-BE49-F238E27FC236}">
                    <a16:creationId xmlns:a16="http://schemas.microsoft.com/office/drawing/2014/main" id="{D11F5929-F9DE-56BE-8BB1-B93BBAB3F42B}"/>
                  </a:ext>
                </a:extLst>
              </p:cNvPr>
              <p:cNvSpPr/>
              <p:nvPr/>
            </p:nvSpPr>
            <p:spPr>
              <a:xfrm rot="21057502">
                <a:off x="11638893" y="3362282"/>
                <a:ext cx="603796" cy="603731"/>
              </a:xfrm>
              <a:custGeom>
                <a:avLst/>
                <a:gdLst>
                  <a:gd name="connsiteX0" fmla="*/ 400985 w 803653"/>
                  <a:gd name="connsiteY0" fmla="*/ 803408 h 803566"/>
                  <a:gd name="connsiteX1" fmla="*/ 338810 w 803653"/>
                  <a:gd name="connsiteY1" fmla="*/ 798507 h 803566"/>
                  <a:gd name="connsiteX2" fmla="*/ 106363 w 803653"/>
                  <a:gd name="connsiteY2" fmla="*/ 674544 h 803566"/>
                  <a:gd name="connsiteX3" fmla="*/ 106794 w 803653"/>
                  <a:gd name="connsiteY3" fmla="*/ 663278 h 803566"/>
                  <a:gd name="connsiteX4" fmla="*/ 118059 w 803653"/>
                  <a:gd name="connsiteY4" fmla="*/ 663708 h 803566"/>
                  <a:gd name="connsiteX5" fmla="*/ 594132 w 803653"/>
                  <a:gd name="connsiteY5" fmla="*/ 735773 h 803566"/>
                  <a:gd name="connsiteX6" fmla="*/ 748408 w 803653"/>
                  <a:gd name="connsiteY6" fmla="*/ 212596 h 803566"/>
                  <a:gd name="connsiteX7" fmla="*/ 225253 w 803653"/>
                  <a:gd name="connsiteY7" fmla="*/ 58315 h 803566"/>
                  <a:gd name="connsiteX8" fmla="*/ 208655 w 803653"/>
                  <a:gd name="connsiteY8" fmla="*/ 67886 h 803566"/>
                  <a:gd name="connsiteX9" fmla="*/ 33009 w 803653"/>
                  <a:gd name="connsiteY9" fmla="*/ 516182 h 803566"/>
                  <a:gd name="connsiteX10" fmla="*/ 27764 w 803653"/>
                  <a:gd name="connsiteY10" fmla="*/ 526158 h 803566"/>
                  <a:gd name="connsiteX11" fmla="*/ 17788 w 803653"/>
                  <a:gd name="connsiteY11" fmla="*/ 520912 h 803566"/>
                  <a:gd name="connsiteX12" fmla="*/ 282182 w 803653"/>
                  <a:gd name="connsiteY12" fmla="*/ 18052 h 803566"/>
                  <a:gd name="connsiteX13" fmla="*/ 785042 w 803653"/>
                  <a:gd name="connsiteY13" fmla="*/ 282446 h 803566"/>
                  <a:gd name="connsiteX14" fmla="*/ 520648 w 803653"/>
                  <a:gd name="connsiteY14" fmla="*/ 785306 h 803566"/>
                  <a:gd name="connsiteX15" fmla="*/ 400985 w 803653"/>
                  <a:gd name="connsiteY15" fmla="*/ 803408 h 8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3653" h="803566">
                    <a:moveTo>
                      <a:pt x="400985" y="803408"/>
                    </a:moveTo>
                    <a:cubicBezTo>
                      <a:pt x="380174" y="803404"/>
                      <a:pt x="359363" y="801766"/>
                      <a:pt x="338810" y="798507"/>
                    </a:cubicBezTo>
                    <a:cubicBezTo>
                      <a:pt x="249633" y="784395"/>
                      <a:pt x="167764" y="740743"/>
                      <a:pt x="106363" y="674544"/>
                    </a:cubicBezTo>
                    <a:cubicBezTo>
                      <a:pt x="103354" y="671314"/>
                      <a:pt x="103569" y="666271"/>
                      <a:pt x="106794" y="663278"/>
                    </a:cubicBezTo>
                    <a:cubicBezTo>
                      <a:pt x="110019" y="660286"/>
                      <a:pt x="115049" y="660479"/>
                      <a:pt x="118059" y="663708"/>
                    </a:cubicBezTo>
                    <a:cubicBezTo>
                      <a:pt x="239141" y="794809"/>
                      <a:pt x="439339" y="825122"/>
                      <a:pt x="594132" y="735773"/>
                    </a:cubicBezTo>
                    <a:cubicBezTo>
                      <a:pt x="781216" y="633906"/>
                      <a:pt x="850270" y="399671"/>
                      <a:pt x="748408" y="212596"/>
                    </a:cubicBezTo>
                    <a:cubicBezTo>
                      <a:pt x="646546" y="25525"/>
                      <a:pt x="412293" y="-43551"/>
                      <a:pt x="225253" y="58315"/>
                    </a:cubicBezTo>
                    <a:cubicBezTo>
                      <a:pt x="219620" y="61368"/>
                      <a:pt x="214116" y="64558"/>
                      <a:pt x="208655" y="67886"/>
                    </a:cubicBezTo>
                    <a:cubicBezTo>
                      <a:pt x="53863" y="157236"/>
                      <a:pt x="-20008" y="345782"/>
                      <a:pt x="33009" y="516182"/>
                    </a:cubicBezTo>
                    <a:cubicBezTo>
                      <a:pt x="34299" y="520388"/>
                      <a:pt x="31977" y="524851"/>
                      <a:pt x="27764" y="526158"/>
                    </a:cubicBezTo>
                    <a:cubicBezTo>
                      <a:pt x="23549" y="527465"/>
                      <a:pt x="19078" y="525117"/>
                      <a:pt x="17788" y="520912"/>
                    </a:cubicBezTo>
                    <a:cubicBezTo>
                      <a:pt x="-48042" y="309040"/>
                      <a:pt x="70331" y="83903"/>
                      <a:pt x="282182" y="18052"/>
                    </a:cubicBezTo>
                    <a:cubicBezTo>
                      <a:pt x="494076" y="-47800"/>
                      <a:pt x="719212" y="70574"/>
                      <a:pt x="785042" y="282446"/>
                    </a:cubicBezTo>
                    <a:cubicBezTo>
                      <a:pt x="850872" y="494318"/>
                      <a:pt x="732499" y="719455"/>
                      <a:pt x="520648" y="785306"/>
                    </a:cubicBezTo>
                    <a:cubicBezTo>
                      <a:pt x="481907" y="797350"/>
                      <a:pt x="441575" y="803451"/>
                      <a:pt x="400985" y="803408"/>
                    </a:cubicBezTo>
                    <a:close/>
                  </a:path>
                </a:pathLst>
              </a:custGeom>
              <a:solidFill>
                <a:schemeClr val="accent2"/>
              </a:solidFill>
              <a:ln w="4295" cap="flat">
                <a:noFill/>
                <a:prstDash val="solid"/>
                <a:miter/>
              </a:ln>
            </p:spPr>
            <p:txBody>
              <a:bodyPr rtlCol="0" anchor="ctr"/>
              <a:lstStyle/>
              <a:p>
                <a:endParaRPr lang="es-ES"/>
              </a:p>
            </p:txBody>
          </p:sp>
        </p:grpSp>
        <p:sp>
          <p:nvSpPr>
            <p:cNvPr id="128" name="CuadroTexto 127">
              <a:extLst>
                <a:ext uri="{FF2B5EF4-FFF2-40B4-BE49-F238E27FC236}">
                  <a16:creationId xmlns:a16="http://schemas.microsoft.com/office/drawing/2014/main" id="{03840671-C5F5-B7E7-1566-BAE298D36BF9}"/>
                </a:ext>
              </a:extLst>
            </p:cNvPr>
            <p:cNvSpPr txBox="1"/>
            <p:nvPr/>
          </p:nvSpPr>
          <p:spPr>
            <a:xfrm>
              <a:off x="731538" y="1701658"/>
              <a:ext cx="10727840" cy="307777"/>
            </a:xfrm>
            <a:prstGeom prst="rect">
              <a:avLst/>
            </a:prstGeom>
            <a:noFill/>
          </p:spPr>
          <p:txBody>
            <a:bodyPr wrap="square">
              <a:spAutoFit/>
            </a:bodyPr>
            <a:lstStyle/>
            <a:p>
              <a:r>
                <a:rPr lang="es-ES" sz="1400" b="1" dirty="0">
                  <a:solidFill>
                    <a:schemeClr val="accent2"/>
                  </a:solidFill>
                  <a:effectLst/>
                  <a:ea typeface="Calibri" panose="020F0502020204030204" pitchFamily="34" charset="0"/>
                  <a:cs typeface="Arial" panose="020B0604020202020204" pitchFamily="34" charset="0"/>
                </a:rPr>
                <a:t>TITULO </a:t>
              </a:r>
              <a:r>
                <a:rPr lang="es-ES" sz="1400" b="1" dirty="0">
                  <a:solidFill>
                    <a:schemeClr val="accent2"/>
                  </a:solidFill>
                  <a:ea typeface="Calibri" panose="020F0502020204030204" pitchFamily="34" charset="0"/>
                  <a:cs typeface="Arial" panose="020B0604020202020204" pitchFamily="34" charset="0"/>
                </a:rPr>
                <a:t>PRIMERO: </a:t>
              </a:r>
              <a:r>
                <a:rPr lang="es-ES" sz="1400" dirty="0">
                  <a:solidFill>
                    <a:schemeClr val="accent2"/>
                  </a:solidFill>
                  <a:cs typeface="Arial" panose="020B0604020202020204" pitchFamily="34" charset="0"/>
                </a:rPr>
                <a:t>DERECHOS Y DEBERES DIGITALES EN EL ÁMBITO DE LA ADMINISTRACIÓN DE JUSTICIA</a:t>
              </a:r>
            </a:p>
          </p:txBody>
        </p:sp>
      </p:grpSp>
      <p:sp>
        <p:nvSpPr>
          <p:cNvPr id="132" name="CuadroTexto 131">
            <a:extLst>
              <a:ext uri="{FF2B5EF4-FFF2-40B4-BE49-F238E27FC236}">
                <a16:creationId xmlns:a16="http://schemas.microsoft.com/office/drawing/2014/main" id="{CD380528-9D36-9F06-5AF9-6FC862E79F5E}"/>
              </a:ext>
            </a:extLst>
          </p:cNvPr>
          <p:cNvSpPr txBox="1"/>
          <p:nvPr/>
        </p:nvSpPr>
        <p:spPr>
          <a:xfrm>
            <a:off x="904745" y="3433715"/>
            <a:ext cx="10912647" cy="1184940"/>
          </a:xfrm>
          <a:prstGeom prst="rect">
            <a:avLst/>
          </a:prstGeom>
          <a:noFill/>
        </p:spPr>
        <p:txBody>
          <a:bodyPr wrap="square">
            <a:spAutoFit/>
          </a:bodyPr>
          <a:lstStyle/>
          <a:p>
            <a:pPr marR="181610" lvl="0" algn="just">
              <a:tabLst>
                <a:tab pos="352425" algn="l"/>
              </a:tabLst>
            </a:pPr>
            <a:r>
              <a:rPr lang="es-ES" sz="1100" dirty="0">
                <a:cs typeface="Arial" panose="020B0604020202020204" pitchFamily="34" charset="0"/>
              </a:rPr>
              <a:t>Recoge y </a:t>
            </a:r>
            <a:r>
              <a:rPr lang="es-ES" sz="1100" b="1" dirty="0">
                <a:cs typeface="Arial" panose="020B0604020202020204" pitchFamily="34" charset="0"/>
              </a:rPr>
              <a:t>actualiza los derechos </a:t>
            </a:r>
            <a:r>
              <a:rPr lang="es-ES" sz="1100" dirty="0">
                <a:cs typeface="Arial" panose="020B0604020202020204" pitchFamily="34" charset="0"/>
              </a:rPr>
              <a:t>y deberes reconocidos en la Ley 18/2011, de 5 de julio, reguladora del uso de las tecnologías de la información y la comunicación en la </a:t>
            </a:r>
            <a:r>
              <a:rPr lang="es-ES" sz="1100" dirty="0" smtClean="0">
                <a:cs typeface="Arial" panose="020B0604020202020204" pitchFamily="34" charset="0"/>
              </a:rPr>
              <a:t>AJ. Se </a:t>
            </a:r>
            <a:r>
              <a:rPr lang="es-ES" sz="1100" dirty="0">
                <a:cs typeface="Arial" panose="020B0604020202020204" pitchFamily="34" charset="0"/>
              </a:rPr>
              <a:t>reconoce a </a:t>
            </a:r>
            <a:r>
              <a:rPr lang="es-ES" sz="1100" b="1" dirty="0">
                <a:cs typeface="Arial" panose="020B0604020202020204" pitchFamily="34" charset="0"/>
              </a:rPr>
              <a:t>la ciudadanía el derecho a este servicio personalizado de acceso a procedimientos, informaciones y servicios accesibles de la Administración de Justicia</a:t>
            </a:r>
            <a:r>
              <a:rPr lang="es-ES" sz="1100" dirty="0">
                <a:cs typeface="Arial" panose="020B0604020202020204" pitchFamily="34" charset="0"/>
              </a:rPr>
              <a:t> y se establece el derecho a </a:t>
            </a:r>
            <a:r>
              <a:rPr lang="es-ES" sz="1100" b="1" dirty="0">
                <a:cs typeface="Arial" panose="020B0604020202020204" pitchFamily="34" charset="0"/>
              </a:rPr>
              <a:t>acceder y obtener</a:t>
            </a:r>
            <a:r>
              <a:rPr lang="es-ES" sz="1100" dirty="0">
                <a:cs typeface="Arial" panose="020B0604020202020204" pitchFamily="34" charset="0"/>
              </a:rPr>
              <a:t> copia del </a:t>
            </a:r>
            <a:r>
              <a:rPr lang="es-ES" sz="1100" b="1" dirty="0">
                <a:cs typeface="Arial" panose="020B0604020202020204" pitchFamily="34" charset="0"/>
              </a:rPr>
              <a:t>Expediente Judicial </a:t>
            </a:r>
            <a:r>
              <a:rPr lang="es-ES" sz="1100" b="1" dirty="0" smtClean="0">
                <a:cs typeface="Arial" panose="020B0604020202020204" pitchFamily="34" charset="0"/>
              </a:rPr>
              <a:t>Electrónico</a:t>
            </a:r>
            <a:r>
              <a:rPr lang="es-ES" sz="1100" dirty="0">
                <a:cs typeface="Arial" panose="020B0604020202020204" pitchFamily="34" charset="0"/>
              </a:rPr>
              <a:t> </a:t>
            </a:r>
            <a:r>
              <a:rPr lang="es-ES" sz="1100" dirty="0" smtClean="0">
                <a:cs typeface="Arial" panose="020B0604020202020204" pitchFamily="34" charset="0"/>
              </a:rPr>
              <a:t>y </a:t>
            </a:r>
            <a:r>
              <a:rPr lang="es-ES" sz="1100" dirty="0">
                <a:cs typeface="Arial" panose="020B0604020202020204" pitchFamily="34" charset="0"/>
              </a:rPr>
              <a:t>a que todas las aplicaciones estén disponibles en todas las lenguas oficiales del Estado de acuerdo con el art. 231 LOPJ</a:t>
            </a:r>
            <a:r>
              <a:rPr lang="es-ES" sz="1100" dirty="0" smtClean="0">
                <a:cs typeface="Arial" panose="020B0604020202020204" pitchFamily="34" charset="0"/>
              </a:rPr>
              <a:t>.</a:t>
            </a:r>
          </a:p>
          <a:p>
            <a:pPr marR="181610" lvl="0" algn="just">
              <a:tabLst>
                <a:tab pos="352425" algn="l"/>
              </a:tabLst>
            </a:pPr>
            <a:endParaRPr lang="es-ES" sz="500" dirty="0">
              <a:cs typeface="Arial" panose="020B0604020202020204" pitchFamily="34" charset="0"/>
            </a:endParaRPr>
          </a:p>
          <a:p>
            <a:pPr marR="181610" lvl="0" algn="just">
              <a:tabLst>
                <a:tab pos="352425" algn="l"/>
              </a:tabLst>
            </a:pPr>
            <a:r>
              <a:rPr lang="es-ES" sz="1100" dirty="0">
                <a:cs typeface="Arial" panose="020B0604020202020204" pitchFamily="34" charset="0"/>
              </a:rPr>
              <a:t>Se establece el </a:t>
            </a:r>
            <a:r>
              <a:rPr lang="es-ES" sz="1100" b="1" dirty="0">
                <a:cs typeface="Arial" panose="020B0604020202020204" pitchFamily="34" charset="0"/>
              </a:rPr>
              <a:t>derecho de las personas profesionales de la Abogacía, de la Procura y los Graduados y Graduadas Sociales </a:t>
            </a:r>
            <a:r>
              <a:rPr lang="es-ES" sz="1100" dirty="0">
                <a:cs typeface="Arial" panose="020B0604020202020204" pitchFamily="34" charset="0"/>
              </a:rPr>
              <a:t>a que los sistemas de información de la Administración de Justicia </a:t>
            </a:r>
            <a:r>
              <a:rPr lang="es-ES" sz="1100" b="1" dirty="0">
                <a:cs typeface="Arial" panose="020B0604020202020204" pitchFamily="34" charset="0"/>
              </a:rPr>
              <a:t>posibiliten y favorezcan la desconexión digital y la conciliación de la vida laboral, personal y familiar</a:t>
            </a:r>
            <a:r>
              <a:rPr lang="es-ES" sz="1100" dirty="0">
                <a:cs typeface="Arial" panose="020B0604020202020204" pitchFamily="34" charset="0"/>
              </a:rPr>
              <a:t>, con respeto a lo dispuesto en la legislación procesal.</a:t>
            </a:r>
          </a:p>
          <a:p>
            <a:pPr>
              <a:spcBef>
                <a:spcPts val="25"/>
              </a:spcBef>
            </a:pPr>
            <a:r>
              <a:rPr lang="es-ES" sz="1100" dirty="0">
                <a:cs typeface="Arial" panose="020B0604020202020204" pitchFamily="34" charset="0"/>
              </a:rPr>
              <a:t> </a:t>
            </a:r>
          </a:p>
        </p:txBody>
      </p:sp>
      <p:grpSp>
        <p:nvGrpSpPr>
          <p:cNvPr id="133" name="Grupo 132">
            <a:extLst>
              <a:ext uri="{FF2B5EF4-FFF2-40B4-BE49-F238E27FC236}">
                <a16:creationId xmlns:a16="http://schemas.microsoft.com/office/drawing/2014/main" id="{75DAFB34-D12F-051C-C59B-F7D90370750B}"/>
              </a:ext>
            </a:extLst>
          </p:cNvPr>
          <p:cNvGrpSpPr/>
          <p:nvPr/>
        </p:nvGrpSpPr>
        <p:grpSpPr>
          <a:xfrm>
            <a:off x="205953" y="4670333"/>
            <a:ext cx="6155115" cy="866777"/>
            <a:chOff x="131151" y="1596522"/>
            <a:chExt cx="6155115" cy="866777"/>
          </a:xfrm>
        </p:grpSpPr>
        <p:sp>
          <p:nvSpPr>
            <p:cNvPr id="134" name="Rectángulo 133">
              <a:extLst>
                <a:ext uri="{FF2B5EF4-FFF2-40B4-BE49-F238E27FC236}">
                  <a16:creationId xmlns:a16="http://schemas.microsoft.com/office/drawing/2014/main" id="{BA1F0F8B-D4BA-5AD5-8FBD-8C758A9CFE36}"/>
                </a:ext>
              </a:extLst>
            </p:cNvPr>
            <p:cNvSpPr/>
            <p:nvPr/>
          </p:nvSpPr>
          <p:spPr>
            <a:xfrm>
              <a:off x="497762" y="1744298"/>
              <a:ext cx="5744525" cy="2224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5" name="Elipse 134">
              <a:extLst>
                <a:ext uri="{FF2B5EF4-FFF2-40B4-BE49-F238E27FC236}">
                  <a16:creationId xmlns:a16="http://schemas.microsoft.com/office/drawing/2014/main" id="{F3CAD6C8-585A-ECD3-64DD-4BD6980B539C}"/>
                </a:ext>
              </a:extLst>
            </p:cNvPr>
            <p:cNvSpPr/>
            <p:nvPr/>
          </p:nvSpPr>
          <p:spPr>
            <a:xfrm>
              <a:off x="155837" y="1596522"/>
              <a:ext cx="636105" cy="7116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6" name="Grupo 135">
              <a:extLst>
                <a:ext uri="{FF2B5EF4-FFF2-40B4-BE49-F238E27FC236}">
                  <a16:creationId xmlns:a16="http://schemas.microsoft.com/office/drawing/2014/main" id="{6FA7550E-4F4F-D1DC-3FEA-25DC03C869B1}"/>
                </a:ext>
              </a:extLst>
            </p:cNvPr>
            <p:cNvGrpSpPr/>
            <p:nvPr/>
          </p:nvGrpSpPr>
          <p:grpSpPr>
            <a:xfrm rot="13079361">
              <a:off x="131151" y="1746782"/>
              <a:ext cx="716557" cy="716517"/>
              <a:chOff x="11544399" y="3269630"/>
              <a:chExt cx="790916" cy="790871"/>
            </a:xfrm>
          </p:grpSpPr>
          <p:sp>
            <p:nvSpPr>
              <p:cNvPr id="138" name="Forma libre: forma 137">
                <a:extLst>
                  <a:ext uri="{FF2B5EF4-FFF2-40B4-BE49-F238E27FC236}">
                    <a16:creationId xmlns:a16="http://schemas.microsoft.com/office/drawing/2014/main" id="{9F9852B3-AD58-9BAC-69F8-60B961DB4F1E}"/>
                  </a:ext>
                </a:extLst>
              </p:cNvPr>
              <p:cNvSpPr/>
              <p:nvPr/>
            </p:nvSpPr>
            <p:spPr>
              <a:xfrm rot="21057502">
                <a:off x="11544399" y="3269630"/>
                <a:ext cx="790916" cy="790871"/>
              </a:xfrm>
              <a:custGeom>
                <a:avLst/>
                <a:gdLst>
                  <a:gd name="connsiteX0" fmla="*/ 526803 w 1052709"/>
                  <a:gd name="connsiteY0" fmla="*/ 1052493 h 1052650"/>
                  <a:gd name="connsiteX1" fmla="*/ 483074 w 1052709"/>
                  <a:gd name="connsiteY1" fmla="*/ 1050687 h 1052650"/>
                  <a:gd name="connsiteX2" fmla="*/ 198342 w 1052709"/>
                  <a:gd name="connsiteY2" fmla="*/ 938076 h 1052650"/>
                  <a:gd name="connsiteX3" fmla="*/ 191248 w 1052709"/>
                  <a:gd name="connsiteY3" fmla="*/ 888903 h 1052650"/>
                  <a:gd name="connsiteX4" fmla="*/ 240437 w 1052709"/>
                  <a:gd name="connsiteY4" fmla="*/ 881817 h 1052650"/>
                  <a:gd name="connsiteX5" fmla="*/ 242071 w 1052709"/>
                  <a:gd name="connsiteY5" fmla="*/ 883124 h 1052650"/>
                  <a:gd name="connsiteX6" fmla="*/ 882955 w 1052709"/>
                  <a:gd name="connsiteY6" fmla="*/ 810079 h 1052650"/>
                  <a:gd name="connsiteX7" fmla="*/ 809945 w 1052709"/>
                  <a:gd name="connsiteY7" fmla="*/ 169174 h 1052650"/>
                  <a:gd name="connsiteX8" fmla="*/ 169018 w 1052709"/>
                  <a:gd name="connsiteY8" fmla="*/ 242219 h 1052650"/>
                  <a:gd name="connsiteX9" fmla="*/ 73949 w 1052709"/>
                  <a:gd name="connsiteY9" fmla="*/ 586955 h 1052650"/>
                  <a:gd name="connsiteX10" fmla="*/ 44797 w 1052709"/>
                  <a:gd name="connsiteY10" fmla="*/ 627188 h 1052650"/>
                  <a:gd name="connsiteX11" fmla="*/ 4551 w 1052709"/>
                  <a:gd name="connsiteY11" fmla="*/ 598044 h 1052650"/>
                  <a:gd name="connsiteX12" fmla="*/ 4335 w 1052709"/>
                  <a:gd name="connsiteY12" fmla="*/ 596285 h 1052650"/>
                  <a:gd name="connsiteX13" fmla="*/ 455856 w 1052709"/>
                  <a:gd name="connsiteY13" fmla="*/ 4591 h 1052650"/>
                  <a:gd name="connsiteX14" fmla="*/ 1047551 w 1052709"/>
                  <a:gd name="connsiteY14" fmla="*/ 456112 h 1052650"/>
                  <a:gd name="connsiteX15" fmla="*/ 596030 w 1052709"/>
                  <a:gd name="connsiteY15" fmla="*/ 1047806 h 1052650"/>
                  <a:gd name="connsiteX16" fmla="*/ 526803 w 1052709"/>
                  <a:gd name="connsiteY16" fmla="*/ 1052493 h 10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2709" h="1052650">
                    <a:moveTo>
                      <a:pt x="526803" y="1052493"/>
                    </a:moveTo>
                    <a:cubicBezTo>
                      <a:pt x="512270" y="1052493"/>
                      <a:pt x="497694" y="1051891"/>
                      <a:pt x="483074" y="1050687"/>
                    </a:cubicBezTo>
                    <a:cubicBezTo>
                      <a:pt x="379105" y="1042238"/>
                      <a:pt x="279995" y="1003037"/>
                      <a:pt x="198342" y="938076"/>
                    </a:cubicBezTo>
                    <a:cubicBezTo>
                      <a:pt x="182820" y="926453"/>
                      <a:pt x="179638" y="904438"/>
                      <a:pt x="191248" y="888903"/>
                    </a:cubicBezTo>
                    <a:cubicBezTo>
                      <a:pt x="202857" y="873368"/>
                      <a:pt x="224915" y="870195"/>
                      <a:pt x="240437" y="881817"/>
                    </a:cubicBezTo>
                    <a:cubicBezTo>
                      <a:pt x="240996" y="882238"/>
                      <a:pt x="241555" y="882673"/>
                      <a:pt x="242071" y="883124"/>
                    </a:cubicBezTo>
                    <a:cubicBezTo>
                      <a:pt x="439216" y="1039933"/>
                      <a:pt x="726184" y="1007229"/>
                      <a:pt x="882955" y="810079"/>
                    </a:cubicBezTo>
                    <a:cubicBezTo>
                      <a:pt x="1039768" y="612925"/>
                      <a:pt x="1007090" y="325983"/>
                      <a:pt x="809945" y="169174"/>
                    </a:cubicBezTo>
                    <a:cubicBezTo>
                      <a:pt x="612756" y="12365"/>
                      <a:pt x="325831" y="45069"/>
                      <a:pt x="169018" y="242219"/>
                    </a:cubicBezTo>
                    <a:cubicBezTo>
                      <a:pt x="91751" y="339399"/>
                      <a:pt x="57395" y="463890"/>
                      <a:pt x="73949" y="586955"/>
                    </a:cubicBezTo>
                    <a:cubicBezTo>
                      <a:pt x="77002" y="606114"/>
                      <a:pt x="63974" y="624126"/>
                      <a:pt x="44797" y="627188"/>
                    </a:cubicBezTo>
                    <a:cubicBezTo>
                      <a:pt x="25663" y="630254"/>
                      <a:pt x="7646" y="617204"/>
                      <a:pt x="4551" y="598044"/>
                    </a:cubicBezTo>
                    <a:cubicBezTo>
                      <a:pt x="4465" y="597459"/>
                      <a:pt x="4378" y="596874"/>
                      <a:pt x="4335" y="596285"/>
                    </a:cubicBezTo>
                    <a:cubicBezTo>
                      <a:pt x="-34363" y="308212"/>
                      <a:pt x="167771" y="43302"/>
                      <a:pt x="455856" y="4591"/>
                    </a:cubicBezTo>
                    <a:cubicBezTo>
                      <a:pt x="743942" y="-34116"/>
                      <a:pt x="1008853" y="168039"/>
                      <a:pt x="1047551" y="456112"/>
                    </a:cubicBezTo>
                    <a:cubicBezTo>
                      <a:pt x="1086249" y="744189"/>
                      <a:pt x="884116" y="1009099"/>
                      <a:pt x="596030" y="1047806"/>
                    </a:cubicBezTo>
                    <a:cubicBezTo>
                      <a:pt x="573069" y="1050889"/>
                      <a:pt x="549936" y="1052454"/>
                      <a:pt x="526803" y="1052493"/>
                    </a:cubicBezTo>
                    <a:close/>
                  </a:path>
                </a:pathLst>
              </a:custGeom>
              <a:solidFill>
                <a:schemeClr val="accent2"/>
              </a:solidFill>
              <a:ln w="4295" cap="flat">
                <a:noFill/>
                <a:prstDash val="solid"/>
                <a:miter/>
              </a:ln>
            </p:spPr>
            <p:txBody>
              <a:bodyPr rtlCol="0" anchor="ctr"/>
              <a:lstStyle/>
              <a:p>
                <a:endParaRPr lang="es-ES"/>
              </a:p>
            </p:txBody>
          </p:sp>
          <p:sp>
            <p:nvSpPr>
              <p:cNvPr id="139" name="Forma libre: forma 138">
                <a:extLst>
                  <a:ext uri="{FF2B5EF4-FFF2-40B4-BE49-F238E27FC236}">
                    <a16:creationId xmlns:a16="http://schemas.microsoft.com/office/drawing/2014/main" id="{1214E90A-F1CB-730D-D680-A77E40E934F4}"/>
                  </a:ext>
                </a:extLst>
              </p:cNvPr>
              <p:cNvSpPr/>
              <p:nvPr/>
            </p:nvSpPr>
            <p:spPr>
              <a:xfrm rot="21057502">
                <a:off x="11638893" y="3362282"/>
                <a:ext cx="603796" cy="603731"/>
              </a:xfrm>
              <a:custGeom>
                <a:avLst/>
                <a:gdLst>
                  <a:gd name="connsiteX0" fmla="*/ 400985 w 803653"/>
                  <a:gd name="connsiteY0" fmla="*/ 803408 h 803566"/>
                  <a:gd name="connsiteX1" fmla="*/ 338810 w 803653"/>
                  <a:gd name="connsiteY1" fmla="*/ 798507 h 803566"/>
                  <a:gd name="connsiteX2" fmla="*/ 106363 w 803653"/>
                  <a:gd name="connsiteY2" fmla="*/ 674544 h 803566"/>
                  <a:gd name="connsiteX3" fmla="*/ 106794 w 803653"/>
                  <a:gd name="connsiteY3" fmla="*/ 663278 h 803566"/>
                  <a:gd name="connsiteX4" fmla="*/ 118059 w 803653"/>
                  <a:gd name="connsiteY4" fmla="*/ 663708 h 803566"/>
                  <a:gd name="connsiteX5" fmla="*/ 594132 w 803653"/>
                  <a:gd name="connsiteY5" fmla="*/ 735773 h 803566"/>
                  <a:gd name="connsiteX6" fmla="*/ 748408 w 803653"/>
                  <a:gd name="connsiteY6" fmla="*/ 212596 h 803566"/>
                  <a:gd name="connsiteX7" fmla="*/ 225253 w 803653"/>
                  <a:gd name="connsiteY7" fmla="*/ 58315 h 803566"/>
                  <a:gd name="connsiteX8" fmla="*/ 208655 w 803653"/>
                  <a:gd name="connsiteY8" fmla="*/ 67886 h 803566"/>
                  <a:gd name="connsiteX9" fmla="*/ 33009 w 803653"/>
                  <a:gd name="connsiteY9" fmla="*/ 516182 h 803566"/>
                  <a:gd name="connsiteX10" fmla="*/ 27764 w 803653"/>
                  <a:gd name="connsiteY10" fmla="*/ 526158 h 803566"/>
                  <a:gd name="connsiteX11" fmla="*/ 17788 w 803653"/>
                  <a:gd name="connsiteY11" fmla="*/ 520912 h 803566"/>
                  <a:gd name="connsiteX12" fmla="*/ 282182 w 803653"/>
                  <a:gd name="connsiteY12" fmla="*/ 18052 h 803566"/>
                  <a:gd name="connsiteX13" fmla="*/ 785042 w 803653"/>
                  <a:gd name="connsiteY13" fmla="*/ 282446 h 803566"/>
                  <a:gd name="connsiteX14" fmla="*/ 520648 w 803653"/>
                  <a:gd name="connsiteY14" fmla="*/ 785306 h 803566"/>
                  <a:gd name="connsiteX15" fmla="*/ 400985 w 803653"/>
                  <a:gd name="connsiteY15" fmla="*/ 803408 h 8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3653" h="803566">
                    <a:moveTo>
                      <a:pt x="400985" y="803408"/>
                    </a:moveTo>
                    <a:cubicBezTo>
                      <a:pt x="380174" y="803404"/>
                      <a:pt x="359363" y="801766"/>
                      <a:pt x="338810" y="798507"/>
                    </a:cubicBezTo>
                    <a:cubicBezTo>
                      <a:pt x="249633" y="784395"/>
                      <a:pt x="167764" y="740743"/>
                      <a:pt x="106363" y="674544"/>
                    </a:cubicBezTo>
                    <a:cubicBezTo>
                      <a:pt x="103354" y="671314"/>
                      <a:pt x="103569" y="666271"/>
                      <a:pt x="106794" y="663278"/>
                    </a:cubicBezTo>
                    <a:cubicBezTo>
                      <a:pt x="110019" y="660286"/>
                      <a:pt x="115049" y="660479"/>
                      <a:pt x="118059" y="663708"/>
                    </a:cubicBezTo>
                    <a:cubicBezTo>
                      <a:pt x="239141" y="794809"/>
                      <a:pt x="439339" y="825122"/>
                      <a:pt x="594132" y="735773"/>
                    </a:cubicBezTo>
                    <a:cubicBezTo>
                      <a:pt x="781216" y="633906"/>
                      <a:pt x="850270" y="399671"/>
                      <a:pt x="748408" y="212596"/>
                    </a:cubicBezTo>
                    <a:cubicBezTo>
                      <a:pt x="646546" y="25525"/>
                      <a:pt x="412293" y="-43551"/>
                      <a:pt x="225253" y="58315"/>
                    </a:cubicBezTo>
                    <a:cubicBezTo>
                      <a:pt x="219620" y="61368"/>
                      <a:pt x="214116" y="64558"/>
                      <a:pt x="208655" y="67886"/>
                    </a:cubicBezTo>
                    <a:cubicBezTo>
                      <a:pt x="53863" y="157236"/>
                      <a:pt x="-20008" y="345782"/>
                      <a:pt x="33009" y="516182"/>
                    </a:cubicBezTo>
                    <a:cubicBezTo>
                      <a:pt x="34299" y="520388"/>
                      <a:pt x="31977" y="524851"/>
                      <a:pt x="27764" y="526158"/>
                    </a:cubicBezTo>
                    <a:cubicBezTo>
                      <a:pt x="23549" y="527465"/>
                      <a:pt x="19078" y="525117"/>
                      <a:pt x="17788" y="520912"/>
                    </a:cubicBezTo>
                    <a:cubicBezTo>
                      <a:pt x="-48042" y="309040"/>
                      <a:pt x="70331" y="83903"/>
                      <a:pt x="282182" y="18052"/>
                    </a:cubicBezTo>
                    <a:cubicBezTo>
                      <a:pt x="494076" y="-47800"/>
                      <a:pt x="719212" y="70574"/>
                      <a:pt x="785042" y="282446"/>
                    </a:cubicBezTo>
                    <a:cubicBezTo>
                      <a:pt x="850872" y="494318"/>
                      <a:pt x="732499" y="719455"/>
                      <a:pt x="520648" y="785306"/>
                    </a:cubicBezTo>
                    <a:cubicBezTo>
                      <a:pt x="481907" y="797350"/>
                      <a:pt x="441575" y="803451"/>
                      <a:pt x="400985" y="803408"/>
                    </a:cubicBezTo>
                    <a:close/>
                  </a:path>
                </a:pathLst>
              </a:custGeom>
              <a:solidFill>
                <a:schemeClr val="accent2"/>
              </a:solidFill>
              <a:ln w="4295" cap="flat">
                <a:noFill/>
                <a:prstDash val="solid"/>
                <a:miter/>
              </a:ln>
            </p:spPr>
            <p:txBody>
              <a:bodyPr rtlCol="0" anchor="ctr"/>
              <a:lstStyle/>
              <a:p>
                <a:endParaRPr lang="es-ES"/>
              </a:p>
            </p:txBody>
          </p:sp>
        </p:grpSp>
        <p:sp>
          <p:nvSpPr>
            <p:cNvPr id="137" name="CuadroTexto 136">
              <a:extLst>
                <a:ext uri="{FF2B5EF4-FFF2-40B4-BE49-F238E27FC236}">
                  <a16:creationId xmlns:a16="http://schemas.microsoft.com/office/drawing/2014/main" id="{8C50C8CE-F38A-6DFD-D0BD-7377A93683E4}"/>
                </a:ext>
              </a:extLst>
            </p:cNvPr>
            <p:cNvSpPr txBox="1"/>
            <p:nvPr/>
          </p:nvSpPr>
          <p:spPr>
            <a:xfrm>
              <a:off x="775517" y="1733474"/>
              <a:ext cx="5510749" cy="307777"/>
            </a:xfrm>
            <a:prstGeom prst="rect">
              <a:avLst/>
            </a:prstGeom>
            <a:noFill/>
          </p:spPr>
          <p:txBody>
            <a:bodyPr wrap="square">
              <a:spAutoFit/>
            </a:bodyPr>
            <a:lstStyle/>
            <a:p>
              <a:r>
                <a:rPr lang="es-ES" sz="1400" b="1" dirty="0">
                  <a:solidFill>
                    <a:schemeClr val="accent2"/>
                  </a:solidFill>
                  <a:effectLst/>
                  <a:ea typeface="Calibri" panose="020F0502020204030204" pitchFamily="34" charset="0"/>
                  <a:cs typeface="Arial" panose="020B0604020202020204" pitchFamily="34" charset="0"/>
                </a:rPr>
                <a:t>TITULO SEGUNDO</a:t>
              </a:r>
              <a:r>
                <a:rPr lang="es-ES" sz="1400" b="1" dirty="0">
                  <a:solidFill>
                    <a:schemeClr val="accent2"/>
                  </a:solidFill>
                  <a:ea typeface="Calibri" panose="020F0502020204030204" pitchFamily="34" charset="0"/>
                  <a:cs typeface="Arial" panose="020B0604020202020204" pitchFamily="34" charset="0"/>
                </a:rPr>
                <a:t>: </a:t>
              </a:r>
              <a:r>
                <a:rPr lang="es-ES" sz="1400" dirty="0">
                  <a:solidFill>
                    <a:schemeClr val="accent2"/>
                  </a:solidFill>
                  <a:cs typeface="Arial" panose="020B0604020202020204" pitchFamily="34" charset="0"/>
                </a:rPr>
                <a:t>ACCESO DIGITAL A LA ADMINISTRACIÓN DE JUSTICIA</a:t>
              </a:r>
            </a:p>
          </p:txBody>
        </p:sp>
      </p:grpSp>
      <p:sp>
        <p:nvSpPr>
          <p:cNvPr id="140" name="CuadroTexto 139">
            <a:extLst>
              <a:ext uri="{FF2B5EF4-FFF2-40B4-BE49-F238E27FC236}">
                <a16:creationId xmlns:a16="http://schemas.microsoft.com/office/drawing/2014/main" id="{D3E0EB96-821C-EBC8-D17A-8D559400CAE5}"/>
              </a:ext>
            </a:extLst>
          </p:cNvPr>
          <p:cNvSpPr txBox="1"/>
          <p:nvPr/>
        </p:nvSpPr>
        <p:spPr>
          <a:xfrm>
            <a:off x="815316" y="5134533"/>
            <a:ext cx="10733604" cy="1785104"/>
          </a:xfrm>
          <a:prstGeom prst="rect">
            <a:avLst/>
          </a:prstGeom>
          <a:noFill/>
        </p:spPr>
        <p:txBody>
          <a:bodyPr wrap="square">
            <a:spAutoFit/>
          </a:bodyPr>
          <a:lstStyle/>
          <a:p>
            <a:pPr marL="182563" marR="184785" lvl="0" indent="-182563" algn="just">
              <a:buClr>
                <a:schemeClr val="accent1"/>
              </a:buClr>
              <a:buSzPct val="120000"/>
              <a:buFont typeface="Arial" panose="020B0604020202020204" pitchFamily="34" charset="0"/>
              <a:buChar char="•"/>
            </a:pPr>
            <a:r>
              <a:rPr lang="es-ES" sz="1100" dirty="0">
                <a:cs typeface="Arial" panose="020B0604020202020204" pitchFamily="34" charset="0"/>
              </a:rPr>
              <a:t>Mejora del concepto de </a:t>
            </a:r>
            <a:r>
              <a:rPr lang="es-ES" sz="1100" b="1" dirty="0">
                <a:cs typeface="Arial" panose="020B0604020202020204" pitchFamily="34" charset="0"/>
              </a:rPr>
              <a:t>sede judicial electrónica </a:t>
            </a:r>
            <a:r>
              <a:rPr lang="es-ES" sz="1100" dirty="0">
                <a:cs typeface="Arial" panose="020B0604020202020204" pitchFamily="34" charset="0"/>
              </a:rPr>
              <a:t>que existe en la Ley 18/2011, regulándose sus características, sus clases y su contenido, servicios que han de prestar y reglas especiales de responsabilidad.</a:t>
            </a:r>
          </a:p>
          <a:p>
            <a:pPr marL="182563" indent="-182563" algn="just">
              <a:buClr>
                <a:schemeClr val="accent1"/>
              </a:buClr>
              <a:buSzPct val="120000"/>
              <a:buFont typeface="Arial" panose="020B0604020202020204" pitchFamily="34" charset="0"/>
              <a:buChar char="•"/>
            </a:pPr>
            <a:r>
              <a:rPr lang="es-ES" sz="1100" dirty="0">
                <a:cs typeface="Arial" panose="020B0604020202020204" pitchFamily="34" charset="0"/>
              </a:rPr>
              <a:t>Regulación del </a:t>
            </a:r>
            <a:r>
              <a:rPr lang="es-ES" sz="1100" b="1" dirty="0">
                <a:cs typeface="Arial" panose="020B0604020202020204" pitchFamily="34" charset="0"/>
              </a:rPr>
              <a:t>PAGAJ, </a:t>
            </a:r>
            <a:r>
              <a:rPr lang="es-ES" sz="1100" dirty="0">
                <a:cs typeface="Arial" panose="020B0604020202020204" pitchFamily="34" charset="0"/>
              </a:rPr>
              <a:t>orientándolo también hacia una </a:t>
            </a:r>
            <a:r>
              <a:rPr lang="es-ES" sz="1100" b="1" dirty="0">
                <a:cs typeface="Arial" panose="020B0604020202020204" pitchFamily="34" charset="0"/>
              </a:rPr>
              <a:t>perspectiva de servicios a la ciudadanía</a:t>
            </a:r>
            <a:r>
              <a:rPr lang="es-ES" sz="1100" dirty="0">
                <a:cs typeface="Arial" panose="020B0604020202020204" pitchFamily="34" charset="0"/>
              </a:rPr>
              <a:t>. Se crea un servicio nuevo y personalizado</a:t>
            </a:r>
            <a:r>
              <a:rPr lang="es-ES" sz="1100" b="1" dirty="0">
                <a:cs typeface="Arial" panose="020B0604020202020204" pitchFamily="34" charset="0"/>
              </a:rPr>
              <a:t>, Carpeta Justicia</a:t>
            </a:r>
            <a:r>
              <a:rPr lang="es-ES" sz="1100" dirty="0">
                <a:cs typeface="Arial" panose="020B0604020202020204" pitchFamily="34" charset="0"/>
              </a:rPr>
              <a:t>, que facilitará el acceso a los servicios y procedimientos o a la sede judicial electrónica de la Administración competente en materia de justicia donde se presten.</a:t>
            </a:r>
          </a:p>
          <a:p>
            <a:pPr marL="182563" indent="-182563" algn="just">
              <a:buClr>
                <a:schemeClr val="accent1"/>
              </a:buClr>
              <a:buSzPct val="120000"/>
              <a:buFont typeface="Arial" panose="020B0604020202020204" pitchFamily="34" charset="0"/>
              <a:buChar char="•"/>
            </a:pPr>
            <a:r>
              <a:rPr lang="es-ES" sz="1100" b="1" dirty="0">
                <a:cs typeface="Arial" panose="020B0604020202020204" pitchFamily="34" charset="0"/>
              </a:rPr>
              <a:t>Actualización de los sistemas de identificación y autenticación </a:t>
            </a:r>
            <a:r>
              <a:rPr lang="es-ES" sz="1100" dirty="0">
                <a:cs typeface="Arial" panose="020B0604020202020204" pitchFamily="34" charset="0"/>
              </a:rPr>
              <a:t>conforme a lo previsto en el Reglamento</a:t>
            </a:r>
            <a:r>
              <a:rPr lang="es-ES" sz="1000" dirty="0">
                <a:cs typeface="Arial" panose="020B0604020202020204" pitchFamily="34" charset="0"/>
              </a:rPr>
              <a:t> (UE) </a:t>
            </a:r>
            <a:r>
              <a:rPr lang="es-ES" sz="1100" dirty="0">
                <a:cs typeface="Arial" panose="020B0604020202020204" pitchFamily="34" charset="0"/>
              </a:rPr>
              <a:t>Nº 910/2014, </a:t>
            </a:r>
            <a:r>
              <a:rPr lang="es-ES" sz="1000" dirty="0">
                <a:cs typeface="Arial" panose="020B0604020202020204" pitchFamily="34" charset="0"/>
              </a:rPr>
              <a:t>(Reglamento EIDAS) </a:t>
            </a:r>
            <a:r>
              <a:rPr lang="es-ES" sz="1100" dirty="0">
                <a:cs typeface="Arial" panose="020B0604020202020204" pitchFamily="34" charset="0"/>
              </a:rPr>
              <a:t>incluyendo el establecimiento de un si</a:t>
            </a:r>
            <a:r>
              <a:rPr lang="es-ES" sz="1100" b="1" dirty="0">
                <a:cs typeface="Arial" panose="020B0604020202020204" pitchFamily="34" charset="0"/>
              </a:rPr>
              <a:t>stema seguro de identificación en videoconferencias</a:t>
            </a:r>
            <a:r>
              <a:rPr lang="es-ES" sz="1100" dirty="0">
                <a:cs typeface="Arial" panose="020B0604020202020204" pitchFamily="34" charset="0"/>
              </a:rPr>
              <a:t>, la regulación de sistemas de </a:t>
            </a:r>
            <a:r>
              <a:rPr lang="es-ES" sz="1100" b="1" dirty="0">
                <a:cs typeface="Arial" panose="020B0604020202020204" pitchFamily="34" charset="0"/>
              </a:rPr>
              <a:t>Código Seguro de Verificación </a:t>
            </a:r>
            <a:r>
              <a:rPr lang="es-ES" sz="1100" dirty="0">
                <a:cs typeface="Arial" panose="020B0604020202020204" pitchFamily="34" charset="0"/>
              </a:rPr>
              <a:t>o sistemas de firma del personal al servicio de la Administración de </a:t>
            </a:r>
            <a:r>
              <a:rPr lang="es-ES" sz="1100" dirty="0" smtClean="0">
                <a:cs typeface="Arial" panose="020B0604020202020204" pitchFamily="34" charset="0"/>
              </a:rPr>
              <a:t>Justicia.</a:t>
            </a:r>
          </a:p>
          <a:p>
            <a:pPr marL="182563" indent="-182563" algn="just">
              <a:buClr>
                <a:schemeClr val="accent1"/>
              </a:buClr>
              <a:buSzPct val="120000"/>
              <a:buFont typeface="Arial" panose="020B0604020202020204" pitchFamily="34" charset="0"/>
              <a:buChar char="•"/>
            </a:pPr>
            <a:r>
              <a:rPr lang="es-ES" sz="1100" dirty="0" smtClean="0">
                <a:cs typeface="Arial" panose="020B0604020202020204" pitchFamily="34" charset="0"/>
              </a:rPr>
              <a:t>Articulación </a:t>
            </a:r>
            <a:r>
              <a:rPr lang="es-ES" sz="1100" dirty="0">
                <a:cs typeface="Arial" panose="020B0604020202020204" pitchFamily="34" charset="0"/>
              </a:rPr>
              <a:t>en el ámbito de la Administración de Justicia un </a:t>
            </a:r>
            <a:r>
              <a:rPr lang="es-ES" sz="1100" b="1" dirty="0">
                <a:cs typeface="Arial" panose="020B0604020202020204" pitchFamily="34" charset="0"/>
              </a:rPr>
              <a:t>sistema de identificación y firma no criptográfica </a:t>
            </a:r>
            <a:r>
              <a:rPr lang="es-ES" sz="1100" dirty="0">
                <a:cs typeface="Arial" panose="020B0604020202020204" pitchFamily="34" charset="0"/>
              </a:rPr>
              <a:t>en actuaciones y procedimientos judiciales.  </a:t>
            </a:r>
          </a:p>
          <a:p>
            <a:endParaRPr lang="es-ES" sz="1100" dirty="0">
              <a:cs typeface="Arial" panose="020B0604020202020204" pitchFamily="34" charset="0"/>
            </a:endParaRPr>
          </a:p>
          <a:p>
            <a:pPr>
              <a:spcBef>
                <a:spcPts val="25"/>
              </a:spcBef>
            </a:pPr>
            <a:r>
              <a:rPr lang="es-ES" sz="1100" dirty="0">
                <a:cs typeface="Arial" panose="020B0604020202020204" pitchFamily="34" charset="0"/>
              </a:rPr>
              <a:t> </a:t>
            </a:r>
          </a:p>
        </p:txBody>
      </p:sp>
      <p:grpSp>
        <p:nvGrpSpPr>
          <p:cNvPr id="34" name="Grupo 33">
            <a:extLst>
              <a:ext uri="{FF2B5EF4-FFF2-40B4-BE49-F238E27FC236}">
                <a16:creationId xmlns:a16="http://schemas.microsoft.com/office/drawing/2014/main" id="{472F0F96-A041-9902-AE50-0CAC45A6A026}"/>
              </a:ext>
            </a:extLst>
          </p:cNvPr>
          <p:cNvGrpSpPr/>
          <p:nvPr/>
        </p:nvGrpSpPr>
        <p:grpSpPr>
          <a:xfrm>
            <a:off x="460056" y="1183082"/>
            <a:ext cx="289771" cy="293493"/>
            <a:chOff x="11159553" y="585553"/>
            <a:chExt cx="874147" cy="885374"/>
          </a:xfrm>
          <a:solidFill>
            <a:schemeClr val="tx1"/>
          </a:solidFill>
        </p:grpSpPr>
        <p:sp>
          <p:nvSpPr>
            <p:cNvPr id="35" name="Forma libre: forma 34">
              <a:extLst>
                <a:ext uri="{FF2B5EF4-FFF2-40B4-BE49-F238E27FC236}">
                  <a16:creationId xmlns:a16="http://schemas.microsoft.com/office/drawing/2014/main" id="{A4D23EA3-FAEE-EB9A-4BF8-6F7DCC3B52A1}"/>
                </a:ext>
              </a:extLst>
            </p:cNvPr>
            <p:cNvSpPr/>
            <p:nvPr/>
          </p:nvSpPr>
          <p:spPr>
            <a:xfrm>
              <a:off x="11293746" y="749917"/>
              <a:ext cx="461934" cy="54534"/>
            </a:xfrm>
            <a:custGeom>
              <a:avLst/>
              <a:gdLst>
                <a:gd name="connsiteX0" fmla="*/ 16738 w 461934"/>
                <a:gd name="connsiteY0" fmla="*/ 18004 h 54533"/>
                <a:gd name="connsiteX1" fmla="*/ 2142 w 461934"/>
                <a:gd name="connsiteY1" fmla="*/ 19929 h 54533"/>
                <a:gd name="connsiteX2" fmla="*/ 4067 w 461934"/>
                <a:gd name="connsiteY2" fmla="*/ 34525 h 54533"/>
                <a:gd name="connsiteX3" fmla="*/ 207286 w 461934"/>
                <a:gd name="connsiteY3" fmla="*/ 23778 h 54533"/>
                <a:gd name="connsiteX4" fmla="*/ 256045 w 461934"/>
                <a:gd name="connsiteY4" fmla="*/ 23778 h 54533"/>
                <a:gd name="connsiteX5" fmla="*/ 459264 w 461934"/>
                <a:gd name="connsiteY5" fmla="*/ 34525 h 54533"/>
                <a:gd name="connsiteX6" fmla="*/ 461189 w 461934"/>
                <a:gd name="connsiteY6" fmla="*/ 19929 h 54533"/>
                <a:gd name="connsiteX7" fmla="*/ 446593 w 461934"/>
                <a:gd name="connsiteY7" fmla="*/ 18004 h 54533"/>
                <a:gd name="connsiteX8" fmla="*/ 261018 w 461934"/>
                <a:gd name="connsiteY8" fmla="*/ 3729 h 54533"/>
                <a:gd name="connsiteX9" fmla="*/ 201832 w 461934"/>
                <a:gd name="connsiteY9" fmla="*/ 3729 h 54533"/>
                <a:gd name="connsiteX10" fmla="*/ 16738 w 461934"/>
                <a:gd name="connsiteY10" fmla="*/ 18004 h 5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1934" h="54533">
                  <a:moveTo>
                    <a:pt x="16738" y="18004"/>
                  </a:moveTo>
                  <a:cubicBezTo>
                    <a:pt x="12246" y="14476"/>
                    <a:pt x="5671" y="15438"/>
                    <a:pt x="2142" y="19929"/>
                  </a:cubicBezTo>
                  <a:cubicBezTo>
                    <a:pt x="-1387" y="24420"/>
                    <a:pt x="-425" y="30996"/>
                    <a:pt x="4067" y="34525"/>
                  </a:cubicBezTo>
                  <a:cubicBezTo>
                    <a:pt x="55713" y="73821"/>
                    <a:pt x="106879" y="49923"/>
                    <a:pt x="207286" y="23778"/>
                  </a:cubicBezTo>
                  <a:cubicBezTo>
                    <a:pt x="223004" y="19769"/>
                    <a:pt x="240327" y="19769"/>
                    <a:pt x="256045" y="23778"/>
                  </a:cubicBezTo>
                  <a:cubicBezTo>
                    <a:pt x="356291" y="49762"/>
                    <a:pt x="407617" y="73821"/>
                    <a:pt x="459264" y="34525"/>
                  </a:cubicBezTo>
                  <a:cubicBezTo>
                    <a:pt x="463755" y="30996"/>
                    <a:pt x="464718" y="24580"/>
                    <a:pt x="461189" y="19929"/>
                  </a:cubicBezTo>
                  <a:cubicBezTo>
                    <a:pt x="457661" y="15438"/>
                    <a:pt x="451245" y="14476"/>
                    <a:pt x="446593" y="18004"/>
                  </a:cubicBezTo>
                  <a:cubicBezTo>
                    <a:pt x="405211" y="49441"/>
                    <a:pt x="366877" y="31157"/>
                    <a:pt x="261018" y="3729"/>
                  </a:cubicBezTo>
                  <a:cubicBezTo>
                    <a:pt x="241610" y="-1243"/>
                    <a:pt x="221240" y="-1243"/>
                    <a:pt x="201832" y="3729"/>
                  </a:cubicBezTo>
                  <a:cubicBezTo>
                    <a:pt x="96614" y="31157"/>
                    <a:pt x="58119" y="49441"/>
                    <a:pt x="16738" y="18004"/>
                  </a:cubicBezTo>
                  <a:close/>
                </a:path>
              </a:pathLst>
            </a:custGeom>
            <a:grpFill/>
            <a:ln w="1602" cap="flat">
              <a:noFill/>
              <a:prstDash val="solid"/>
              <a:miter/>
            </a:ln>
          </p:spPr>
          <p:txBody>
            <a:bodyPr rtlCol="0" anchor="ctr"/>
            <a:lstStyle/>
            <a:p>
              <a:endParaRPr lang="es-ES"/>
            </a:p>
          </p:txBody>
        </p:sp>
        <p:sp>
          <p:nvSpPr>
            <p:cNvPr id="36" name="Forma libre: forma 35">
              <a:extLst>
                <a:ext uri="{FF2B5EF4-FFF2-40B4-BE49-F238E27FC236}">
                  <a16:creationId xmlns:a16="http://schemas.microsoft.com/office/drawing/2014/main" id="{C44F0AD6-41AE-8562-2AF8-D1763A469A5C}"/>
                </a:ext>
              </a:extLst>
            </p:cNvPr>
            <p:cNvSpPr/>
            <p:nvPr/>
          </p:nvSpPr>
          <p:spPr>
            <a:xfrm>
              <a:off x="11396134" y="781715"/>
              <a:ext cx="258234" cy="421836"/>
            </a:xfrm>
            <a:custGeom>
              <a:avLst/>
              <a:gdLst>
                <a:gd name="connsiteX0" fmla="*/ 0 w 258234"/>
                <a:gd name="connsiteY0" fmla="*/ 412693 h 421835"/>
                <a:gd name="connsiteX1" fmla="*/ 10426 w 258234"/>
                <a:gd name="connsiteY1" fmla="*/ 423119 h 421835"/>
                <a:gd name="connsiteX2" fmla="*/ 248450 w 258234"/>
                <a:gd name="connsiteY2" fmla="*/ 423119 h 421835"/>
                <a:gd name="connsiteX3" fmla="*/ 258876 w 258234"/>
                <a:gd name="connsiteY3" fmla="*/ 412693 h 421835"/>
                <a:gd name="connsiteX4" fmla="*/ 139863 w 258234"/>
                <a:gd name="connsiteY4" fmla="*/ 348857 h 421835"/>
                <a:gd name="connsiteX5" fmla="*/ 139863 w 258234"/>
                <a:gd name="connsiteY5" fmla="*/ 77310 h 421835"/>
                <a:gd name="connsiteX6" fmla="*/ 166168 w 258234"/>
                <a:gd name="connsiteY6" fmla="*/ 39457 h 421835"/>
                <a:gd name="connsiteX7" fmla="*/ 129438 w 258234"/>
                <a:gd name="connsiteY7" fmla="*/ 0 h 421835"/>
                <a:gd name="connsiteX8" fmla="*/ 92707 w 258234"/>
                <a:gd name="connsiteY8" fmla="*/ 39457 h 421835"/>
                <a:gd name="connsiteX9" fmla="*/ 119012 w 258234"/>
                <a:gd name="connsiteY9" fmla="*/ 77310 h 421835"/>
                <a:gd name="connsiteX10" fmla="*/ 119012 w 258234"/>
                <a:gd name="connsiteY10" fmla="*/ 348857 h 421835"/>
                <a:gd name="connsiteX11" fmla="*/ 0 w 258234"/>
                <a:gd name="connsiteY11" fmla="*/ 412693 h 421835"/>
                <a:gd name="connsiteX12" fmla="*/ 113398 w 258234"/>
                <a:gd name="connsiteY12" fmla="*/ 39457 h 421835"/>
                <a:gd name="connsiteX13" fmla="*/ 129277 w 258234"/>
                <a:gd name="connsiteY13" fmla="*/ 20691 h 421835"/>
                <a:gd name="connsiteX14" fmla="*/ 145156 w 258234"/>
                <a:gd name="connsiteY14" fmla="*/ 39457 h 421835"/>
                <a:gd name="connsiteX15" fmla="*/ 129277 w 258234"/>
                <a:gd name="connsiteY15" fmla="*/ 58223 h 421835"/>
                <a:gd name="connsiteX16" fmla="*/ 113398 w 258234"/>
                <a:gd name="connsiteY16" fmla="*/ 39457 h 421835"/>
                <a:gd name="connsiteX17" fmla="*/ 129438 w 258234"/>
                <a:gd name="connsiteY17" fmla="*/ 369547 h 421835"/>
                <a:gd name="connsiteX18" fmla="*/ 234335 w 258234"/>
                <a:gd name="connsiteY18" fmla="*/ 402428 h 421835"/>
                <a:gd name="connsiteX19" fmla="*/ 24380 w 258234"/>
                <a:gd name="connsiteY19" fmla="*/ 402428 h 421835"/>
                <a:gd name="connsiteX20" fmla="*/ 129438 w 258234"/>
                <a:gd name="connsiteY20" fmla="*/ 369547 h 42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234" h="421835">
                  <a:moveTo>
                    <a:pt x="0" y="412693"/>
                  </a:moveTo>
                  <a:cubicBezTo>
                    <a:pt x="0" y="418468"/>
                    <a:pt x="4651" y="423119"/>
                    <a:pt x="10426" y="423119"/>
                  </a:cubicBezTo>
                  <a:lnTo>
                    <a:pt x="248450" y="423119"/>
                  </a:lnTo>
                  <a:cubicBezTo>
                    <a:pt x="254224" y="423119"/>
                    <a:pt x="258876" y="418468"/>
                    <a:pt x="258876" y="412693"/>
                  </a:cubicBezTo>
                  <a:cubicBezTo>
                    <a:pt x="258876" y="377888"/>
                    <a:pt x="208351" y="351263"/>
                    <a:pt x="139863" y="348857"/>
                  </a:cubicBezTo>
                  <a:lnTo>
                    <a:pt x="139863" y="77310"/>
                  </a:lnTo>
                  <a:cubicBezTo>
                    <a:pt x="155101" y="72498"/>
                    <a:pt x="166168" y="57421"/>
                    <a:pt x="166168" y="39457"/>
                  </a:cubicBezTo>
                  <a:cubicBezTo>
                    <a:pt x="166168" y="17643"/>
                    <a:pt x="149647" y="0"/>
                    <a:pt x="129438" y="0"/>
                  </a:cubicBezTo>
                  <a:cubicBezTo>
                    <a:pt x="109228" y="0"/>
                    <a:pt x="92707" y="17643"/>
                    <a:pt x="92707" y="39457"/>
                  </a:cubicBezTo>
                  <a:cubicBezTo>
                    <a:pt x="92707" y="57421"/>
                    <a:pt x="103775" y="72498"/>
                    <a:pt x="119012" y="77310"/>
                  </a:cubicBezTo>
                  <a:lnTo>
                    <a:pt x="119012" y="348857"/>
                  </a:lnTo>
                  <a:cubicBezTo>
                    <a:pt x="50524" y="351423"/>
                    <a:pt x="0" y="378048"/>
                    <a:pt x="0" y="412693"/>
                  </a:cubicBezTo>
                  <a:close/>
                  <a:moveTo>
                    <a:pt x="113398" y="39457"/>
                  </a:moveTo>
                  <a:cubicBezTo>
                    <a:pt x="113398" y="29192"/>
                    <a:pt x="120456" y="20691"/>
                    <a:pt x="129277" y="20691"/>
                  </a:cubicBezTo>
                  <a:cubicBezTo>
                    <a:pt x="138099" y="20691"/>
                    <a:pt x="145156" y="29031"/>
                    <a:pt x="145156" y="39457"/>
                  </a:cubicBezTo>
                  <a:cubicBezTo>
                    <a:pt x="145156" y="49722"/>
                    <a:pt x="138099" y="58223"/>
                    <a:pt x="129277" y="58223"/>
                  </a:cubicBezTo>
                  <a:cubicBezTo>
                    <a:pt x="120616" y="58223"/>
                    <a:pt x="113398" y="49882"/>
                    <a:pt x="113398" y="39457"/>
                  </a:cubicBezTo>
                  <a:close/>
                  <a:moveTo>
                    <a:pt x="129438" y="369547"/>
                  </a:moveTo>
                  <a:cubicBezTo>
                    <a:pt x="182688" y="369547"/>
                    <a:pt x="222466" y="385266"/>
                    <a:pt x="234335" y="402428"/>
                  </a:cubicBezTo>
                  <a:lnTo>
                    <a:pt x="24380" y="402428"/>
                  </a:lnTo>
                  <a:cubicBezTo>
                    <a:pt x="36249" y="385266"/>
                    <a:pt x="76187" y="369547"/>
                    <a:pt x="129438" y="369547"/>
                  </a:cubicBezTo>
                  <a:close/>
                </a:path>
              </a:pathLst>
            </a:custGeom>
            <a:grpFill/>
            <a:ln w="1602" cap="flat">
              <a:noFill/>
              <a:prstDash val="solid"/>
              <a:miter/>
            </a:ln>
          </p:spPr>
          <p:txBody>
            <a:bodyPr rtlCol="0" anchor="ctr"/>
            <a:lstStyle/>
            <a:p>
              <a:endParaRPr lang="es-ES"/>
            </a:p>
          </p:txBody>
        </p:sp>
        <p:sp>
          <p:nvSpPr>
            <p:cNvPr id="37" name="Forma libre: forma 36">
              <a:extLst>
                <a:ext uri="{FF2B5EF4-FFF2-40B4-BE49-F238E27FC236}">
                  <a16:creationId xmlns:a16="http://schemas.microsoft.com/office/drawing/2014/main" id="{0ADA9F95-866E-CFD0-EE89-F471B4B89AB3}"/>
                </a:ext>
              </a:extLst>
            </p:cNvPr>
            <p:cNvSpPr/>
            <p:nvPr/>
          </p:nvSpPr>
          <p:spPr>
            <a:xfrm>
              <a:off x="11514986" y="682110"/>
              <a:ext cx="20851" cy="56138"/>
            </a:xfrm>
            <a:custGeom>
              <a:avLst/>
              <a:gdLst>
                <a:gd name="connsiteX0" fmla="*/ 20851 w 20851"/>
                <a:gd name="connsiteY0" fmla="*/ 46514 h 56137"/>
                <a:gd name="connsiteX1" fmla="*/ 20851 w 20851"/>
                <a:gd name="connsiteY1" fmla="*/ 10426 h 56137"/>
                <a:gd name="connsiteX2" fmla="*/ 10426 w 20851"/>
                <a:gd name="connsiteY2" fmla="*/ 0 h 56137"/>
                <a:gd name="connsiteX3" fmla="*/ 0 w 20851"/>
                <a:gd name="connsiteY3" fmla="*/ 10426 h 56137"/>
                <a:gd name="connsiteX4" fmla="*/ 0 w 20851"/>
                <a:gd name="connsiteY4" fmla="*/ 46514 h 56137"/>
                <a:gd name="connsiteX5" fmla="*/ 10426 w 20851"/>
                <a:gd name="connsiteY5" fmla="*/ 56940 h 56137"/>
                <a:gd name="connsiteX6" fmla="*/ 20851 w 20851"/>
                <a:gd name="connsiteY6" fmla="*/ 46514 h 5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1" h="56137">
                  <a:moveTo>
                    <a:pt x="20851" y="46514"/>
                  </a:moveTo>
                  <a:lnTo>
                    <a:pt x="20851" y="10426"/>
                  </a:lnTo>
                  <a:cubicBezTo>
                    <a:pt x="20851" y="4651"/>
                    <a:pt x="16200" y="0"/>
                    <a:pt x="10426" y="0"/>
                  </a:cubicBezTo>
                  <a:cubicBezTo>
                    <a:pt x="4652" y="0"/>
                    <a:pt x="0" y="4651"/>
                    <a:pt x="0" y="10426"/>
                  </a:cubicBezTo>
                  <a:lnTo>
                    <a:pt x="0" y="46514"/>
                  </a:lnTo>
                  <a:cubicBezTo>
                    <a:pt x="0" y="52288"/>
                    <a:pt x="4652" y="56940"/>
                    <a:pt x="10426" y="56940"/>
                  </a:cubicBezTo>
                  <a:cubicBezTo>
                    <a:pt x="16200" y="56779"/>
                    <a:pt x="20851" y="52288"/>
                    <a:pt x="20851" y="46514"/>
                  </a:cubicBezTo>
                  <a:close/>
                </a:path>
              </a:pathLst>
            </a:custGeom>
            <a:grpFill/>
            <a:ln w="1602" cap="flat">
              <a:noFill/>
              <a:prstDash val="solid"/>
              <a:miter/>
            </a:ln>
          </p:spPr>
          <p:txBody>
            <a:bodyPr rtlCol="0" anchor="ctr"/>
            <a:lstStyle/>
            <a:p>
              <a:endParaRPr lang="es-ES"/>
            </a:p>
          </p:txBody>
        </p:sp>
        <p:sp>
          <p:nvSpPr>
            <p:cNvPr id="38" name="Forma libre: forma 37">
              <a:extLst>
                <a:ext uri="{FF2B5EF4-FFF2-40B4-BE49-F238E27FC236}">
                  <a16:creationId xmlns:a16="http://schemas.microsoft.com/office/drawing/2014/main" id="{421EC499-78A2-DBD6-0B89-3874CE7AD211}"/>
                </a:ext>
              </a:extLst>
            </p:cNvPr>
            <p:cNvSpPr/>
            <p:nvPr/>
          </p:nvSpPr>
          <p:spPr>
            <a:xfrm>
              <a:off x="11259237" y="1027438"/>
              <a:ext cx="129919" cy="59346"/>
            </a:xfrm>
            <a:custGeom>
              <a:avLst/>
              <a:gdLst>
                <a:gd name="connsiteX0" fmla="*/ 48199 w 129919"/>
                <a:gd name="connsiteY0" fmla="*/ 60469 h 59345"/>
                <a:gd name="connsiteX1" fmla="*/ 81721 w 129919"/>
                <a:gd name="connsiteY1" fmla="*/ 60469 h 59345"/>
                <a:gd name="connsiteX2" fmla="*/ 119414 w 129919"/>
                <a:gd name="connsiteY2" fmla="*/ 0 h 59345"/>
                <a:gd name="connsiteX3" fmla="*/ 10507 w 129919"/>
                <a:gd name="connsiteY3" fmla="*/ 0 h 59345"/>
                <a:gd name="connsiteX4" fmla="*/ 48199 w 129919"/>
                <a:gd name="connsiteY4" fmla="*/ 60469 h 59345"/>
                <a:gd name="connsiteX5" fmla="*/ 107545 w 129919"/>
                <a:gd name="connsiteY5" fmla="*/ 20691 h 59345"/>
                <a:gd name="connsiteX6" fmla="*/ 81561 w 129919"/>
                <a:gd name="connsiteY6" fmla="*/ 39617 h 59345"/>
                <a:gd name="connsiteX7" fmla="*/ 48039 w 129919"/>
                <a:gd name="connsiteY7" fmla="*/ 39617 h 59345"/>
                <a:gd name="connsiteX8" fmla="*/ 22055 w 129919"/>
                <a:gd name="connsiteY8" fmla="*/ 20691 h 59345"/>
                <a:gd name="connsiteX9" fmla="*/ 107545 w 129919"/>
                <a:gd name="connsiteY9" fmla="*/ 20691 h 5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919" h="59345">
                  <a:moveTo>
                    <a:pt x="48199" y="60469"/>
                  </a:moveTo>
                  <a:lnTo>
                    <a:pt x="81721" y="60469"/>
                  </a:lnTo>
                  <a:cubicBezTo>
                    <a:pt x="127915" y="60469"/>
                    <a:pt x="142030" y="0"/>
                    <a:pt x="119414" y="0"/>
                  </a:cubicBezTo>
                  <a:lnTo>
                    <a:pt x="10507" y="0"/>
                  </a:lnTo>
                  <a:cubicBezTo>
                    <a:pt x="-11788" y="0"/>
                    <a:pt x="1685" y="60469"/>
                    <a:pt x="48199" y="60469"/>
                  </a:cubicBezTo>
                  <a:close/>
                  <a:moveTo>
                    <a:pt x="107545" y="20691"/>
                  </a:moveTo>
                  <a:cubicBezTo>
                    <a:pt x="104016" y="31598"/>
                    <a:pt x="93751" y="39617"/>
                    <a:pt x="81561" y="39617"/>
                  </a:cubicBezTo>
                  <a:lnTo>
                    <a:pt x="48039" y="39617"/>
                  </a:lnTo>
                  <a:cubicBezTo>
                    <a:pt x="35849" y="39617"/>
                    <a:pt x="25584" y="31598"/>
                    <a:pt x="22055" y="20691"/>
                  </a:cubicBezTo>
                  <a:lnTo>
                    <a:pt x="107545" y="20691"/>
                  </a:lnTo>
                  <a:close/>
                </a:path>
              </a:pathLst>
            </a:custGeom>
            <a:grpFill/>
            <a:ln w="1602" cap="flat">
              <a:noFill/>
              <a:prstDash val="solid"/>
              <a:miter/>
            </a:ln>
          </p:spPr>
          <p:txBody>
            <a:bodyPr rtlCol="0" anchor="ctr"/>
            <a:lstStyle/>
            <a:p>
              <a:endParaRPr lang="es-ES"/>
            </a:p>
          </p:txBody>
        </p:sp>
        <p:sp>
          <p:nvSpPr>
            <p:cNvPr id="39" name="Forma libre: forma 38">
              <a:extLst>
                <a:ext uri="{FF2B5EF4-FFF2-40B4-BE49-F238E27FC236}">
                  <a16:creationId xmlns:a16="http://schemas.microsoft.com/office/drawing/2014/main" id="{68A73CB9-A07B-0F1D-A0D6-239C5081CC10}"/>
                </a:ext>
              </a:extLst>
            </p:cNvPr>
            <p:cNvSpPr/>
            <p:nvPr/>
          </p:nvSpPr>
          <p:spPr>
            <a:xfrm>
              <a:off x="11264586" y="811067"/>
              <a:ext cx="118691" cy="208512"/>
            </a:xfrm>
            <a:custGeom>
              <a:avLst/>
              <a:gdLst>
                <a:gd name="connsiteX0" fmla="*/ 20716 w 118691"/>
                <a:gd name="connsiteY0" fmla="*/ 201294 h 208512"/>
                <a:gd name="connsiteX1" fmla="*/ 59531 w 118691"/>
                <a:gd name="connsiteY1" fmla="*/ 51486 h 208512"/>
                <a:gd name="connsiteX2" fmla="*/ 98347 w 118691"/>
                <a:gd name="connsiteY2" fmla="*/ 201294 h 208512"/>
                <a:gd name="connsiteX3" fmla="*/ 118396 w 118691"/>
                <a:gd name="connsiteY3" fmla="*/ 196162 h 208512"/>
                <a:gd name="connsiteX4" fmla="*/ 69476 w 118691"/>
                <a:gd name="connsiteY4" fmla="*/ 7699 h 208512"/>
                <a:gd name="connsiteX5" fmla="*/ 59371 w 118691"/>
                <a:gd name="connsiteY5" fmla="*/ 0 h 208512"/>
                <a:gd name="connsiteX6" fmla="*/ 49266 w 118691"/>
                <a:gd name="connsiteY6" fmla="*/ 7699 h 208512"/>
                <a:gd name="connsiteX7" fmla="*/ 346 w 118691"/>
                <a:gd name="connsiteY7" fmla="*/ 196162 h 208512"/>
                <a:gd name="connsiteX8" fmla="*/ 20716 w 118691"/>
                <a:gd name="connsiteY8" fmla="*/ 201294 h 2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91" h="208512">
                  <a:moveTo>
                    <a:pt x="20716" y="201294"/>
                  </a:moveTo>
                  <a:lnTo>
                    <a:pt x="59531" y="51486"/>
                  </a:lnTo>
                  <a:lnTo>
                    <a:pt x="98347" y="201294"/>
                  </a:lnTo>
                  <a:cubicBezTo>
                    <a:pt x="101876" y="214607"/>
                    <a:pt x="121925" y="209314"/>
                    <a:pt x="118396" y="196162"/>
                  </a:cubicBezTo>
                  <a:lnTo>
                    <a:pt x="69476" y="7699"/>
                  </a:lnTo>
                  <a:cubicBezTo>
                    <a:pt x="68353" y="3047"/>
                    <a:pt x="64183" y="0"/>
                    <a:pt x="59371" y="0"/>
                  </a:cubicBezTo>
                  <a:cubicBezTo>
                    <a:pt x="54559" y="0"/>
                    <a:pt x="50550" y="3208"/>
                    <a:pt x="49266" y="7699"/>
                  </a:cubicBezTo>
                  <a:lnTo>
                    <a:pt x="346" y="196162"/>
                  </a:lnTo>
                  <a:cubicBezTo>
                    <a:pt x="-2862" y="209314"/>
                    <a:pt x="17188" y="214447"/>
                    <a:pt x="20716" y="201294"/>
                  </a:cubicBezTo>
                  <a:close/>
                </a:path>
              </a:pathLst>
            </a:custGeom>
            <a:grpFill/>
            <a:ln w="1602" cap="flat">
              <a:noFill/>
              <a:prstDash val="solid"/>
              <a:miter/>
            </a:ln>
          </p:spPr>
          <p:txBody>
            <a:bodyPr rtlCol="0" anchor="ctr"/>
            <a:lstStyle/>
            <a:p>
              <a:endParaRPr lang="es-ES"/>
            </a:p>
          </p:txBody>
        </p:sp>
        <p:sp>
          <p:nvSpPr>
            <p:cNvPr id="40" name="Forma libre: forma 39">
              <a:extLst>
                <a:ext uri="{FF2B5EF4-FFF2-40B4-BE49-F238E27FC236}">
                  <a16:creationId xmlns:a16="http://schemas.microsoft.com/office/drawing/2014/main" id="{9C8BFC29-C020-9C83-6344-06A141905057}"/>
                </a:ext>
              </a:extLst>
            </p:cNvPr>
            <p:cNvSpPr/>
            <p:nvPr/>
          </p:nvSpPr>
          <p:spPr>
            <a:xfrm>
              <a:off x="11661986" y="1027438"/>
              <a:ext cx="129919" cy="59346"/>
            </a:xfrm>
            <a:custGeom>
              <a:avLst/>
              <a:gdLst>
                <a:gd name="connsiteX0" fmla="*/ 10507 w 129919"/>
                <a:gd name="connsiteY0" fmla="*/ 0 h 59345"/>
                <a:gd name="connsiteX1" fmla="*/ 48199 w 129919"/>
                <a:gd name="connsiteY1" fmla="*/ 60469 h 59345"/>
                <a:gd name="connsiteX2" fmla="*/ 81722 w 129919"/>
                <a:gd name="connsiteY2" fmla="*/ 60469 h 59345"/>
                <a:gd name="connsiteX3" fmla="*/ 119414 w 129919"/>
                <a:gd name="connsiteY3" fmla="*/ 0 h 59345"/>
                <a:gd name="connsiteX4" fmla="*/ 10507 w 129919"/>
                <a:gd name="connsiteY4" fmla="*/ 0 h 59345"/>
                <a:gd name="connsiteX5" fmla="*/ 81722 w 129919"/>
                <a:gd name="connsiteY5" fmla="*/ 39617 h 59345"/>
                <a:gd name="connsiteX6" fmla="*/ 48199 w 129919"/>
                <a:gd name="connsiteY6" fmla="*/ 39617 h 59345"/>
                <a:gd name="connsiteX7" fmla="*/ 22215 w 129919"/>
                <a:gd name="connsiteY7" fmla="*/ 20691 h 59345"/>
                <a:gd name="connsiteX8" fmla="*/ 107705 w 129919"/>
                <a:gd name="connsiteY8" fmla="*/ 20691 h 59345"/>
                <a:gd name="connsiteX9" fmla="*/ 81722 w 129919"/>
                <a:gd name="connsiteY9" fmla="*/ 39617 h 5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919" h="59345">
                  <a:moveTo>
                    <a:pt x="10507" y="0"/>
                  </a:moveTo>
                  <a:cubicBezTo>
                    <a:pt x="-11788" y="0"/>
                    <a:pt x="1685" y="60469"/>
                    <a:pt x="48199" y="60469"/>
                  </a:cubicBezTo>
                  <a:lnTo>
                    <a:pt x="81722" y="60469"/>
                  </a:lnTo>
                  <a:cubicBezTo>
                    <a:pt x="127915" y="60469"/>
                    <a:pt x="142030" y="0"/>
                    <a:pt x="119414" y="0"/>
                  </a:cubicBezTo>
                  <a:lnTo>
                    <a:pt x="10507" y="0"/>
                  </a:lnTo>
                  <a:close/>
                  <a:moveTo>
                    <a:pt x="81722" y="39617"/>
                  </a:moveTo>
                  <a:lnTo>
                    <a:pt x="48199" y="39617"/>
                  </a:lnTo>
                  <a:cubicBezTo>
                    <a:pt x="36009" y="39617"/>
                    <a:pt x="25744" y="31598"/>
                    <a:pt x="22215" y="20691"/>
                  </a:cubicBezTo>
                  <a:lnTo>
                    <a:pt x="107705" y="20691"/>
                  </a:lnTo>
                  <a:cubicBezTo>
                    <a:pt x="104177" y="31758"/>
                    <a:pt x="93751" y="39617"/>
                    <a:pt x="81722" y="39617"/>
                  </a:cubicBezTo>
                  <a:close/>
                </a:path>
              </a:pathLst>
            </a:custGeom>
            <a:grpFill/>
            <a:ln w="1602" cap="flat">
              <a:noFill/>
              <a:prstDash val="solid"/>
              <a:miter/>
            </a:ln>
          </p:spPr>
          <p:txBody>
            <a:bodyPr rtlCol="0" anchor="ctr"/>
            <a:lstStyle/>
            <a:p>
              <a:endParaRPr lang="es-ES"/>
            </a:p>
          </p:txBody>
        </p:sp>
        <p:sp>
          <p:nvSpPr>
            <p:cNvPr id="41" name="Forma libre: forma 40">
              <a:extLst>
                <a:ext uri="{FF2B5EF4-FFF2-40B4-BE49-F238E27FC236}">
                  <a16:creationId xmlns:a16="http://schemas.microsoft.com/office/drawing/2014/main" id="{971E0D61-EEC3-1CD5-C40D-8B6C852DD724}"/>
                </a:ext>
              </a:extLst>
            </p:cNvPr>
            <p:cNvSpPr/>
            <p:nvPr/>
          </p:nvSpPr>
          <p:spPr>
            <a:xfrm>
              <a:off x="11667429" y="810906"/>
              <a:ext cx="117088" cy="208512"/>
            </a:xfrm>
            <a:custGeom>
              <a:avLst/>
              <a:gdLst>
                <a:gd name="connsiteX0" fmla="*/ 69542 w 117087"/>
                <a:gd name="connsiteY0" fmla="*/ 7699 h 208512"/>
                <a:gd name="connsiteX1" fmla="*/ 59437 w 117087"/>
                <a:gd name="connsiteY1" fmla="*/ 0 h 208512"/>
                <a:gd name="connsiteX2" fmla="*/ 49332 w 117087"/>
                <a:gd name="connsiteY2" fmla="*/ 7699 h 208512"/>
                <a:gd name="connsiteX3" fmla="*/ 412 w 117087"/>
                <a:gd name="connsiteY3" fmla="*/ 196162 h 208512"/>
                <a:gd name="connsiteX4" fmla="*/ 20461 w 117087"/>
                <a:gd name="connsiteY4" fmla="*/ 201294 h 208512"/>
                <a:gd name="connsiteX5" fmla="*/ 59276 w 117087"/>
                <a:gd name="connsiteY5" fmla="*/ 51486 h 208512"/>
                <a:gd name="connsiteX6" fmla="*/ 98092 w 117087"/>
                <a:gd name="connsiteY6" fmla="*/ 201294 h 208512"/>
                <a:gd name="connsiteX7" fmla="*/ 118141 w 117087"/>
                <a:gd name="connsiteY7" fmla="*/ 196162 h 208512"/>
                <a:gd name="connsiteX8" fmla="*/ 69542 w 117087"/>
                <a:gd name="connsiteY8" fmla="*/ 7699 h 2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87" h="208512">
                  <a:moveTo>
                    <a:pt x="69542" y="7699"/>
                  </a:moveTo>
                  <a:cubicBezTo>
                    <a:pt x="68419" y="3047"/>
                    <a:pt x="64249" y="0"/>
                    <a:pt x="59437" y="0"/>
                  </a:cubicBezTo>
                  <a:cubicBezTo>
                    <a:pt x="54785" y="0"/>
                    <a:pt x="50615" y="3208"/>
                    <a:pt x="49332" y="7699"/>
                  </a:cubicBezTo>
                  <a:lnTo>
                    <a:pt x="412" y="196162"/>
                  </a:lnTo>
                  <a:cubicBezTo>
                    <a:pt x="-3117" y="209474"/>
                    <a:pt x="17093" y="214767"/>
                    <a:pt x="20461" y="201294"/>
                  </a:cubicBezTo>
                  <a:lnTo>
                    <a:pt x="59276" y="51486"/>
                  </a:lnTo>
                  <a:lnTo>
                    <a:pt x="98092" y="201294"/>
                  </a:lnTo>
                  <a:cubicBezTo>
                    <a:pt x="101460" y="214607"/>
                    <a:pt x="121670" y="209314"/>
                    <a:pt x="118141" y="196162"/>
                  </a:cubicBezTo>
                  <a:lnTo>
                    <a:pt x="69542" y="7699"/>
                  </a:lnTo>
                  <a:close/>
                </a:path>
              </a:pathLst>
            </a:custGeom>
            <a:grpFill/>
            <a:ln w="1602" cap="flat">
              <a:noFill/>
              <a:prstDash val="solid"/>
              <a:miter/>
            </a:ln>
          </p:spPr>
          <p:txBody>
            <a:bodyPr rtlCol="0" anchor="ctr"/>
            <a:lstStyle/>
            <a:p>
              <a:endParaRPr lang="es-ES"/>
            </a:p>
          </p:txBody>
        </p:sp>
        <p:sp>
          <p:nvSpPr>
            <p:cNvPr id="42" name="Forma libre: forma 41">
              <a:extLst>
                <a:ext uri="{FF2B5EF4-FFF2-40B4-BE49-F238E27FC236}">
                  <a16:creationId xmlns:a16="http://schemas.microsoft.com/office/drawing/2014/main" id="{3DFAF8D8-5876-045C-7E9C-364942D861C2}"/>
                </a:ext>
              </a:extLst>
            </p:cNvPr>
            <p:cNvSpPr/>
            <p:nvPr/>
          </p:nvSpPr>
          <p:spPr>
            <a:xfrm>
              <a:off x="11159553" y="585553"/>
              <a:ext cx="874147" cy="885374"/>
            </a:xfrm>
            <a:custGeom>
              <a:avLst/>
              <a:gdLst>
                <a:gd name="connsiteX0" fmla="*/ 865004 w 874146"/>
                <a:gd name="connsiteY0" fmla="*/ 705573 h 885374"/>
                <a:gd name="connsiteX1" fmla="*/ 762673 w 874146"/>
                <a:gd name="connsiteY1" fmla="*/ 705573 h 885374"/>
                <a:gd name="connsiteX2" fmla="*/ 752247 w 874146"/>
                <a:gd name="connsiteY2" fmla="*/ 715998 h 885374"/>
                <a:gd name="connsiteX3" fmla="*/ 762673 w 874146"/>
                <a:gd name="connsiteY3" fmla="*/ 726424 h 885374"/>
                <a:gd name="connsiteX4" fmla="*/ 854578 w 874146"/>
                <a:gd name="connsiteY4" fmla="*/ 726424 h 885374"/>
                <a:gd name="connsiteX5" fmla="*/ 793468 w 874146"/>
                <a:gd name="connsiteY5" fmla="*/ 864844 h 885374"/>
                <a:gd name="connsiteX6" fmla="*/ 732198 w 874146"/>
                <a:gd name="connsiteY6" fmla="*/ 715998 h 885374"/>
                <a:gd name="connsiteX7" fmla="*/ 732198 w 874146"/>
                <a:gd name="connsiteY7" fmla="*/ 10426 h 885374"/>
                <a:gd name="connsiteX8" fmla="*/ 721772 w 874146"/>
                <a:gd name="connsiteY8" fmla="*/ 0 h 885374"/>
                <a:gd name="connsiteX9" fmla="*/ 10426 w 874146"/>
                <a:gd name="connsiteY9" fmla="*/ 0 h 885374"/>
                <a:gd name="connsiteX10" fmla="*/ 0 w 874146"/>
                <a:gd name="connsiteY10" fmla="*/ 10426 h 885374"/>
                <a:gd name="connsiteX11" fmla="*/ 0 w 874146"/>
                <a:gd name="connsiteY11" fmla="*/ 689694 h 885374"/>
                <a:gd name="connsiteX12" fmla="*/ 195841 w 874146"/>
                <a:gd name="connsiteY12" fmla="*/ 885534 h 885374"/>
                <a:gd name="connsiteX13" fmla="*/ 721612 w 874146"/>
                <a:gd name="connsiteY13" fmla="*/ 885534 h 885374"/>
                <a:gd name="connsiteX14" fmla="*/ 732037 w 874146"/>
                <a:gd name="connsiteY14" fmla="*/ 875109 h 885374"/>
                <a:gd name="connsiteX15" fmla="*/ 721612 w 874146"/>
                <a:gd name="connsiteY15" fmla="*/ 864683 h 885374"/>
                <a:gd name="connsiteX16" fmla="*/ 195681 w 874146"/>
                <a:gd name="connsiteY16" fmla="*/ 864683 h 885374"/>
                <a:gd name="connsiteX17" fmla="*/ 20530 w 874146"/>
                <a:gd name="connsiteY17" fmla="*/ 689533 h 885374"/>
                <a:gd name="connsiteX18" fmla="*/ 20530 w 874146"/>
                <a:gd name="connsiteY18" fmla="*/ 20691 h 885374"/>
                <a:gd name="connsiteX19" fmla="*/ 711186 w 874146"/>
                <a:gd name="connsiteY19" fmla="*/ 20691 h 885374"/>
                <a:gd name="connsiteX20" fmla="*/ 711186 w 874146"/>
                <a:gd name="connsiteY20" fmla="*/ 715838 h 885374"/>
                <a:gd name="connsiteX21" fmla="*/ 793308 w 874146"/>
                <a:gd name="connsiteY21" fmla="*/ 885534 h 885374"/>
                <a:gd name="connsiteX22" fmla="*/ 875429 w 874146"/>
                <a:gd name="connsiteY22" fmla="*/ 715838 h 885374"/>
                <a:gd name="connsiteX23" fmla="*/ 865004 w 874146"/>
                <a:gd name="connsiteY23" fmla="*/ 705573 h 88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4146" h="885374">
                  <a:moveTo>
                    <a:pt x="865004" y="705573"/>
                  </a:moveTo>
                  <a:lnTo>
                    <a:pt x="762673" y="705573"/>
                  </a:lnTo>
                  <a:cubicBezTo>
                    <a:pt x="756899" y="705573"/>
                    <a:pt x="752247" y="710224"/>
                    <a:pt x="752247" y="715998"/>
                  </a:cubicBezTo>
                  <a:cubicBezTo>
                    <a:pt x="752247" y="721772"/>
                    <a:pt x="756899" y="726424"/>
                    <a:pt x="762673" y="726424"/>
                  </a:cubicBezTo>
                  <a:lnTo>
                    <a:pt x="854578" y="726424"/>
                  </a:lnTo>
                  <a:cubicBezTo>
                    <a:pt x="852172" y="808545"/>
                    <a:pt x="821217" y="864844"/>
                    <a:pt x="793468" y="864844"/>
                  </a:cubicBezTo>
                  <a:cubicBezTo>
                    <a:pt x="764437" y="864844"/>
                    <a:pt x="732198" y="803734"/>
                    <a:pt x="732198" y="715998"/>
                  </a:cubicBezTo>
                  <a:lnTo>
                    <a:pt x="732198" y="10426"/>
                  </a:lnTo>
                  <a:cubicBezTo>
                    <a:pt x="732198" y="4651"/>
                    <a:pt x="727546" y="0"/>
                    <a:pt x="721772" y="0"/>
                  </a:cubicBezTo>
                  <a:lnTo>
                    <a:pt x="10426" y="0"/>
                  </a:lnTo>
                  <a:cubicBezTo>
                    <a:pt x="4651" y="0"/>
                    <a:pt x="0" y="4651"/>
                    <a:pt x="0" y="10426"/>
                  </a:cubicBezTo>
                  <a:lnTo>
                    <a:pt x="0" y="689694"/>
                  </a:lnTo>
                  <a:cubicBezTo>
                    <a:pt x="0" y="797639"/>
                    <a:pt x="87896" y="885534"/>
                    <a:pt x="195841" y="885534"/>
                  </a:cubicBezTo>
                  <a:lnTo>
                    <a:pt x="721612" y="885534"/>
                  </a:lnTo>
                  <a:cubicBezTo>
                    <a:pt x="727386" y="885534"/>
                    <a:pt x="732037" y="880883"/>
                    <a:pt x="732037" y="875109"/>
                  </a:cubicBezTo>
                  <a:cubicBezTo>
                    <a:pt x="732037" y="869335"/>
                    <a:pt x="727386" y="864683"/>
                    <a:pt x="721612" y="864683"/>
                  </a:cubicBezTo>
                  <a:lnTo>
                    <a:pt x="195681" y="864683"/>
                  </a:lnTo>
                  <a:cubicBezTo>
                    <a:pt x="99123" y="864683"/>
                    <a:pt x="20530" y="786090"/>
                    <a:pt x="20530" y="689533"/>
                  </a:cubicBezTo>
                  <a:lnTo>
                    <a:pt x="20530" y="20691"/>
                  </a:lnTo>
                  <a:lnTo>
                    <a:pt x="711186" y="20691"/>
                  </a:lnTo>
                  <a:lnTo>
                    <a:pt x="711186" y="715838"/>
                  </a:lnTo>
                  <a:cubicBezTo>
                    <a:pt x="711186" y="810951"/>
                    <a:pt x="747275" y="885534"/>
                    <a:pt x="793308" y="885534"/>
                  </a:cubicBezTo>
                  <a:cubicBezTo>
                    <a:pt x="839341" y="885534"/>
                    <a:pt x="875429" y="810951"/>
                    <a:pt x="875429" y="715838"/>
                  </a:cubicBezTo>
                  <a:cubicBezTo>
                    <a:pt x="875429" y="710224"/>
                    <a:pt x="870778" y="705573"/>
                    <a:pt x="865004" y="705573"/>
                  </a:cubicBezTo>
                  <a:close/>
                </a:path>
              </a:pathLst>
            </a:custGeom>
            <a:grpFill/>
            <a:ln w="1602" cap="flat">
              <a:noFill/>
              <a:prstDash val="solid"/>
              <a:miter/>
            </a:ln>
          </p:spPr>
          <p:txBody>
            <a:bodyPr rtlCol="0" anchor="ctr"/>
            <a:lstStyle/>
            <a:p>
              <a:endParaRPr lang="es-ES"/>
            </a:p>
          </p:txBody>
        </p:sp>
        <p:sp>
          <p:nvSpPr>
            <p:cNvPr id="43" name="Forma libre: forma 42">
              <a:extLst>
                <a:ext uri="{FF2B5EF4-FFF2-40B4-BE49-F238E27FC236}">
                  <a16:creationId xmlns:a16="http://schemas.microsoft.com/office/drawing/2014/main" id="{46E36DA3-ACB2-2188-B846-54ED71E32369}"/>
                </a:ext>
              </a:extLst>
            </p:cNvPr>
            <p:cNvSpPr/>
            <p:nvPr/>
          </p:nvSpPr>
          <p:spPr>
            <a:xfrm>
              <a:off x="11293803" y="1370681"/>
              <a:ext cx="522884" cy="20851"/>
            </a:xfrm>
            <a:custGeom>
              <a:avLst/>
              <a:gdLst>
                <a:gd name="connsiteX0" fmla="*/ 10426 w 522884"/>
                <a:gd name="connsiteY0" fmla="*/ 20851 h 20851"/>
                <a:gd name="connsiteX1" fmla="*/ 512779 w 522884"/>
                <a:gd name="connsiteY1" fmla="*/ 20851 h 20851"/>
                <a:gd name="connsiteX2" fmla="*/ 523205 w 522884"/>
                <a:gd name="connsiteY2" fmla="*/ 10426 h 20851"/>
                <a:gd name="connsiteX3" fmla="*/ 512779 w 522884"/>
                <a:gd name="connsiteY3" fmla="*/ 0 h 20851"/>
                <a:gd name="connsiteX4" fmla="*/ 10426 w 522884"/>
                <a:gd name="connsiteY4" fmla="*/ 0 h 20851"/>
                <a:gd name="connsiteX5" fmla="*/ 0 w 522884"/>
                <a:gd name="connsiteY5" fmla="*/ 10426 h 20851"/>
                <a:gd name="connsiteX6" fmla="*/ 10426 w 522884"/>
                <a:gd name="connsiteY6" fmla="*/ 20851 h 2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84" h="20851">
                  <a:moveTo>
                    <a:pt x="10426" y="20851"/>
                  </a:moveTo>
                  <a:lnTo>
                    <a:pt x="512779" y="20851"/>
                  </a:lnTo>
                  <a:cubicBezTo>
                    <a:pt x="518553" y="20851"/>
                    <a:pt x="523205" y="16200"/>
                    <a:pt x="523205" y="10426"/>
                  </a:cubicBezTo>
                  <a:cubicBezTo>
                    <a:pt x="523205" y="4651"/>
                    <a:pt x="518553" y="0"/>
                    <a:pt x="512779" y="0"/>
                  </a:cubicBezTo>
                  <a:lnTo>
                    <a:pt x="10426" y="0"/>
                  </a:lnTo>
                  <a:cubicBezTo>
                    <a:pt x="4651" y="0"/>
                    <a:pt x="0" y="4651"/>
                    <a:pt x="0" y="10426"/>
                  </a:cubicBezTo>
                  <a:cubicBezTo>
                    <a:pt x="0" y="16200"/>
                    <a:pt x="4651" y="20851"/>
                    <a:pt x="10426" y="20851"/>
                  </a:cubicBezTo>
                  <a:close/>
                </a:path>
              </a:pathLst>
            </a:custGeom>
            <a:grpFill/>
            <a:ln w="1602" cap="flat">
              <a:noFill/>
              <a:prstDash val="solid"/>
              <a:miter/>
            </a:ln>
          </p:spPr>
          <p:txBody>
            <a:bodyPr rtlCol="0" anchor="ctr"/>
            <a:lstStyle/>
            <a:p>
              <a:endParaRPr lang="es-ES"/>
            </a:p>
          </p:txBody>
        </p:sp>
      </p:grpSp>
      <p:pic>
        <p:nvPicPr>
          <p:cNvPr id="44" name="Gráfico 43">
            <a:extLst>
              <a:ext uri="{FF2B5EF4-FFF2-40B4-BE49-F238E27FC236}">
                <a16:creationId xmlns:a16="http://schemas.microsoft.com/office/drawing/2014/main" id="{E3B59957-BD59-7B75-1FB6-56B0CFB15D7E}"/>
              </a:ext>
            </a:extLst>
          </p:cNvPr>
          <p:cNvPicPr>
            <a:picLocks noChangeAspect="1"/>
          </p:cNvPicPr>
          <p:nvPr/>
        </p:nvPicPr>
        <p:blipFill>
          <a:blip r:embed="rId5">
            <a:extLst>
              <a:ext uri="{96DAC541-7B7A-43D3-8B79-37D633B846F1}">
                <asvg:svgBlip xmlns="" xmlns:asvg="http://schemas.microsoft.com/office/drawing/2016/SVG/main" r:embed="rId8"/>
              </a:ext>
            </a:extLst>
          </a:blip>
          <a:stretch>
            <a:fillRect/>
          </a:stretch>
        </p:blipFill>
        <p:spPr>
          <a:xfrm>
            <a:off x="365263" y="3419679"/>
            <a:ext cx="346433" cy="346433"/>
          </a:xfrm>
          <a:prstGeom prst="rect">
            <a:avLst/>
          </a:prstGeom>
        </p:spPr>
      </p:pic>
      <p:grpSp>
        <p:nvGrpSpPr>
          <p:cNvPr id="45" name="Grupo 44">
            <a:extLst>
              <a:ext uri="{FF2B5EF4-FFF2-40B4-BE49-F238E27FC236}">
                <a16:creationId xmlns:a16="http://schemas.microsoft.com/office/drawing/2014/main" id="{D040CCB0-EE30-1BE3-94A0-00E56CF91CAB}"/>
              </a:ext>
            </a:extLst>
          </p:cNvPr>
          <p:cNvGrpSpPr/>
          <p:nvPr/>
        </p:nvGrpSpPr>
        <p:grpSpPr>
          <a:xfrm>
            <a:off x="365263" y="5070706"/>
            <a:ext cx="350724" cy="266903"/>
            <a:chOff x="3396177" y="1927198"/>
            <a:chExt cx="908685" cy="691515"/>
          </a:xfrm>
          <a:solidFill>
            <a:schemeClr val="tx1"/>
          </a:solidFill>
        </p:grpSpPr>
        <p:sp>
          <p:nvSpPr>
            <p:cNvPr id="46" name="Forma libre: forma 45">
              <a:extLst>
                <a:ext uri="{FF2B5EF4-FFF2-40B4-BE49-F238E27FC236}">
                  <a16:creationId xmlns:a16="http://schemas.microsoft.com/office/drawing/2014/main" id="{69E33FC3-1A4F-EF35-68C5-FF13052BDF78}"/>
                </a:ext>
              </a:extLst>
            </p:cNvPr>
            <p:cNvSpPr/>
            <p:nvPr/>
          </p:nvSpPr>
          <p:spPr>
            <a:xfrm>
              <a:off x="3396177" y="1927198"/>
              <a:ext cx="908685" cy="691515"/>
            </a:xfrm>
            <a:custGeom>
              <a:avLst/>
              <a:gdLst>
                <a:gd name="connsiteX0" fmla="*/ 4286 w 908685"/>
                <a:gd name="connsiteY0" fmla="*/ 596074 h 691515"/>
                <a:gd name="connsiteX1" fmla="*/ 4286 w 908685"/>
                <a:gd name="connsiteY1" fmla="*/ 617620 h 691515"/>
                <a:gd name="connsiteX2" fmla="*/ 78353 w 908685"/>
                <a:gd name="connsiteY2" fmla="*/ 691686 h 691515"/>
                <a:gd name="connsiteX3" fmla="*/ 835190 w 908685"/>
                <a:gd name="connsiteY3" fmla="*/ 691686 h 691515"/>
                <a:gd name="connsiteX4" fmla="*/ 909257 w 908685"/>
                <a:gd name="connsiteY4" fmla="*/ 617620 h 691515"/>
                <a:gd name="connsiteX5" fmla="*/ 909257 w 908685"/>
                <a:gd name="connsiteY5" fmla="*/ 596074 h 691515"/>
                <a:gd name="connsiteX6" fmla="*/ 906742 w 908685"/>
                <a:gd name="connsiteY6" fmla="*/ 588359 h 691515"/>
                <a:gd name="connsiteX7" fmla="*/ 823017 w 908685"/>
                <a:gd name="connsiteY7" fmla="*/ 473545 h 691515"/>
                <a:gd name="connsiteX8" fmla="*/ 823017 w 908685"/>
                <a:gd name="connsiteY8" fmla="*/ 50521 h 691515"/>
                <a:gd name="connsiteX9" fmla="*/ 776783 w 908685"/>
                <a:gd name="connsiteY9" fmla="*/ 4286 h 691515"/>
                <a:gd name="connsiteX10" fmla="*/ 128873 w 908685"/>
                <a:gd name="connsiteY10" fmla="*/ 4286 h 691515"/>
                <a:gd name="connsiteX11" fmla="*/ 82639 w 908685"/>
                <a:gd name="connsiteY11" fmla="*/ 50521 h 691515"/>
                <a:gd name="connsiteX12" fmla="*/ 82639 w 908685"/>
                <a:gd name="connsiteY12" fmla="*/ 473831 h 691515"/>
                <a:gd name="connsiteX13" fmla="*/ 6515 w 908685"/>
                <a:gd name="connsiteY13" fmla="*/ 588702 h 691515"/>
                <a:gd name="connsiteX14" fmla="*/ 4286 w 908685"/>
                <a:gd name="connsiteY14" fmla="*/ 596074 h 691515"/>
                <a:gd name="connsiteX15" fmla="*/ 100241 w 908685"/>
                <a:gd name="connsiteY15" fmla="*/ 488690 h 691515"/>
                <a:gd name="connsiteX16" fmla="*/ 805701 w 908685"/>
                <a:gd name="connsiteY16" fmla="*/ 488690 h 691515"/>
                <a:gd name="connsiteX17" fmla="*/ 875252 w 908685"/>
                <a:gd name="connsiteY17" fmla="*/ 584073 h 691515"/>
                <a:gd name="connsiteX18" fmla="*/ 547897 w 908685"/>
                <a:gd name="connsiteY18" fmla="*/ 584073 h 691515"/>
                <a:gd name="connsiteX19" fmla="*/ 537839 w 908685"/>
                <a:gd name="connsiteY19" fmla="*/ 590074 h 691515"/>
                <a:gd name="connsiteX20" fmla="*/ 523665 w 908685"/>
                <a:gd name="connsiteY20" fmla="*/ 616363 h 691515"/>
                <a:gd name="connsiteX21" fmla="*/ 389706 w 908685"/>
                <a:gd name="connsiteY21" fmla="*/ 616363 h 691515"/>
                <a:gd name="connsiteX22" fmla="*/ 375533 w 908685"/>
                <a:gd name="connsiteY22" fmla="*/ 590074 h 691515"/>
                <a:gd name="connsiteX23" fmla="*/ 365474 w 908685"/>
                <a:gd name="connsiteY23" fmla="*/ 584073 h 691515"/>
                <a:gd name="connsiteX24" fmla="*/ 36976 w 908685"/>
                <a:gd name="connsiteY24" fmla="*/ 584073 h 691515"/>
                <a:gd name="connsiteX25" fmla="*/ 100241 w 908685"/>
                <a:gd name="connsiteY25" fmla="*/ 488690 h 691515"/>
                <a:gd name="connsiteX26" fmla="*/ 886339 w 908685"/>
                <a:gd name="connsiteY26" fmla="*/ 617620 h 691515"/>
                <a:gd name="connsiteX27" fmla="*/ 835133 w 908685"/>
                <a:gd name="connsiteY27" fmla="*/ 668826 h 691515"/>
                <a:gd name="connsiteX28" fmla="*/ 78296 w 908685"/>
                <a:gd name="connsiteY28" fmla="*/ 668826 h 691515"/>
                <a:gd name="connsiteX29" fmla="*/ 27089 w 908685"/>
                <a:gd name="connsiteY29" fmla="*/ 617620 h 691515"/>
                <a:gd name="connsiteX30" fmla="*/ 27089 w 908685"/>
                <a:gd name="connsiteY30" fmla="*/ 606933 h 691515"/>
                <a:gd name="connsiteX31" fmla="*/ 358673 w 908685"/>
                <a:gd name="connsiteY31" fmla="*/ 606933 h 691515"/>
                <a:gd name="connsiteX32" fmla="*/ 372847 w 908685"/>
                <a:gd name="connsiteY32" fmla="*/ 633222 h 691515"/>
                <a:gd name="connsiteX33" fmla="*/ 382905 w 908685"/>
                <a:gd name="connsiteY33" fmla="*/ 639223 h 691515"/>
                <a:gd name="connsiteX34" fmla="*/ 530524 w 908685"/>
                <a:gd name="connsiteY34" fmla="*/ 639223 h 691515"/>
                <a:gd name="connsiteX35" fmla="*/ 540582 w 908685"/>
                <a:gd name="connsiteY35" fmla="*/ 633222 h 691515"/>
                <a:gd name="connsiteX36" fmla="*/ 554755 w 908685"/>
                <a:gd name="connsiteY36" fmla="*/ 606933 h 691515"/>
                <a:gd name="connsiteX37" fmla="*/ 886339 w 908685"/>
                <a:gd name="connsiteY37" fmla="*/ 606933 h 691515"/>
                <a:gd name="connsiteX38" fmla="*/ 886339 w 908685"/>
                <a:gd name="connsiteY38" fmla="*/ 617620 h 691515"/>
                <a:gd name="connsiteX39" fmla="*/ 105556 w 908685"/>
                <a:gd name="connsiteY39" fmla="*/ 50521 h 691515"/>
                <a:gd name="connsiteX40" fmla="*/ 128930 w 908685"/>
                <a:gd name="connsiteY40" fmla="*/ 27146 h 691515"/>
                <a:gd name="connsiteX41" fmla="*/ 776726 w 908685"/>
                <a:gd name="connsiteY41" fmla="*/ 27146 h 691515"/>
                <a:gd name="connsiteX42" fmla="*/ 800100 w 908685"/>
                <a:gd name="connsiteY42" fmla="*/ 50521 h 691515"/>
                <a:gd name="connsiteX43" fmla="*/ 800100 w 908685"/>
                <a:gd name="connsiteY43" fmla="*/ 465830 h 691515"/>
                <a:gd name="connsiteX44" fmla="*/ 105556 w 908685"/>
                <a:gd name="connsiteY44" fmla="*/ 465830 h 691515"/>
                <a:gd name="connsiteX45" fmla="*/ 105556 w 908685"/>
                <a:gd name="connsiteY45" fmla="*/ 50521 h 69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8685" h="691515">
                  <a:moveTo>
                    <a:pt x="4286" y="596074"/>
                  </a:moveTo>
                  <a:cubicBezTo>
                    <a:pt x="4286" y="598646"/>
                    <a:pt x="4286" y="617620"/>
                    <a:pt x="4286" y="617620"/>
                  </a:cubicBezTo>
                  <a:cubicBezTo>
                    <a:pt x="4286" y="658425"/>
                    <a:pt x="37490" y="691686"/>
                    <a:pt x="78353" y="691686"/>
                  </a:cubicBezTo>
                  <a:lnTo>
                    <a:pt x="835190" y="691686"/>
                  </a:lnTo>
                  <a:cubicBezTo>
                    <a:pt x="875995" y="691686"/>
                    <a:pt x="909257" y="658482"/>
                    <a:pt x="909257" y="617620"/>
                  </a:cubicBezTo>
                  <a:cubicBezTo>
                    <a:pt x="909257" y="617620"/>
                    <a:pt x="909371" y="599503"/>
                    <a:pt x="909257" y="596074"/>
                  </a:cubicBezTo>
                  <a:cubicBezTo>
                    <a:pt x="909142" y="592703"/>
                    <a:pt x="907656" y="589616"/>
                    <a:pt x="906742" y="588359"/>
                  </a:cubicBezTo>
                  <a:cubicBezTo>
                    <a:pt x="905828" y="587102"/>
                    <a:pt x="823017" y="473545"/>
                    <a:pt x="823017" y="473545"/>
                  </a:cubicBezTo>
                  <a:lnTo>
                    <a:pt x="823017" y="50521"/>
                  </a:lnTo>
                  <a:cubicBezTo>
                    <a:pt x="823017" y="25032"/>
                    <a:pt x="802272" y="4286"/>
                    <a:pt x="776783" y="4286"/>
                  </a:cubicBezTo>
                  <a:lnTo>
                    <a:pt x="128873" y="4286"/>
                  </a:lnTo>
                  <a:cubicBezTo>
                    <a:pt x="103384" y="4286"/>
                    <a:pt x="82639" y="25032"/>
                    <a:pt x="82639" y="50521"/>
                  </a:cubicBezTo>
                  <a:lnTo>
                    <a:pt x="82639" y="473831"/>
                  </a:lnTo>
                  <a:cubicBezTo>
                    <a:pt x="82639" y="473831"/>
                    <a:pt x="8344" y="585959"/>
                    <a:pt x="6515" y="588702"/>
                  </a:cubicBezTo>
                  <a:cubicBezTo>
                    <a:pt x="5372" y="590359"/>
                    <a:pt x="4286" y="593503"/>
                    <a:pt x="4286" y="596074"/>
                  </a:cubicBezTo>
                  <a:close/>
                  <a:moveTo>
                    <a:pt x="100241" y="488690"/>
                  </a:moveTo>
                  <a:lnTo>
                    <a:pt x="805701" y="488690"/>
                  </a:lnTo>
                  <a:lnTo>
                    <a:pt x="875252" y="584073"/>
                  </a:lnTo>
                  <a:lnTo>
                    <a:pt x="547897" y="584073"/>
                  </a:lnTo>
                  <a:cubicBezTo>
                    <a:pt x="543668" y="584073"/>
                    <a:pt x="539839" y="586359"/>
                    <a:pt x="537839" y="590074"/>
                  </a:cubicBezTo>
                  <a:lnTo>
                    <a:pt x="523665" y="616363"/>
                  </a:lnTo>
                  <a:lnTo>
                    <a:pt x="389706" y="616363"/>
                  </a:lnTo>
                  <a:lnTo>
                    <a:pt x="375533" y="590074"/>
                  </a:lnTo>
                  <a:cubicBezTo>
                    <a:pt x="373533" y="586359"/>
                    <a:pt x="369703" y="584073"/>
                    <a:pt x="365474" y="584073"/>
                  </a:cubicBezTo>
                  <a:lnTo>
                    <a:pt x="36976" y="584073"/>
                  </a:lnTo>
                  <a:lnTo>
                    <a:pt x="100241" y="488690"/>
                  </a:lnTo>
                  <a:close/>
                  <a:moveTo>
                    <a:pt x="886339" y="617620"/>
                  </a:moveTo>
                  <a:cubicBezTo>
                    <a:pt x="886339" y="645852"/>
                    <a:pt x="863365" y="668826"/>
                    <a:pt x="835133" y="668826"/>
                  </a:cubicBezTo>
                  <a:lnTo>
                    <a:pt x="78296" y="668826"/>
                  </a:lnTo>
                  <a:cubicBezTo>
                    <a:pt x="50063" y="668826"/>
                    <a:pt x="27089" y="645852"/>
                    <a:pt x="27089" y="617620"/>
                  </a:cubicBezTo>
                  <a:lnTo>
                    <a:pt x="27089" y="606933"/>
                  </a:lnTo>
                  <a:lnTo>
                    <a:pt x="358673" y="606933"/>
                  </a:lnTo>
                  <a:lnTo>
                    <a:pt x="372847" y="633222"/>
                  </a:lnTo>
                  <a:cubicBezTo>
                    <a:pt x="374847" y="636937"/>
                    <a:pt x="378676" y="639223"/>
                    <a:pt x="382905" y="639223"/>
                  </a:cubicBezTo>
                  <a:lnTo>
                    <a:pt x="530524" y="639223"/>
                  </a:lnTo>
                  <a:cubicBezTo>
                    <a:pt x="534753" y="639223"/>
                    <a:pt x="538582" y="636937"/>
                    <a:pt x="540582" y="633222"/>
                  </a:cubicBezTo>
                  <a:lnTo>
                    <a:pt x="554755" y="606933"/>
                  </a:lnTo>
                  <a:lnTo>
                    <a:pt x="886339" y="606933"/>
                  </a:lnTo>
                  <a:lnTo>
                    <a:pt x="886339" y="617620"/>
                  </a:lnTo>
                  <a:close/>
                  <a:moveTo>
                    <a:pt x="105556" y="50521"/>
                  </a:moveTo>
                  <a:cubicBezTo>
                    <a:pt x="105556" y="37662"/>
                    <a:pt x="116015" y="27146"/>
                    <a:pt x="128930" y="27146"/>
                  </a:cubicBezTo>
                  <a:lnTo>
                    <a:pt x="776726" y="27146"/>
                  </a:lnTo>
                  <a:cubicBezTo>
                    <a:pt x="789584" y="27146"/>
                    <a:pt x="800100" y="37605"/>
                    <a:pt x="800100" y="50521"/>
                  </a:cubicBezTo>
                  <a:lnTo>
                    <a:pt x="800100" y="465830"/>
                  </a:lnTo>
                  <a:lnTo>
                    <a:pt x="105556" y="465830"/>
                  </a:lnTo>
                  <a:lnTo>
                    <a:pt x="105556" y="50521"/>
                  </a:lnTo>
                  <a:close/>
                </a:path>
              </a:pathLst>
            </a:custGeom>
            <a:grpFill/>
            <a:ln w="9525" cap="flat">
              <a:noFill/>
              <a:prstDash val="solid"/>
              <a:miter/>
            </a:ln>
          </p:spPr>
          <p:txBody>
            <a:bodyPr rtlCol="0" anchor="ctr"/>
            <a:lstStyle/>
            <a:p>
              <a:endParaRPr lang="es-ES"/>
            </a:p>
          </p:txBody>
        </p:sp>
        <p:sp>
          <p:nvSpPr>
            <p:cNvPr id="47" name="Forma libre: forma 46">
              <a:extLst>
                <a:ext uri="{FF2B5EF4-FFF2-40B4-BE49-F238E27FC236}">
                  <a16:creationId xmlns:a16="http://schemas.microsoft.com/office/drawing/2014/main" id="{852C2D7E-EF6F-A000-9B92-9FA7D3467ABE}"/>
                </a:ext>
              </a:extLst>
            </p:cNvPr>
            <p:cNvSpPr/>
            <p:nvPr/>
          </p:nvSpPr>
          <p:spPr>
            <a:xfrm>
              <a:off x="3608832" y="2215348"/>
              <a:ext cx="28575" cy="165735"/>
            </a:xfrm>
            <a:custGeom>
              <a:avLst/>
              <a:gdLst>
                <a:gd name="connsiteX0" fmla="*/ 15716 w 28575"/>
                <a:gd name="connsiteY0" fmla="*/ 4286 h 165735"/>
                <a:gd name="connsiteX1" fmla="*/ 4286 w 28575"/>
                <a:gd name="connsiteY1" fmla="*/ 15716 h 165735"/>
                <a:gd name="connsiteX2" fmla="*/ 4286 w 28575"/>
                <a:gd name="connsiteY2" fmla="*/ 155677 h 165735"/>
                <a:gd name="connsiteX3" fmla="*/ 15716 w 28575"/>
                <a:gd name="connsiteY3" fmla="*/ 167107 h 165735"/>
                <a:gd name="connsiteX4" fmla="*/ 27146 w 28575"/>
                <a:gd name="connsiteY4" fmla="*/ 155677 h 165735"/>
                <a:gd name="connsiteX5" fmla="*/ 27146 w 28575"/>
                <a:gd name="connsiteY5" fmla="*/ 15716 h 165735"/>
                <a:gd name="connsiteX6" fmla="*/ 15716 w 28575"/>
                <a:gd name="connsiteY6" fmla="*/ 4286 h 16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65735">
                  <a:moveTo>
                    <a:pt x="15716" y="4286"/>
                  </a:moveTo>
                  <a:cubicBezTo>
                    <a:pt x="9430" y="4286"/>
                    <a:pt x="4286" y="9430"/>
                    <a:pt x="4286" y="15716"/>
                  </a:cubicBezTo>
                  <a:lnTo>
                    <a:pt x="4286" y="155677"/>
                  </a:lnTo>
                  <a:cubicBezTo>
                    <a:pt x="4286" y="161963"/>
                    <a:pt x="9430" y="167107"/>
                    <a:pt x="15716" y="167107"/>
                  </a:cubicBezTo>
                  <a:cubicBezTo>
                    <a:pt x="22003" y="167107"/>
                    <a:pt x="27146" y="161963"/>
                    <a:pt x="27146" y="155677"/>
                  </a:cubicBezTo>
                  <a:lnTo>
                    <a:pt x="27146" y="15716"/>
                  </a:lnTo>
                  <a:cubicBezTo>
                    <a:pt x="27146" y="9373"/>
                    <a:pt x="22003" y="4286"/>
                    <a:pt x="15716" y="4286"/>
                  </a:cubicBezTo>
                  <a:close/>
                </a:path>
              </a:pathLst>
            </a:custGeom>
            <a:grpFill/>
            <a:ln w="9525" cap="flat">
              <a:noFill/>
              <a:prstDash val="solid"/>
              <a:miter/>
            </a:ln>
          </p:spPr>
          <p:txBody>
            <a:bodyPr rtlCol="0" anchor="ctr"/>
            <a:lstStyle/>
            <a:p>
              <a:endParaRPr lang="es-ES"/>
            </a:p>
          </p:txBody>
        </p:sp>
        <p:sp>
          <p:nvSpPr>
            <p:cNvPr id="48" name="Forma libre: forma 47">
              <a:extLst>
                <a:ext uri="{FF2B5EF4-FFF2-40B4-BE49-F238E27FC236}">
                  <a16:creationId xmlns:a16="http://schemas.microsoft.com/office/drawing/2014/main" id="{AB1DDFE2-5469-2DB8-CF6A-EA273C50E84F}"/>
                </a:ext>
              </a:extLst>
            </p:cNvPr>
            <p:cNvSpPr/>
            <p:nvPr/>
          </p:nvSpPr>
          <p:spPr>
            <a:xfrm>
              <a:off x="3622662" y="1975090"/>
              <a:ext cx="154305" cy="154305"/>
            </a:xfrm>
            <a:custGeom>
              <a:avLst/>
              <a:gdLst>
                <a:gd name="connsiteX0" fmla="*/ 78353 w 154305"/>
                <a:gd name="connsiteY0" fmla="*/ 152419 h 154305"/>
                <a:gd name="connsiteX1" fmla="*/ 152419 w 154305"/>
                <a:gd name="connsiteY1" fmla="*/ 78353 h 154305"/>
                <a:gd name="connsiteX2" fmla="*/ 78353 w 154305"/>
                <a:gd name="connsiteY2" fmla="*/ 4286 h 154305"/>
                <a:gd name="connsiteX3" fmla="*/ 4286 w 154305"/>
                <a:gd name="connsiteY3" fmla="*/ 78353 h 154305"/>
                <a:gd name="connsiteX4" fmla="*/ 78353 w 154305"/>
                <a:gd name="connsiteY4" fmla="*/ 152419 h 154305"/>
                <a:gd name="connsiteX5" fmla="*/ 78353 w 154305"/>
                <a:gd name="connsiteY5" fmla="*/ 27146 h 154305"/>
                <a:gd name="connsiteX6" fmla="*/ 129559 w 154305"/>
                <a:gd name="connsiteY6" fmla="*/ 78353 h 154305"/>
                <a:gd name="connsiteX7" fmla="*/ 78353 w 154305"/>
                <a:gd name="connsiteY7" fmla="*/ 129559 h 154305"/>
                <a:gd name="connsiteX8" fmla="*/ 27146 w 154305"/>
                <a:gd name="connsiteY8" fmla="*/ 78353 h 154305"/>
                <a:gd name="connsiteX9" fmla="*/ 78353 w 154305"/>
                <a:gd name="connsiteY9" fmla="*/ 27146 h 1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5" h="154305">
                  <a:moveTo>
                    <a:pt x="78353" y="152419"/>
                  </a:moveTo>
                  <a:cubicBezTo>
                    <a:pt x="119158" y="152419"/>
                    <a:pt x="152419" y="119215"/>
                    <a:pt x="152419" y="78353"/>
                  </a:cubicBezTo>
                  <a:cubicBezTo>
                    <a:pt x="152419" y="37547"/>
                    <a:pt x="119215" y="4286"/>
                    <a:pt x="78353" y="4286"/>
                  </a:cubicBezTo>
                  <a:cubicBezTo>
                    <a:pt x="37490" y="4286"/>
                    <a:pt x="4286" y="37490"/>
                    <a:pt x="4286" y="78353"/>
                  </a:cubicBezTo>
                  <a:cubicBezTo>
                    <a:pt x="4286" y="119158"/>
                    <a:pt x="37548" y="152419"/>
                    <a:pt x="78353" y="152419"/>
                  </a:cubicBezTo>
                  <a:close/>
                  <a:moveTo>
                    <a:pt x="78353" y="27146"/>
                  </a:moveTo>
                  <a:cubicBezTo>
                    <a:pt x="106585" y="27146"/>
                    <a:pt x="129559" y="50120"/>
                    <a:pt x="129559" y="78353"/>
                  </a:cubicBezTo>
                  <a:cubicBezTo>
                    <a:pt x="129559" y="106585"/>
                    <a:pt x="106585" y="129559"/>
                    <a:pt x="78353" y="129559"/>
                  </a:cubicBezTo>
                  <a:cubicBezTo>
                    <a:pt x="50120" y="129559"/>
                    <a:pt x="27146" y="106585"/>
                    <a:pt x="27146" y="78353"/>
                  </a:cubicBezTo>
                  <a:cubicBezTo>
                    <a:pt x="27146" y="50120"/>
                    <a:pt x="50120" y="27146"/>
                    <a:pt x="78353" y="27146"/>
                  </a:cubicBezTo>
                  <a:close/>
                </a:path>
              </a:pathLst>
            </a:custGeom>
            <a:grpFill/>
            <a:ln w="9525" cap="flat">
              <a:noFill/>
              <a:prstDash val="solid"/>
              <a:miter/>
            </a:ln>
          </p:spPr>
          <p:txBody>
            <a:bodyPr rtlCol="0" anchor="ctr"/>
            <a:lstStyle/>
            <a:p>
              <a:endParaRPr lang="es-ES"/>
            </a:p>
          </p:txBody>
        </p:sp>
        <p:sp>
          <p:nvSpPr>
            <p:cNvPr id="49" name="Forma libre: forma 48">
              <a:extLst>
                <a:ext uri="{FF2B5EF4-FFF2-40B4-BE49-F238E27FC236}">
                  <a16:creationId xmlns:a16="http://schemas.microsoft.com/office/drawing/2014/main" id="{C3AB60C0-7C68-229D-DF62-A6E31089055F}"/>
                </a:ext>
              </a:extLst>
            </p:cNvPr>
            <p:cNvSpPr/>
            <p:nvPr/>
          </p:nvSpPr>
          <p:spPr>
            <a:xfrm>
              <a:off x="3541738" y="2130938"/>
              <a:ext cx="462915" cy="251460"/>
            </a:xfrm>
            <a:custGeom>
              <a:avLst/>
              <a:gdLst>
                <a:gd name="connsiteX0" fmla="*/ 460915 w 462915"/>
                <a:gd name="connsiteY0" fmla="*/ 111614 h 251460"/>
                <a:gd name="connsiteX1" fmla="*/ 403479 w 462915"/>
                <a:gd name="connsiteY1" fmla="*/ 84125 h 251460"/>
                <a:gd name="connsiteX2" fmla="*/ 361074 w 462915"/>
                <a:gd name="connsiteY2" fmla="*/ 98984 h 251460"/>
                <a:gd name="connsiteX3" fmla="*/ 355416 w 462915"/>
                <a:gd name="connsiteY3" fmla="*/ 97841 h 251460"/>
                <a:gd name="connsiteX4" fmla="*/ 267176 w 462915"/>
                <a:gd name="connsiteY4" fmla="*/ 19088 h 251460"/>
                <a:gd name="connsiteX5" fmla="*/ 218370 w 462915"/>
                <a:gd name="connsiteY5" fmla="*/ 4286 h 251460"/>
                <a:gd name="connsiteX6" fmla="*/ 100241 w 462915"/>
                <a:gd name="connsiteY6" fmla="*/ 4286 h 251460"/>
                <a:gd name="connsiteX7" fmla="*/ 4286 w 462915"/>
                <a:gd name="connsiteY7" fmla="*/ 100241 h 251460"/>
                <a:gd name="connsiteX8" fmla="*/ 4286 w 462915"/>
                <a:gd name="connsiteY8" fmla="*/ 238373 h 251460"/>
                <a:gd name="connsiteX9" fmla="*/ 15716 w 462915"/>
                <a:gd name="connsiteY9" fmla="*/ 249803 h 251460"/>
                <a:gd name="connsiteX10" fmla="*/ 27146 w 462915"/>
                <a:gd name="connsiteY10" fmla="*/ 238373 h 251460"/>
                <a:gd name="connsiteX11" fmla="*/ 27146 w 462915"/>
                <a:gd name="connsiteY11" fmla="*/ 100241 h 251460"/>
                <a:gd name="connsiteX12" fmla="*/ 100241 w 462915"/>
                <a:gd name="connsiteY12" fmla="*/ 27146 h 251460"/>
                <a:gd name="connsiteX13" fmla="*/ 217913 w 462915"/>
                <a:gd name="connsiteY13" fmla="*/ 27146 h 251460"/>
                <a:gd name="connsiteX14" fmla="*/ 252203 w 462915"/>
                <a:gd name="connsiteY14" fmla="*/ 36347 h 251460"/>
                <a:gd name="connsiteX15" fmla="*/ 340157 w 462915"/>
                <a:gd name="connsiteY15" fmla="*/ 114814 h 251460"/>
                <a:gd name="connsiteX16" fmla="*/ 368560 w 462915"/>
                <a:gd name="connsiteY16" fmla="*/ 120587 h 251460"/>
                <a:gd name="connsiteX17" fmla="*/ 411137 w 462915"/>
                <a:gd name="connsiteY17" fmla="*/ 105670 h 251460"/>
                <a:gd name="connsiteX18" fmla="*/ 439369 w 462915"/>
                <a:gd name="connsiteY18" fmla="*/ 119215 h 251460"/>
                <a:gd name="connsiteX19" fmla="*/ 425825 w 462915"/>
                <a:gd name="connsiteY19" fmla="*/ 147447 h 251460"/>
                <a:gd name="connsiteX20" fmla="*/ 354501 w 462915"/>
                <a:gd name="connsiteY20" fmla="*/ 172536 h 251460"/>
                <a:gd name="connsiteX21" fmla="*/ 345072 w 462915"/>
                <a:gd name="connsiteY21" fmla="*/ 173679 h 251460"/>
                <a:gd name="connsiteX22" fmla="*/ 332156 w 462915"/>
                <a:gd name="connsiteY22" fmla="*/ 168078 h 251460"/>
                <a:gd name="connsiteX23" fmla="*/ 243345 w 462915"/>
                <a:gd name="connsiteY23" fmla="*/ 88297 h 251460"/>
                <a:gd name="connsiteX24" fmla="*/ 231057 w 462915"/>
                <a:gd name="connsiteY24" fmla="*/ 86354 h 251460"/>
                <a:gd name="connsiteX25" fmla="*/ 224257 w 462915"/>
                <a:gd name="connsiteY25" fmla="*/ 96812 h 251460"/>
                <a:gd name="connsiteX26" fmla="*/ 224257 w 462915"/>
                <a:gd name="connsiteY26" fmla="*/ 238430 h 251460"/>
                <a:gd name="connsiteX27" fmla="*/ 235687 w 462915"/>
                <a:gd name="connsiteY27" fmla="*/ 249860 h 251460"/>
                <a:gd name="connsiteX28" fmla="*/ 247117 w 462915"/>
                <a:gd name="connsiteY28" fmla="*/ 238430 h 251460"/>
                <a:gd name="connsiteX29" fmla="*/ 247117 w 462915"/>
                <a:gd name="connsiteY29" fmla="*/ 122472 h 251460"/>
                <a:gd name="connsiteX30" fmla="*/ 316897 w 462915"/>
                <a:gd name="connsiteY30" fmla="*/ 185109 h 251460"/>
                <a:gd name="connsiteX31" fmla="*/ 342557 w 462915"/>
                <a:gd name="connsiteY31" fmla="*/ 196425 h 251460"/>
                <a:gd name="connsiteX32" fmla="*/ 343529 w 462915"/>
                <a:gd name="connsiteY32" fmla="*/ 196539 h 251460"/>
                <a:gd name="connsiteX33" fmla="*/ 362160 w 462915"/>
                <a:gd name="connsiteY33" fmla="*/ 194139 h 251460"/>
                <a:gd name="connsiteX34" fmla="*/ 433483 w 462915"/>
                <a:gd name="connsiteY34" fmla="*/ 169050 h 251460"/>
                <a:gd name="connsiteX35" fmla="*/ 460915 w 462915"/>
                <a:gd name="connsiteY35" fmla="*/ 111614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62915" h="251460">
                  <a:moveTo>
                    <a:pt x="460915" y="111614"/>
                  </a:moveTo>
                  <a:cubicBezTo>
                    <a:pt x="452685" y="88240"/>
                    <a:pt x="426968" y="75895"/>
                    <a:pt x="403479" y="84125"/>
                  </a:cubicBezTo>
                  <a:cubicBezTo>
                    <a:pt x="403479" y="84125"/>
                    <a:pt x="386848" y="90068"/>
                    <a:pt x="361074" y="98984"/>
                  </a:cubicBezTo>
                  <a:cubicBezTo>
                    <a:pt x="359759" y="99441"/>
                    <a:pt x="356445" y="98755"/>
                    <a:pt x="355416" y="97841"/>
                  </a:cubicBezTo>
                  <a:cubicBezTo>
                    <a:pt x="319069" y="65208"/>
                    <a:pt x="267348" y="19260"/>
                    <a:pt x="267176" y="19088"/>
                  </a:cubicBezTo>
                  <a:cubicBezTo>
                    <a:pt x="255461" y="9144"/>
                    <a:pt x="231858" y="4801"/>
                    <a:pt x="218370" y="4286"/>
                  </a:cubicBezTo>
                  <a:lnTo>
                    <a:pt x="100241" y="4286"/>
                  </a:lnTo>
                  <a:cubicBezTo>
                    <a:pt x="47320" y="4286"/>
                    <a:pt x="4286" y="47320"/>
                    <a:pt x="4286" y="100241"/>
                  </a:cubicBezTo>
                  <a:lnTo>
                    <a:pt x="4286" y="238373"/>
                  </a:lnTo>
                  <a:cubicBezTo>
                    <a:pt x="4286" y="244659"/>
                    <a:pt x="9430" y="249803"/>
                    <a:pt x="15716" y="249803"/>
                  </a:cubicBezTo>
                  <a:cubicBezTo>
                    <a:pt x="22003" y="249803"/>
                    <a:pt x="27146" y="244659"/>
                    <a:pt x="27146" y="238373"/>
                  </a:cubicBezTo>
                  <a:lnTo>
                    <a:pt x="27146" y="100241"/>
                  </a:lnTo>
                  <a:cubicBezTo>
                    <a:pt x="27146" y="59950"/>
                    <a:pt x="59950" y="27146"/>
                    <a:pt x="100241" y="27146"/>
                  </a:cubicBezTo>
                  <a:lnTo>
                    <a:pt x="217913" y="27146"/>
                  </a:lnTo>
                  <a:cubicBezTo>
                    <a:pt x="230772" y="27661"/>
                    <a:pt x="247174" y="32118"/>
                    <a:pt x="252203" y="36347"/>
                  </a:cubicBezTo>
                  <a:cubicBezTo>
                    <a:pt x="252203" y="36347"/>
                    <a:pt x="303924" y="82296"/>
                    <a:pt x="340157" y="114814"/>
                  </a:cubicBezTo>
                  <a:cubicBezTo>
                    <a:pt x="347415" y="121330"/>
                    <a:pt x="359359" y="123787"/>
                    <a:pt x="368560" y="120587"/>
                  </a:cubicBezTo>
                  <a:cubicBezTo>
                    <a:pt x="394449" y="111671"/>
                    <a:pt x="411137" y="105670"/>
                    <a:pt x="411137" y="105670"/>
                  </a:cubicBezTo>
                  <a:cubicBezTo>
                    <a:pt x="422681" y="101613"/>
                    <a:pt x="435312" y="107671"/>
                    <a:pt x="439369" y="119215"/>
                  </a:cubicBezTo>
                  <a:cubicBezTo>
                    <a:pt x="443427" y="130702"/>
                    <a:pt x="437369" y="143389"/>
                    <a:pt x="425825" y="147447"/>
                  </a:cubicBezTo>
                  <a:lnTo>
                    <a:pt x="354501" y="172536"/>
                  </a:lnTo>
                  <a:cubicBezTo>
                    <a:pt x="352330" y="173279"/>
                    <a:pt x="348386" y="173736"/>
                    <a:pt x="345072" y="173679"/>
                  </a:cubicBezTo>
                  <a:cubicBezTo>
                    <a:pt x="340214" y="172936"/>
                    <a:pt x="335070" y="170764"/>
                    <a:pt x="332156" y="168078"/>
                  </a:cubicBezTo>
                  <a:cubicBezTo>
                    <a:pt x="332156" y="168078"/>
                    <a:pt x="277978" y="119501"/>
                    <a:pt x="243345" y="88297"/>
                  </a:cubicBezTo>
                  <a:cubicBezTo>
                    <a:pt x="239973" y="85268"/>
                    <a:pt x="235172" y="84525"/>
                    <a:pt x="231057" y="86354"/>
                  </a:cubicBezTo>
                  <a:cubicBezTo>
                    <a:pt x="226943" y="88182"/>
                    <a:pt x="224257" y="92297"/>
                    <a:pt x="224257" y="96812"/>
                  </a:cubicBezTo>
                  <a:lnTo>
                    <a:pt x="224257" y="238430"/>
                  </a:lnTo>
                  <a:cubicBezTo>
                    <a:pt x="224257" y="244716"/>
                    <a:pt x="229400" y="249860"/>
                    <a:pt x="235687" y="249860"/>
                  </a:cubicBezTo>
                  <a:cubicBezTo>
                    <a:pt x="241973" y="249860"/>
                    <a:pt x="247117" y="244716"/>
                    <a:pt x="247117" y="238430"/>
                  </a:cubicBezTo>
                  <a:lnTo>
                    <a:pt x="247117" y="122472"/>
                  </a:lnTo>
                  <a:cubicBezTo>
                    <a:pt x="279635" y="151676"/>
                    <a:pt x="316897" y="185109"/>
                    <a:pt x="316897" y="185109"/>
                  </a:cubicBezTo>
                  <a:cubicBezTo>
                    <a:pt x="323298" y="190881"/>
                    <a:pt x="332899" y="195110"/>
                    <a:pt x="342557" y="196425"/>
                  </a:cubicBezTo>
                  <a:cubicBezTo>
                    <a:pt x="342900" y="196482"/>
                    <a:pt x="343186" y="196482"/>
                    <a:pt x="343529" y="196539"/>
                  </a:cubicBezTo>
                  <a:cubicBezTo>
                    <a:pt x="345986" y="196653"/>
                    <a:pt x="354501" y="196825"/>
                    <a:pt x="362160" y="194139"/>
                  </a:cubicBezTo>
                  <a:lnTo>
                    <a:pt x="433483" y="169050"/>
                  </a:lnTo>
                  <a:cubicBezTo>
                    <a:pt x="456857" y="160706"/>
                    <a:pt x="469202" y="134988"/>
                    <a:pt x="460915" y="111614"/>
                  </a:cubicBezTo>
                  <a:close/>
                </a:path>
              </a:pathLst>
            </a:custGeom>
            <a:grpFill/>
            <a:ln w="9525" cap="flat">
              <a:noFill/>
              <a:prstDash val="solid"/>
              <a:miter/>
            </a:ln>
          </p:spPr>
          <p:txBody>
            <a:bodyPr rtlCol="0" anchor="ctr"/>
            <a:lstStyle/>
            <a:p>
              <a:endParaRPr lang="es-ES"/>
            </a:p>
          </p:txBody>
        </p:sp>
        <p:sp>
          <p:nvSpPr>
            <p:cNvPr id="50" name="Forma libre: forma 49">
              <a:extLst>
                <a:ext uri="{FF2B5EF4-FFF2-40B4-BE49-F238E27FC236}">
                  <a16:creationId xmlns:a16="http://schemas.microsoft.com/office/drawing/2014/main" id="{D56D1E65-48B9-3C36-4FFC-F3C1F6503002}"/>
                </a:ext>
              </a:extLst>
            </p:cNvPr>
            <p:cNvSpPr/>
            <p:nvPr/>
          </p:nvSpPr>
          <p:spPr>
            <a:xfrm>
              <a:off x="3894753" y="2052471"/>
              <a:ext cx="268605" cy="320040"/>
            </a:xfrm>
            <a:custGeom>
              <a:avLst/>
              <a:gdLst>
                <a:gd name="connsiteX0" fmla="*/ 240659 w 268605"/>
                <a:gd name="connsiteY0" fmla="*/ 4286 h 320040"/>
                <a:gd name="connsiteX1" fmla="*/ 32861 w 268605"/>
                <a:gd name="connsiteY1" fmla="*/ 4286 h 320040"/>
                <a:gd name="connsiteX2" fmla="*/ 4286 w 268605"/>
                <a:gd name="connsiteY2" fmla="*/ 32861 h 320040"/>
                <a:gd name="connsiteX3" fmla="*/ 4286 w 268605"/>
                <a:gd name="connsiteY3" fmla="*/ 140932 h 320040"/>
                <a:gd name="connsiteX4" fmla="*/ 15716 w 268605"/>
                <a:gd name="connsiteY4" fmla="*/ 152362 h 320040"/>
                <a:gd name="connsiteX5" fmla="*/ 27146 w 268605"/>
                <a:gd name="connsiteY5" fmla="*/ 140932 h 320040"/>
                <a:gd name="connsiteX6" fmla="*/ 27146 w 268605"/>
                <a:gd name="connsiteY6" fmla="*/ 32861 h 320040"/>
                <a:gd name="connsiteX7" fmla="*/ 32861 w 268605"/>
                <a:gd name="connsiteY7" fmla="*/ 27146 h 320040"/>
                <a:gd name="connsiteX8" fmla="*/ 240659 w 268605"/>
                <a:gd name="connsiteY8" fmla="*/ 27146 h 320040"/>
                <a:gd name="connsiteX9" fmla="*/ 246374 w 268605"/>
                <a:gd name="connsiteY9" fmla="*/ 32861 h 320040"/>
                <a:gd name="connsiteX10" fmla="*/ 246374 w 268605"/>
                <a:gd name="connsiteY10" fmla="*/ 287350 h 320040"/>
                <a:gd name="connsiteX11" fmla="*/ 240659 w 268605"/>
                <a:gd name="connsiteY11" fmla="*/ 293065 h 320040"/>
                <a:gd name="connsiteX12" fmla="*/ 32861 w 268605"/>
                <a:gd name="connsiteY12" fmla="*/ 293065 h 320040"/>
                <a:gd name="connsiteX13" fmla="*/ 30690 w 268605"/>
                <a:gd name="connsiteY13" fmla="*/ 292665 h 320040"/>
                <a:gd name="connsiteX14" fmla="*/ 15773 w 268605"/>
                <a:gd name="connsiteY14" fmla="*/ 298895 h 320040"/>
                <a:gd name="connsiteX15" fmla="*/ 22003 w 268605"/>
                <a:gd name="connsiteY15" fmla="*/ 313811 h 320040"/>
                <a:gd name="connsiteX16" fmla="*/ 32861 w 268605"/>
                <a:gd name="connsiteY16" fmla="*/ 315925 h 320040"/>
                <a:gd name="connsiteX17" fmla="*/ 240659 w 268605"/>
                <a:gd name="connsiteY17" fmla="*/ 315925 h 320040"/>
                <a:gd name="connsiteX18" fmla="*/ 269234 w 268605"/>
                <a:gd name="connsiteY18" fmla="*/ 287350 h 320040"/>
                <a:gd name="connsiteX19" fmla="*/ 269234 w 268605"/>
                <a:gd name="connsiteY19" fmla="*/ 32861 h 320040"/>
                <a:gd name="connsiteX20" fmla="*/ 240659 w 268605"/>
                <a:gd name="connsiteY20" fmla="*/ 4286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605" h="320040">
                  <a:moveTo>
                    <a:pt x="240659" y="4286"/>
                  </a:moveTo>
                  <a:lnTo>
                    <a:pt x="32861" y="4286"/>
                  </a:lnTo>
                  <a:cubicBezTo>
                    <a:pt x="17088" y="4286"/>
                    <a:pt x="4286" y="17088"/>
                    <a:pt x="4286" y="32861"/>
                  </a:cubicBezTo>
                  <a:lnTo>
                    <a:pt x="4286" y="140932"/>
                  </a:lnTo>
                  <a:cubicBezTo>
                    <a:pt x="4286" y="147218"/>
                    <a:pt x="9430" y="152362"/>
                    <a:pt x="15716" y="152362"/>
                  </a:cubicBezTo>
                  <a:cubicBezTo>
                    <a:pt x="22003" y="152362"/>
                    <a:pt x="27146" y="147218"/>
                    <a:pt x="27146" y="140932"/>
                  </a:cubicBezTo>
                  <a:lnTo>
                    <a:pt x="27146" y="32861"/>
                  </a:lnTo>
                  <a:cubicBezTo>
                    <a:pt x="27146" y="29718"/>
                    <a:pt x="29718" y="27146"/>
                    <a:pt x="32861" y="27146"/>
                  </a:cubicBezTo>
                  <a:lnTo>
                    <a:pt x="240659" y="27146"/>
                  </a:lnTo>
                  <a:cubicBezTo>
                    <a:pt x="243802" y="27146"/>
                    <a:pt x="246374" y="29718"/>
                    <a:pt x="246374" y="32861"/>
                  </a:cubicBezTo>
                  <a:lnTo>
                    <a:pt x="246374" y="287350"/>
                  </a:lnTo>
                  <a:cubicBezTo>
                    <a:pt x="246374" y="290494"/>
                    <a:pt x="243802" y="293065"/>
                    <a:pt x="240659" y="293065"/>
                  </a:cubicBezTo>
                  <a:lnTo>
                    <a:pt x="32861" y="293065"/>
                  </a:lnTo>
                  <a:cubicBezTo>
                    <a:pt x="32118" y="293065"/>
                    <a:pt x="31375" y="292951"/>
                    <a:pt x="30690" y="292665"/>
                  </a:cubicBezTo>
                  <a:cubicBezTo>
                    <a:pt x="24860" y="290265"/>
                    <a:pt x="18174" y="293065"/>
                    <a:pt x="15773" y="298895"/>
                  </a:cubicBezTo>
                  <a:cubicBezTo>
                    <a:pt x="13373" y="304724"/>
                    <a:pt x="16174" y="311410"/>
                    <a:pt x="22003" y="313811"/>
                  </a:cubicBezTo>
                  <a:cubicBezTo>
                    <a:pt x="25432" y="315239"/>
                    <a:pt x="29090" y="315925"/>
                    <a:pt x="32861" y="315925"/>
                  </a:cubicBezTo>
                  <a:lnTo>
                    <a:pt x="240659" y="315925"/>
                  </a:lnTo>
                  <a:cubicBezTo>
                    <a:pt x="256432" y="315925"/>
                    <a:pt x="269234" y="303124"/>
                    <a:pt x="269234" y="287350"/>
                  </a:cubicBezTo>
                  <a:lnTo>
                    <a:pt x="269234" y="32861"/>
                  </a:lnTo>
                  <a:cubicBezTo>
                    <a:pt x="269234" y="17088"/>
                    <a:pt x="256432" y="4286"/>
                    <a:pt x="240659" y="4286"/>
                  </a:cubicBezTo>
                  <a:close/>
                </a:path>
              </a:pathLst>
            </a:custGeom>
            <a:grpFill/>
            <a:ln w="9525" cap="flat">
              <a:noFill/>
              <a:prstDash val="solid"/>
              <a:miter/>
            </a:ln>
          </p:spPr>
          <p:txBody>
            <a:bodyPr rtlCol="0" anchor="ctr"/>
            <a:lstStyle/>
            <a:p>
              <a:endParaRPr lang="es-ES"/>
            </a:p>
          </p:txBody>
        </p:sp>
      </p:grpSp>
      <p:sp>
        <p:nvSpPr>
          <p:cNvPr id="51" name="Marcador de número de diapositiva 1">
            <a:extLst>
              <a:ext uri="{FF2B5EF4-FFF2-40B4-BE49-F238E27FC236}">
                <a16:creationId xmlns:a16="http://schemas.microsoft.com/office/drawing/2014/main" id="{879543CA-F0AF-2B65-524F-C1982723BFF8}"/>
              </a:ext>
            </a:extLst>
          </p:cNvPr>
          <p:cNvSpPr txBox="1">
            <a:spLocks/>
          </p:cNvSpPr>
          <p:nvPr/>
        </p:nvSpPr>
        <p:spPr>
          <a:xfrm>
            <a:off x="0" y="6437288"/>
            <a:ext cx="2047368" cy="420712"/>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BFCD6-C37F-4D4F-B6AD-71D3A36D527F}" type="slidenum">
              <a:rPr lang="es-ES" sz="1600" b="1" smtClean="0">
                <a:solidFill>
                  <a:schemeClr val="tx2"/>
                </a:solidFill>
              </a:rPr>
              <a:pPr/>
              <a:t>7</a:t>
            </a:fld>
            <a:endParaRPr lang="es-ES" sz="1600" b="1" dirty="0">
              <a:solidFill>
                <a:schemeClr val="tx2"/>
              </a:solidFill>
            </a:endParaRPr>
          </a:p>
        </p:txBody>
      </p:sp>
    </p:spTree>
    <p:extLst>
      <p:ext uri="{BB962C8B-B14F-4D97-AF65-F5344CB8AC3E}">
        <p14:creationId xmlns:p14="http://schemas.microsoft.com/office/powerpoint/2010/main" val="4033511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37">
            <a:extLst>
              <a:ext uri="{FF2B5EF4-FFF2-40B4-BE49-F238E27FC236}">
                <a16:creationId xmlns:a16="http://schemas.microsoft.com/office/drawing/2014/main" id="{0B5CE60D-B012-01A3-4FC8-BC81D5774F87}"/>
              </a:ext>
            </a:extLst>
          </p:cNvPr>
          <p:cNvPicPr>
            <a:picLocks noChangeAspect="1"/>
          </p:cNvPicPr>
          <p:nvPr/>
        </p:nvPicPr>
        <p:blipFill rotWithShape="1">
          <a:blip r:embed="rId2">
            <a:clrChange>
              <a:clrFrom>
                <a:srgbClr val="FCFCFD"/>
              </a:clrFrom>
              <a:clrTo>
                <a:srgbClr val="FCFCFD">
                  <a:alpha val="0"/>
                </a:srgbClr>
              </a:clrTo>
            </a:clrChange>
            <a:alphaModFix amt="62000"/>
          </a:blip>
          <a:srcRect l="49235" b="42927"/>
          <a:stretch/>
        </p:blipFill>
        <p:spPr>
          <a:xfrm>
            <a:off x="8629233" y="4982498"/>
            <a:ext cx="3566171" cy="1872135"/>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620" y="-7953"/>
            <a:ext cx="975360" cy="864000"/>
          </a:xfrm>
          <a:prstGeom prst="rect">
            <a:avLst/>
          </a:prstGeom>
        </p:spPr>
      </p:pic>
      <p:pic>
        <p:nvPicPr>
          <p:cNvPr id="11" name="Imagen 10"/>
          <p:cNvPicPr>
            <a:picLocks noChangeAspect="1"/>
          </p:cNvPicPr>
          <p:nvPr/>
        </p:nvPicPr>
        <p:blipFill>
          <a:blip r:embed="rId4"/>
          <a:stretch>
            <a:fillRect/>
          </a:stretch>
        </p:blipFill>
        <p:spPr>
          <a:xfrm>
            <a:off x="-20" y="-7953"/>
            <a:ext cx="1760906" cy="551609"/>
          </a:xfrm>
          <a:prstGeom prst="rect">
            <a:avLst/>
          </a:prstGeom>
        </p:spPr>
      </p:pic>
      <p:sp>
        <p:nvSpPr>
          <p:cNvPr id="12" name="Rectángulo 11">
            <a:extLst>
              <a:ext uri="{FF2B5EF4-FFF2-40B4-BE49-F238E27FC236}">
                <a16:creationId xmlns:a16="http://schemas.microsoft.com/office/drawing/2014/main" id="{CFD21777-273B-418D-A88E-CCE25E827A2F}"/>
              </a:ext>
            </a:extLst>
          </p:cNvPr>
          <p:cNvSpPr/>
          <p:nvPr/>
        </p:nvSpPr>
        <p:spPr>
          <a:xfrm>
            <a:off x="2269776" y="-7953"/>
            <a:ext cx="6675235" cy="70658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dirty="0" err="1">
                <a:ln w="0"/>
                <a:effectLst>
                  <a:outerShdw blurRad="38100" dist="19050" dir="2700000" algn="tl" rotWithShape="0">
                    <a:schemeClr val="dk1">
                      <a:alpha val="40000"/>
                    </a:schemeClr>
                  </a:outerShdw>
                </a:effectLst>
                <a:latin typeface="+mj-lt"/>
                <a:ea typeface="+mj-ea"/>
                <a:cs typeface="+mj-cs"/>
              </a:rPr>
              <a:t>Contenido</a:t>
            </a:r>
            <a:r>
              <a:rPr lang="en-US" sz="2800" dirty="0">
                <a:ln w="0"/>
                <a:effectLst>
                  <a:outerShdw blurRad="38100" dist="19050" dir="2700000" algn="tl" rotWithShape="0">
                    <a:schemeClr val="dk1">
                      <a:alpha val="40000"/>
                    </a:schemeClr>
                  </a:outerShdw>
                </a:effectLst>
                <a:latin typeface="+mj-lt"/>
                <a:ea typeface="+mj-ea"/>
                <a:cs typeface="+mj-cs"/>
              </a:rPr>
              <a:t> (II)</a:t>
            </a:r>
          </a:p>
        </p:txBody>
      </p:sp>
      <p:grpSp>
        <p:nvGrpSpPr>
          <p:cNvPr id="124" name="Grupo 123">
            <a:extLst>
              <a:ext uri="{FF2B5EF4-FFF2-40B4-BE49-F238E27FC236}">
                <a16:creationId xmlns:a16="http://schemas.microsoft.com/office/drawing/2014/main" id="{2E932441-1D90-F283-042A-C97038DB0A61}"/>
              </a:ext>
            </a:extLst>
          </p:cNvPr>
          <p:cNvGrpSpPr/>
          <p:nvPr/>
        </p:nvGrpSpPr>
        <p:grpSpPr>
          <a:xfrm>
            <a:off x="376073" y="1003612"/>
            <a:ext cx="11328227" cy="761641"/>
            <a:chOff x="131151" y="1701658"/>
            <a:chExt cx="11328227" cy="761641"/>
          </a:xfrm>
        </p:grpSpPr>
        <p:sp>
          <p:nvSpPr>
            <p:cNvPr id="125" name="Rectángulo 124">
              <a:extLst>
                <a:ext uri="{FF2B5EF4-FFF2-40B4-BE49-F238E27FC236}">
                  <a16:creationId xmlns:a16="http://schemas.microsoft.com/office/drawing/2014/main" id="{A8A8CE46-84DB-6276-2445-A8934E279E55}"/>
                </a:ext>
              </a:extLst>
            </p:cNvPr>
            <p:cNvSpPr/>
            <p:nvPr/>
          </p:nvSpPr>
          <p:spPr>
            <a:xfrm>
              <a:off x="497762" y="1744298"/>
              <a:ext cx="8187251" cy="2224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6" name="Elipse 125">
              <a:extLst>
                <a:ext uri="{FF2B5EF4-FFF2-40B4-BE49-F238E27FC236}">
                  <a16:creationId xmlns:a16="http://schemas.microsoft.com/office/drawing/2014/main" id="{86364E03-05E7-CAA6-F099-D3F9BD98D841}"/>
                </a:ext>
              </a:extLst>
            </p:cNvPr>
            <p:cNvSpPr/>
            <p:nvPr/>
          </p:nvSpPr>
          <p:spPr>
            <a:xfrm>
              <a:off x="158696" y="1744796"/>
              <a:ext cx="636105" cy="7116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27" name="Grupo 126">
              <a:extLst>
                <a:ext uri="{FF2B5EF4-FFF2-40B4-BE49-F238E27FC236}">
                  <a16:creationId xmlns:a16="http://schemas.microsoft.com/office/drawing/2014/main" id="{5A2420A3-4B27-5C11-D4C3-B1A51986CBCD}"/>
                </a:ext>
              </a:extLst>
            </p:cNvPr>
            <p:cNvGrpSpPr/>
            <p:nvPr/>
          </p:nvGrpSpPr>
          <p:grpSpPr>
            <a:xfrm rot="13079361">
              <a:off x="131151" y="1746782"/>
              <a:ext cx="716557" cy="716517"/>
              <a:chOff x="11544399" y="3269630"/>
              <a:chExt cx="790916" cy="790871"/>
            </a:xfrm>
          </p:grpSpPr>
          <p:sp>
            <p:nvSpPr>
              <p:cNvPr id="129" name="Forma libre: forma 128">
                <a:extLst>
                  <a:ext uri="{FF2B5EF4-FFF2-40B4-BE49-F238E27FC236}">
                    <a16:creationId xmlns:a16="http://schemas.microsoft.com/office/drawing/2014/main" id="{39BCFE05-1CF8-C4F4-3FD7-4905012BF95F}"/>
                  </a:ext>
                </a:extLst>
              </p:cNvPr>
              <p:cNvSpPr/>
              <p:nvPr/>
            </p:nvSpPr>
            <p:spPr>
              <a:xfrm rot="21057502">
                <a:off x="11544399" y="3269630"/>
                <a:ext cx="790916" cy="790871"/>
              </a:xfrm>
              <a:custGeom>
                <a:avLst/>
                <a:gdLst>
                  <a:gd name="connsiteX0" fmla="*/ 526803 w 1052709"/>
                  <a:gd name="connsiteY0" fmla="*/ 1052493 h 1052650"/>
                  <a:gd name="connsiteX1" fmla="*/ 483074 w 1052709"/>
                  <a:gd name="connsiteY1" fmla="*/ 1050687 h 1052650"/>
                  <a:gd name="connsiteX2" fmla="*/ 198342 w 1052709"/>
                  <a:gd name="connsiteY2" fmla="*/ 938076 h 1052650"/>
                  <a:gd name="connsiteX3" fmla="*/ 191248 w 1052709"/>
                  <a:gd name="connsiteY3" fmla="*/ 888903 h 1052650"/>
                  <a:gd name="connsiteX4" fmla="*/ 240437 w 1052709"/>
                  <a:gd name="connsiteY4" fmla="*/ 881817 h 1052650"/>
                  <a:gd name="connsiteX5" fmla="*/ 242071 w 1052709"/>
                  <a:gd name="connsiteY5" fmla="*/ 883124 h 1052650"/>
                  <a:gd name="connsiteX6" fmla="*/ 882955 w 1052709"/>
                  <a:gd name="connsiteY6" fmla="*/ 810079 h 1052650"/>
                  <a:gd name="connsiteX7" fmla="*/ 809945 w 1052709"/>
                  <a:gd name="connsiteY7" fmla="*/ 169174 h 1052650"/>
                  <a:gd name="connsiteX8" fmla="*/ 169018 w 1052709"/>
                  <a:gd name="connsiteY8" fmla="*/ 242219 h 1052650"/>
                  <a:gd name="connsiteX9" fmla="*/ 73949 w 1052709"/>
                  <a:gd name="connsiteY9" fmla="*/ 586955 h 1052650"/>
                  <a:gd name="connsiteX10" fmla="*/ 44797 w 1052709"/>
                  <a:gd name="connsiteY10" fmla="*/ 627188 h 1052650"/>
                  <a:gd name="connsiteX11" fmla="*/ 4551 w 1052709"/>
                  <a:gd name="connsiteY11" fmla="*/ 598044 h 1052650"/>
                  <a:gd name="connsiteX12" fmla="*/ 4335 w 1052709"/>
                  <a:gd name="connsiteY12" fmla="*/ 596285 h 1052650"/>
                  <a:gd name="connsiteX13" fmla="*/ 455856 w 1052709"/>
                  <a:gd name="connsiteY13" fmla="*/ 4591 h 1052650"/>
                  <a:gd name="connsiteX14" fmla="*/ 1047551 w 1052709"/>
                  <a:gd name="connsiteY14" fmla="*/ 456112 h 1052650"/>
                  <a:gd name="connsiteX15" fmla="*/ 596030 w 1052709"/>
                  <a:gd name="connsiteY15" fmla="*/ 1047806 h 1052650"/>
                  <a:gd name="connsiteX16" fmla="*/ 526803 w 1052709"/>
                  <a:gd name="connsiteY16" fmla="*/ 1052493 h 10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2709" h="1052650">
                    <a:moveTo>
                      <a:pt x="526803" y="1052493"/>
                    </a:moveTo>
                    <a:cubicBezTo>
                      <a:pt x="512270" y="1052493"/>
                      <a:pt x="497694" y="1051891"/>
                      <a:pt x="483074" y="1050687"/>
                    </a:cubicBezTo>
                    <a:cubicBezTo>
                      <a:pt x="379105" y="1042238"/>
                      <a:pt x="279995" y="1003037"/>
                      <a:pt x="198342" y="938076"/>
                    </a:cubicBezTo>
                    <a:cubicBezTo>
                      <a:pt x="182820" y="926453"/>
                      <a:pt x="179638" y="904438"/>
                      <a:pt x="191248" y="888903"/>
                    </a:cubicBezTo>
                    <a:cubicBezTo>
                      <a:pt x="202857" y="873368"/>
                      <a:pt x="224915" y="870195"/>
                      <a:pt x="240437" y="881817"/>
                    </a:cubicBezTo>
                    <a:cubicBezTo>
                      <a:pt x="240996" y="882238"/>
                      <a:pt x="241555" y="882673"/>
                      <a:pt x="242071" y="883124"/>
                    </a:cubicBezTo>
                    <a:cubicBezTo>
                      <a:pt x="439216" y="1039933"/>
                      <a:pt x="726184" y="1007229"/>
                      <a:pt x="882955" y="810079"/>
                    </a:cubicBezTo>
                    <a:cubicBezTo>
                      <a:pt x="1039768" y="612925"/>
                      <a:pt x="1007090" y="325983"/>
                      <a:pt x="809945" y="169174"/>
                    </a:cubicBezTo>
                    <a:cubicBezTo>
                      <a:pt x="612756" y="12365"/>
                      <a:pt x="325831" y="45069"/>
                      <a:pt x="169018" y="242219"/>
                    </a:cubicBezTo>
                    <a:cubicBezTo>
                      <a:pt x="91751" y="339399"/>
                      <a:pt x="57395" y="463890"/>
                      <a:pt x="73949" y="586955"/>
                    </a:cubicBezTo>
                    <a:cubicBezTo>
                      <a:pt x="77002" y="606114"/>
                      <a:pt x="63974" y="624126"/>
                      <a:pt x="44797" y="627188"/>
                    </a:cubicBezTo>
                    <a:cubicBezTo>
                      <a:pt x="25663" y="630254"/>
                      <a:pt x="7646" y="617204"/>
                      <a:pt x="4551" y="598044"/>
                    </a:cubicBezTo>
                    <a:cubicBezTo>
                      <a:pt x="4465" y="597459"/>
                      <a:pt x="4378" y="596874"/>
                      <a:pt x="4335" y="596285"/>
                    </a:cubicBezTo>
                    <a:cubicBezTo>
                      <a:pt x="-34363" y="308212"/>
                      <a:pt x="167771" y="43302"/>
                      <a:pt x="455856" y="4591"/>
                    </a:cubicBezTo>
                    <a:cubicBezTo>
                      <a:pt x="743942" y="-34116"/>
                      <a:pt x="1008853" y="168039"/>
                      <a:pt x="1047551" y="456112"/>
                    </a:cubicBezTo>
                    <a:cubicBezTo>
                      <a:pt x="1086249" y="744189"/>
                      <a:pt x="884116" y="1009099"/>
                      <a:pt x="596030" y="1047806"/>
                    </a:cubicBezTo>
                    <a:cubicBezTo>
                      <a:pt x="573069" y="1050889"/>
                      <a:pt x="549936" y="1052454"/>
                      <a:pt x="526803" y="1052493"/>
                    </a:cubicBezTo>
                    <a:close/>
                  </a:path>
                </a:pathLst>
              </a:custGeom>
              <a:solidFill>
                <a:schemeClr val="accent2"/>
              </a:solidFill>
              <a:ln w="4295" cap="flat">
                <a:noFill/>
                <a:prstDash val="solid"/>
                <a:miter/>
              </a:ln>
            </p:spPr>
            <p:txBody>
              <a:bodyPr rtlCol="0" anchor="ctr"/>
              <a:lstStyle/>
              <a:p>
                <a:endParaRPr lang="es-ES"/>
              </a:p>
            </p:txBody>
          </p:sp>
          <p:sp>
            <p:nvSpPr>
              <p:cNvPr id="130" name="Forma libre: forma 129">
                <a:extLst>
                  <a:ext uri="{FF2B5EF4-FFF2-40B4-BE49-F238E27FC236}">
                    <a16:creationId xmlns:a16="http://schemas.microsoft.com/office/drawing/2014/main" id="{D11F5929-F9DE-56BE-8BB1-B93BBAB3F42B}"/>
                  </a:ext>
                </a:extLst>
              </p:cNvPr>
              <p:cNvSpPr/>
              <p:nvPr/>
            </p:nvSpPr>
            <p:spPr>
              <a:xfrm rot="21057502">
                <a:off x="11638893" y="3362282"/>
                <a:ext cx="603796" cy="603731"/>
              </a:xfrm>
              <a:custGeom>
                <a:avLst/>
                <a:gdLst>
                  <a:gd name="connsiteX0" fmla="*/ 400985 w 803653"/>
                  <a:gd name="connsiteY0" fmla="*/ 803408 h 803566"/>
                  <a:gd name="connsiteX1" fmla="*/ 338810 w 803653"/>
                  <a:gd name="connsiteY1" fmla="*/ 798507 h 803566"/>
                  <a:gd name="connsiteX2" fmla="*/ 106363 w 803653"/>
                  <a:gd name="connsiteY2" fmla="*/ 674544 h 803566"/>
                  <a:gd name="connsiteX3" fmla="*/ 106794 w 803653"/>
                  <a:gd name="connsiteY3" fmla="*/ 663278 h 803566"/>
                  <a:gd name="connsiteX4" fmla="*/ 118059 w 803653"/>
                  <a:gd name="connsiteY4" fmla="*/ 663708 h 803566"/>
                  <a:gd name="connsiteX5" fmla="*/ 594132 w 803653"/>
                  <a:gd name="connsiteY5" fmla="*/ 735773 h 803566"/>
                  <a:gd name="connsiteX6" fmla="*/ 748408 w 803653"/>
                  <a:gd name="connsiteY6" fmla="*/ 212596 h 803566"/>
                  <a:gd name="connsiteX7" fmla="*/ 225253 w 803653"/>
                  <a:gd name="connsiteY7" fmla="*/ 58315 h 803566"/>
                  <a:gd name="connsiteX8" fmla="*/ 208655 w 803653"/>
                  <a:gd name="connsiteY8" fmla="*/ 67886 h 803566"/>
                  <a:gd name="connsiteX9" fmla="*/ 33009 w 803653"/>
                  <a:gd name="connsiteY9" fmla="*/ 516182 h 803566"/>
                  <a:gd name="connsiteX10" fmla="*/ 27764 w 803653"/>
                  <a:gd name="connsiteY10" fmla="*/ 526158 h 803566"/>
                  <a:gd name="connsiteX11" fmla="*/ 17788 w 803653"/>
                  <a:gd name="connsiteY11" fmla="*/ 520912 h 803566"/>
                  <a:gd name="connsiteX12" fmla="*/ 282182 w 803653"/>
                  <a:gd name="connsiteY12" fmla="*/ 18052 h 803566"/>
                  <a:gd name="connsiteX13" fmla="*/ 785042 w 803653"/>
                  <a:gd name="connsiteY13" fmla="*/ 282446 h 803566"/>
                  <a:gd name="connsiteX14" fmla="*/ 520648 w 803653"/>
                  <a:gd name="connsiteY14" fmla="*/ 785306 h 803566"/>
                  <a:gd name="connsiteX15" fmla="*/ 400985 w 803653"/>
                  <a:gd name="connsiteY15" fmla="*/ 803408 h 8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3653" h="803566">
                    <a:moveTo>
                      <a:pt x="400985" y="803408"/>
                    </a:moveTo>
                    <a:cubicBezTo>
                      <a:pt x="380174" y="803404"/>
                      <a:pt x="359363" y="801766"/>
                      <a:pt x="338810" y="798507"/>
                    </a:cubicBezTo>
                    <a:cubicBezTo>
                      <a:pt x="249633" y="784395"/>
                      <a:pt x="167764" y="740743"/>
                      <a:pt x="106363" y="674544"/>
                    </a:cubicBezTo>
                    <a:cubicBezTo>
                      <a:pt x="103354" y="671314"/>
                      <a:pt x="103569" y="666271"/>
                      <a:pt x="106794" y="663278"/>
                    </a:cubicBezTo>
                    <a:cubicBezTo>
                      <a:pt x="110019" y="660286"/>
                      <a:pt x="115049" y="660479"/>
                      <a:pt x="118059" y="663708"/>
                    </a:cubicBezTo>
                    <a:cubicBezTo>
                      <a:pt x="239141" y="794809"/>
                      <a:pt x="439339" y="825122"/>
                      <a:pt x="594132" y="735773"/>
                    </a:cubicBezTo>
                    <a:cubicBezTo>
                      <a:pt x="781216" y="633906"/>
                      <a:pt x="850270" y="399671"/>
                      <a:pt x="748408" y="212596"/>
                    </a:cubicBezTo>
                    <a:cubicBezTo>
                      <a:pt x="646546" y="25525"/>
                      <a:pt x="412293" y="-43551"/>
                      <a:pt x="225253" y="58315"/>
                    </a:cubicBezTo>
                    <a:cubicBezTo>
                      <a:pt x="219620" y="61368"/>
                      <a:pt x="214116" y="64558"/>
                      <a:pt x="208655" y="67886"/>
                    </a:cubicBezTo>
                    <a:cubicBezTo>
                      <a:pt x="53863" y="157236"/>
                      <a:pt x="-20008" y="345782"/>
                      <a:pt x="33009" y="516182"/>
                    </a:cubicBezTo>
                    <a:cubicBezTo>
                      <a:pt x="34299" y="520388"/>
                      <a:pt x="31977" y="524851"/>
                      <a:pt x="27764" y="526158"/>
                    </a:cubicBezTo>
                    <a:cubicBezTo>
                      <a:pt x="23549" y="527465"/>
                      <a:pt x="19078" y="525117"/>
                      <a:pt x="17788" y="520912"/>
                    </a:cubicBezTo>
                    <a:cubicBezTo>
                      <a:pt x="-48042" y="309040"/>
                      <a:pt x="70331" y="83903"/>
                      <a:pt x="282182" y="18052"/>
                    </a:cubicBezTo>
                    <a:cubicBezTo>
                      <a:pt x="494076" y="-47800"/>
                      <a:pt x="719212" y="70574"/>
                      <a:pt x="785042" y="282446"/>
                    </a:cubicBezTo>
                    <a:cubicBezTo>
                      <a:pt x="850872" y="494318"/>
                      <a:pt x="732499" y="719455"/>
                      <a:pt x="520648" y="785306"/>
                    </a:cubicBezTo>
                    <a:cubicBezTo>
                      <a:pt x="481907" y="797350"/>
                      <a:pt x="441575" y="803451"/>
                      <a:pt x="400985" y="803408"/>
                    </a:cubicBezTo>
                    <a:close/>
                  </a:path>
                </a:pathLst>
              </a:custGeom>
              <a:solidFill>
                <a:schemeClr val="accent2"/>
              </a:solidFill>
              <a:ln w="4295" cap="flat">
                <a:noFill/>
                <a:prstDash val="solid"/>
                <a:miter/>
              </a:ln>
            </p:spPr>
            <p:txBody>
              <a:bodyPr rtlCol="0" anchor="ctr"/>
              <a:lstStyle/>
              <a:p>
                <a:endParaRPr lang="es-ES"/>
              </a:p>
            </p:txBody>
          </p:sp>
        </p:grpSp>
        <p:sp>
          <p:nvSpPr>
            <p:cNvPr id="128" name="CuadroTexto 127">
              <a:extLst>
                <a:ext uri="{FF2B5EF4-FFF2-40B4-BE49-F238E27FC236}">
                  <a16:creationId xmlns:a16="http://schemas.microsoft.com/office/drawing/2014/main" id="{03840671-C5F5-B7E7-1566-BAE298D36BF9}"/>
                </a:ext>
              </a:extLst>
            </p:cNvPr>
            <p:cNvSpPr txBox="1"/>
            <p:nvPr/>
          </p:nvSpPr>
          <p:spPr>
            <a:xfrm>
              <a:off x="731538" y="1701658"/>
              <a:ext cx="10727840" cy="307777"/>
            </a:xfrm>
            <a:prstGeom prst="rect">
              <a:avLst/>
            </a:prstGeom>
            <a:noFill/>
          </p:spPr>
          <p:txBody>
            <a:bodyPr wrap="square">
              <a:spAutoFit/>
            </a:bodyPr>
            <a:lstStyle/>
            <a:p>
              <a:r>
                <a:rPr lang="es-ES" sz="1400" b="1" dirty="0">
                  <a:solidFill>
                    <a:schemeClr val="accent2"/>
                  </a:solidFill>
                  <a:effectLst/>
                  <a:ea typeface="Calibri" panose="020F0502020204030204" pitchFamily="34" charset="0"/>
                  <a:cs typeface="Arial" panose="020B0604020202020204" pitchFamily="34" charset="0"/>
                </a:rPr>
                <a:t>TITULO TERCER</a:t>
              </a:r>
              <a:r>
                <a:rPr lang="es-ES" sz="1400" b="1" dirty="0">
                  <a:solidFill>
                    <a:schemeClr val="accent2"/>
                  </a:solidFill>
                  <a:ea typeface="Calibri" panose="020F0502020204030204" pitchFamily="34" charset="0"/>
                  <a:cs typeface="Arial" panose="020B0604020202020204" pitchFamily="34" charset="0"/>
                </a:rPr>
                <a:t>O: </a:t>
              </a:r>
              <a:r>
                <a:rPr lang="es-ES" sz="1400" dirty="0">
                  <a:solidFill>
                    <a:schemeClr val="accent2"/>
                  </a:solidFill>
                  <a:cs typeface="Arial" panose="020B0604020202020204" pitchFamily="34" charset="0"/>
                </a:rPr>
                <a:t>TRAMITACIÓN ELECTRÓNICA DE LOS PROCEDIMIENTOS JUDICIALES</a:t>
              </a:r>
            </a:p>
          </p:txBody>
        </p:sp>
      </p:grpSp>
      <p:sp>
        <p:nvSpPr>
          <p:cNvPr id="34" name="CuadroTexto 33">
            <a:extLst>
              <a:ext uri="{FF2B5EF4-FFF2-40B4-BE49-F238E27FC236}">
                <a16:creationId xmlns:a16="http://schemas.microsoft.com/office/drawing/2014/main" id="{24373857-1BE0-435D-04CD-6A7FE9D74739}"/>
              </a:ext>
            </a:extLst>
          </p:cNvPr>
          <p:cNvSpPr txBox="1"/>
          <p:nvPr/>
        </p:nvSpPr>
        <p:spPr>
          <a:xfrm>
            <a:off x="1039723" y="1259800"/>
            <a:ext cx="10409593" cy="4832092"/>
          </a:xfrm>
          <a:prstGeom prst="rect">
            <a:avLst/>
          </a:prstGeom>
          <a:noFill/>
        </p:spPr>
        <p:txBody>
          <a:bodyPr wrap="square">
            <a:spAutoFit/>
          </a:bodyPr>
          <a:lstStyle/>
          <a:p>
            <a:pPr marR="181610" lvl="0" algn="just">
              <a:tabLst>
                <a:tab pos="352425" algn="l"/>
              </a:tabLst>
            </a:pPr>
            <a:r>
              <a:rPr lang="es-ES" sz="1100" dirty="0">
                <a:cs typeface="Arial" panose="020B0604020202020204" pitchFamily="34" charset="0"/>
              </a:rPr>
              <a:t>Es</a:t>
            </a:r>
            <a:r>
              <a:rPr lang="es-ES" sz="1400" dirty="0">
                <a:cs typeface="Arial" panose="020B0604020202020204" pitchFamily="34" charset="0"/>
              </a:rPr>
              <a:t> </a:t>
            </a:r>
            <a:r>
              <a:rPr lang="es-ES" sz="1100" dirty="0">
                <a:cs typeface="Arial" panose="020B0604020202020204" pitchFamily="34" charset="0"/>
              </a:rPr>
              <a:t>una de las </a:t>
            </a:r>
            <a:r>
              <a:rPr lang="es-ES" sz="1100" b="1" dirty="0">
                <a:highlight>
                  <a:srgbClr val="F5FCCE"/>
                </a:highlight>
                <a:cs typeface="Arial" panose="020B0604020202020204" pitchFamily="34" charset="0"/>
              </a:rPr>
              <a:t>grandes novedades de esta Ley</a:t>
            </a:r>
            <a:r>
              <a:rPr lang="es-ES" sz="1100" dirty="0">
                <a:highlight>
                  <a:srgbClr val="F5FCCE"/>
                </a:highlight>
                <a:cs typeface="Arial" panose="020B0604020202020204" pitchFamily="34" charset="0"/>
              </a:rPr>
              <a:t>, </a:t>
            </a:r>
            <a:r>
              <a:rPr lang="es-ES" sz="1100" dirty="0">
                <a:cs typeface="Arial" panose="020B0604020202020204" pitchFamily="34" charset="0"/>
              </a:rPr>
              <a:t>pasando </a:t>
            </a:r>
            <a:r>
              <a:rPr lang="es-ES" sz="1100" b="1" dirty="0" smtClean="0">
                <a:cs typeface="Arial" panose="020B0604020202020204" pitchFamily="34" charset="0"/>
              </a:rPr>
              <a:t>de la </a:t>
            </a:r>
            <a:r>
              <a:rPr lang="es-ES" sz="1100" b="1" dirty="0">
                <a:cs typeface="Arial" panose="020B0604020202020204" pitchFamily="34" charset="0"/>
              </a:rPr>
              <a:t>orientación al documento a </a:t>
            </a:r>
            <a:r>
              <a:rPr lang="es-ES" sz="1100" b="1" dirty="0" smtClean="0">
                <a:cs typeface="Arial" panose="020B0604020202020204" pitchFamily="34" charset="0"/>
              </a:rPr>
              <a:t>la orientación </a:t>
            </a:r>
            <a:r>
              <a:rPr lang="es-ES" sz="1100" b="1" dirty="0">
                <a:cs typeface="Arial" panose="020B0604020202020204" pitchFamily="34" charset="0"/>
              </a:rPr>
              <a:t>al dato</a:t>
            </a:r>
            <a:r>
              <a:rPr lang="es-ES" sz="1100" dirty="0">
                <a:cs typeface="Arial" panose="020B0604020202020204" pitchFamily="34" charset="0"/>
              </a:rPr>
              <a:t>. </a:t>
            </a:r>
            <a:r>
              <a:rPr lang="es-ES" sz="1100" dirty="0" smtClean="0">
                <a:cs typeface="Arial" panose="020B0604020202020204" pitchFamily="34" charset="0"/>
              </a:rPr>
              <a:t>Tanto </a:t>
            </a:r>
            <a:r>
              <a:rPr lang="es-ES" sz="1100" dirty="0">
                <a:cs typeface="Arial" panose="020B0604020202020204" pitchFamily="34" charset="0"/>
              </a:rPr>
              <a:t>la iniciación como la tramitación deberán ser electrónicas para aquellas personas que estén obligadas a comunicarse con la Administración de Justicia.</a:t>
            </a:r>
          </a:p>
          <a:p>
            <a:pPr marL="266700" marR="192405" lvl="0" indent="-92075" algn="just">
              <a:buSzPts val="1200"/>
              <a:buFont typeface="Arial" panose="020B0604020202020204" pitchFamily="34" charset="0"/>
              <a:buChar char="•"/>
              <a:tabLst>
                <a:tab pos="364490" algn="l"/>
              </a:tabLst>
            </a:pPr>
            <a:endParaRPr lang="es-ES" sz="500" dirty="0">
              <a:cs typeface="Arial" panose="020B0604020202020204" pitchFamily="34" charset="0"/>
            </a:endParaRPr>
          </a:p>
          <a:p>
            <a:pPr marL="354013" marR="192405" lvl="0" indent="-179388" algn="just">
              <a:buClr>
                <a:schemeClr val="accent1"/>
              </a:buClr>
              <a:buSzPct val="120000"/>
              <a:buFont typeface="Arial" panose="020B0604020202020204" pitchFamily="34" charset="0"/>
              <a:buChar char="•"/>
              <a:tabLst>
                <a:tab pos="349885" algn="l"/>
              </a:tabLst>
            </a:pPr>
            <a:r>
              <a:rPr lang="es-ES" sz="1100" dirty="0">
                <a:cs typeface="Arial" panose="020B0604020202020204" pitchFamily="34" charset="0"/>
              </a:rPr>
              <a:t>Se establece el </a:t>
            </a:r>
            <a:r>
              <a:rPr lang="es-ES" sz="1100" b="1" dirty="0">
                <a:cs typeface="Arial" panose="020B0604020202020204" pitchFamily="34" charset="0"/>
              </a:rPr>
              <a:t>principio general</a:t>
            </a:r>
            <a:r>
              <a:rPr lang="es-ES" sz="1100" dirty="0">
                <a:cs typeface="Arial" panose="020B0604020202020204" pitchFamily="34" charset="0"/>
              </a:rPr>
              <a:t> de una </a:t>
            </a:r>
            <a:r>
              <a:rPr lang="es-ES" sz="1100" b="1" i="1" u="sng" dirty="0">
                <a:cs typeface="Arial" panose="020B0604020202020204" pitchFamily="34" charset="0"/>
              </a:rPr>
              <a:t>Justicia basada en datos</a:t>
            </a:r>
            <a:r>
              <a:rPr lang="es-ES" sz="1100" dirty="0">
                <a:cs typeface="Arial" panose="020B0604020202020204" pitchFamily="34" charset="0"/>
              </a:rPr>
              <a:t>, por lo que los sistemas de Justicia asegurarán el tratamiento de información </a:t>
            </a:r>
            <a:r>
              <a:rPr lang="es-ES" sz="1100" b="1" dirty="0">
                <a:cs typeface="Arial" panose="020B0604020202020204" pitchFamily="34" charset="0"/>
              </a:rPr>
              <a:t>en forma de metadatos</a:t>
            </a:r>
            <a:r>
              <a:rPr lang="es-ES" sz="1100" dirty="0">
                <a:cs typeface="Arial" panose="020B0604020202020204" pitchFamily="34" charset="0"/>
              </a:rPr>
              <a:t>.  </a:t>
            </a:r>
            <a:endParaRPr lang="es-ES" sz="1100" dirty="0" smtClean="0">
              <a:cs typeface="Arial" panose="020B0604020202020204" pitchFamily="34" charset="0"/>
            </a:endParaRPr>
          </a:p>
          <a:p>
            <a:pPr marL="354013" marR="192405" lvl="0" indent="-179388" algn="just">
              <a:buClr>
                <a:schemeClr val="accent1"/>
              </a:buClr>
              <a:buSzPct val="120000"/>
              <a:buFont typeface="Arial" panose="020B0604020202020204" pitchFamily="34" charset="0"/>
              <a:buChar char="•"/>
              <a:tabLst>
                <a:tab pos="349885" algn="l"/>
              </a:tabLst>
            </a:pPr>
            <a:endParaRPr lang="es-ES" sz="500" dirty="0">
              <a:cs typeface="Arial" panose="020B0604020202020204" pitchFamily="34" charset="0"/>
            </a:endParaRPr>
          </a:p>
          <a:p>
            <a:pPr marL="354013" marR="192405" lvl="0" indent="-179388" algn="just">
              <a:buClr>
                <a:schemeClr val="accent1"/>
              </a:buClr>
              <a:buSzPct val="120000"/>
              <a:buFont typeface="Arial" panose="020B0604020202020204" pitchFamily="34" charset="0"/>
              <a:buChar char="•"/>
              <a:tabLst>
                <a:tab pos="349885" algn="l"/>
              </a:tabLst>
            </a:pPr>
            <a:r>
              <a:rPr lang="es-ES" sz="1100" dirty="0">
                <a:cs typeface="Arial" panose="020B0604020202020204" pitchFamily="34" charset="0"/>
              </a:rPr>
              <a:t>Además de ser clave en las políticas </a:t>
            </a:r>
            <a:r>
              <a:rPr lang="es-ES" sz="1100" dirty="0" smtClean="0">
                <a:cs typeface="Arial" panose="020B0604020202020204" pitchFamily="34" charset="0"/>
              </a:rPr>
              <a:t>públicas, abre nuevas posibilidades:</a:t>
            </a:r>
            <a:endParaRPr lang="es-ES" sz="1100" i="1" dirty="0">
              <a:cs typeface="Arial" panose="020B0604020202020204" pitchFamily="34" charset="0"/>
            </a:endParaRPr>
          </a:p>
          <a:p>
            <a:pPr marL="628650" marR="192405" lvl="0" indent="-176213" algn="just">
              <a:buSzPts val="1200"/>
              <a:buFont typeface="Wingdings" panose="05000000000000000000" pitchFamily="2" charset="2"/>
              <a:buChar char="Ø"/>
              <a:tabLst>
                <a:tab pos="349885" algn="l"/>
              </a:tabLst>
            </a:pPr>
            <a:r>
              <a:rPr lang="es-ES" sz="1100" i="1" dirty="0">
                <a:cs typeface="Arial" panose="020B0604020202020204" pitchFamily="34" charset="0"/>
              </a:rPr>
              <a:t>Facilita la interoperabilidad de los sistemas.</a:t>
            </a:r>
          </a:p>
          <a:p>
            <a:pPr marL="628650" marR="192405" lvl="0" indent="-176213" algn="just">
              <a:buSzPts val="1200"/>
              <a:buFont typeface="Wingdings" panose="05000000000000000000" pitchFamily="2" charset="2"/>
              <a:buChar char="Ø"/>
              <a:tabLst>
                <a:tab pos="349885" algn="l"/>
              </a:tabLst>
            </a:pPr>
            <a:r>
              <a:rPr lang="es-ES" sz="1100" i="1" dirty="0">
                <a:cs typeface="Arial" panose="020B0604020202020204" pitchFamily="34" charset="0"/>
              </a:rPr>
              <a:t>Búsqueda y análisis de datos.</a:t>
            </a:r>
          </a:p>
          <a:p>
            <a:pPr marL="628650" marR="192405" lvl="0" indent="-176213" algn="just">
              <a:buSzPts val="1200"/>
              <a:buFont typeface="Wingdings" panose="05000000000000000000" pitchFamily="2" charset="2"/>
              <a:buChar char="Ø"/>
              <a:tabLst>
                <a:tab pos="349885" algn="l"/>
              </a:tabLst>
            </a:pPr>
            <a:r>
              <a:rPr lang="es-ES" sz="1100" i="1" dirty="0" err="1">
                <a:cs typeface="Arial" panose="020B0604020202020204" pitchFamily="34" charset="0"/>
              </a:rPr>
              <a:t>Anonimización</a:t>
            </a:r>
            <a:r>
              <a:rPr lang="es-ES" sz="1100" i="1" dirty="0">
                <a:cs typeface="Arial" panose="020B0604020202020204" pitchFamily="34" charset="0"/>
              </a:rPr>
              <a:t> </a:t>
            </a:r>
            <a:r>
              <a:rPr lang="es-ES" sz="1100" i="1" dirty="0" smtClean="0">
                <a:cs typeface="Arial" panose="020B0604020202020204" pitchFamily="34" charset="0"/>
              </a:rPr>
              <a:t>de </a:t>
            </a:r>
            <a:r>
              <a:rPr lang="es-ES" sz="1100" i="1" dirty="0">
                <a:cs typeface="Arial" panose="020B0604020202020204" pitchFamily="34" charset="0"/>
              </a:rPr>
              <a:t>documentos.</a:t>
            </a:r>
          </a:p>
          <a:p>
            <a:pPr marL="628650" marR="192405" lvl="0" indent="-176213" algn="just">
              <a:buSzPts val="1200"/>
              <a:buFont typeface="Wingdings" panose="05000000000000000000" pitchFamily="2" charset="2"/>
              <a:buChar char="Ø"/>
              <a:tabLst>
                <a:tab pos="349885" algn="l"/>
              </a:tabLst>
            </a:pPr>
            <a:r>
              <a:rPr lang="es-ES" sz="1100" i="1" dirty="0">
                <a:cs typeface="Arial" panose="020B0604020202020204" pitchFamily="34" charset="0"/>
              </a:rPr>
              <a:t>Elaboración de cuadros de mando.</a:t>
            </a:r>
          </a:p>
          <a:p>
            <a:pPr marL="628650" marR="192405" lvl="0" indent="-176213" algn="just">
              <a:buSzPts val="1200"/>
              <a:buFont typeface="Wingdings" panose="05000000000000000000" pitchFamily="2" charset="2"/>
              <a:buChar char="Ø"/>
              <a:tabLst>
                <a:tab pos="349885" algn="l"/>
              </a:tabLst>
            </a:pPr>
            <a:r>
              <a:rPr lang="es-ES" sz="1100" i="1" dirty="0">
                <a:cs typeface="Arial" panose="020B0604020202020204" pitchFamily="34" charset="0"/>
              </a:rPr>
              <a:t>Gestión y transformación de documentos.</a:t>
            </a:r>
          </a:p>
          <a:p>
            <a:pPr marL="628650" marR="192405" lvl="0" indent="-176213" algn="just">
              <a:buSzPts val="1200"/>
              <a:buFont typeface="Wingdings" panose="05000000000000000000" pitchFamily="2" charset="2"/>
              <a:buChar char="Ø"/>
              <a:tabLst>
                <a:tab pos="349885" algn="l"/>
              </a:tabLst>
            </a:pPr>
            <a:r>
              <a:rPr lang="es-ES" sz="1100" i="1" dirty="0">
                <a:cs typeface="Arial" panose="020B0604020202020204" pitchFamily="34" charset="0"/>
              </a:rPr>
              <a:t>Publicación en portales de datos abiertos.</a:t>
            </a:r>
          </a:p>
          <a:p>
            <a:pPr marL="628650" marR="192405" lvl="0" indent="-176213" algn="just">
              <a:buSzPts val="1200"/>
              <a:buFont typeface="Wingdings" panose="05000000000000000000" pitchFamily="2" charset="2"/>
              <a:buChar char="Ø"/>
              <a:tabLst>
                <a:tab pos="349885" algn="l"/>
              </a:tabLst>
            </a:pPr>
            <a:r>
              <a:rPr lang="es-ES" sz="1100" i="1" dirty="0">
                <a:cs typeface="Arial" panose="020B0604020202020204" pitchFamily="34" charset="0"/>
              </a:rPr>
              <a:t>Producción de actuaciones automatizadas</a:t>
            </a:r>
            <a:r>
              <a:rPr lang="es-ES" sz="1100" i="1" dirty="0" smtClean="0">
                <a:cs typeface="Arial" panose="020B0604020202020204" pitchFamily="34" charset="0"/>
              </a:rPr>
              <a:t>, </a:t>
            </a:r>
            <a:r>
              <a:rPr lang="es-ES" sz="1100" i="1" dirty="0">
                <a:cs typeface="Arial" panose="020B0604020202020204" pitchFamily="34" charset="0"/>
              </a:rPr>
              <a:t>asistidas y proactivas.</a:t>
            </a:r>
          </a:p>
          <a:p>
            <a:pPr marL="628650" marR="192405" lvl="0" indent="-176213" algn="just">
              <a:buSzPts val="1200"/>
              <a:buFont typeface="Wingdings" panose="05000000000000000000" pitchFamily="2" charset="2"/>
              <a:buChar char="Ø"/>
              <a:tabLst>
                <a:tab pos="349885" algn="l"/>
              </a:tabLst>
            </a:pPr>
            <a:r>
              <a:rPr lang="es-ES" sz="1100" i="1" dirty="0">
                <a:cs typeface="Arial" panose="020B0604020202020204" pitchFamily="34" charset="0"/>
              </a:rPr>
              <a:t>Utilización de sistemas de inteligencia artificial para cuestiones no relativas a la decisión judicial.</a:t>
            </a:r>
          </a:p>
          <a:p>
            <a:pPr marL="266700" marR="192405" lvl="0" indent="-92075" algn="just">
              <a:buSzPts val="1200"/>
              <a:buFont typeface="Arial" panose="020B0604020202020204" pitchFamily="34" charset="0"/>
              <a:buChar char="•"/>
              <a:tabLst>
                <a:tab pos="349885" algn="l"/>
              </a:tabLst>
            </a:pPr>
            <a:endParaRPr lang="es-ES" sz="500" dirty="0">
              <a:cs typeface="Arial" panose="020B0604020202020204" pitchFamily="34" charset="0"/>
            </a:endParaRPr>
          </a:p>
          <a:p>
            <a:pPr marL="354013" marR="186690" lvl="0" indent="-179388" algn="just">
              <a:buClr>
                <a:schemeClr val="accent1"/>
              </a:buClr>
              <a:buSzPct val="120000"/>
              <a:buFont typeface="Arial" panose="020B0604020202020204" pitchFamily="34" charset="0"/>
              <a:buChar char="•"/>
              <a:tabLst>
                <a:tab pos="339725" algn="l"/>
              </a:tabLst>
            </a:pPr>
            <a:r>
              <a:rPr lang="es-ES" sz="1100" b="1" dirty="0">
                <a:cs typeface="Arial" panose="020B0604020202020204" pitchFamily="34" charset="0"/>
              </a:rPr>
              <a:t>Intercambios masivos</a:t>
            </a:r>
            <a:r>
              <a:rPr lang="es-ES" sz="1100" dirty="0">
                <a:cs typeface="Arial" panose="020B0604020202020204" pitchFamily="34" charset="0"/>
              </a:rPr>
              <a:t>. Se prevé el establecimiento de sistemas y modelos de presentación masiva, para que puedan ser utilizados por personas jurídicas y otros colectivos</a:t>
            </a:r>
            <a:r>
              <a:rPr lang="es-ES" sz="1100" i="1" dirty="0">
                <a:cs typeface="Arial" panose="020B0604020202020204" pitchFamily="34" charset="0"/>
              </a:rPr>
              <a:t> (de la forma que se establezca reglamentariamente o en normativa técnica</a:t>
            </a:r>
            <a:r>
              <a:rPr lang="es-ES" sz="1100" i="1" dirty="0" smtClean="0">
                <a:cs typeface="Arial" panose="020B0604020202020204" pitchFamily="34" charset="0"/>
              </a:rPr>
              <a:t>).</a:t>
            </a:r>
          </a:p>
          <a:p>
            <a:pPr marL="354013" marR="186690" lvl="0" indent="-179388" algn="just">
              <a:buClr>
                <a:schemeClr val="accent1"/>
              </a:buClr>
              <a:buSzPct val="120000"/>
              <a:buFont typeface="Arial" panose="020B0604020202020204" pitchFamily="34" charset="0"/>
              <a:buChar char="•"/>
              <a:tabLst>
                <a:tab pos="339725" algn="l"/>
              </a:tabLst>
            </a:pPr>
            <a:endParaRPr lang="es-ES" sz="500" i="1" dirty="0">
              <a:cs typeface="Arial" panose="020B0604020202020204" pitchFamily="34" charset="0"/>
            </a:endParaRPr>
          </a:p>
          <a:p>
            <a:pPr marL="354013" marR="190500" indent="-179388" algn="just">
              <a:buClr>
                <a:schemeClr val="accent1"/>
              </a:buClr>
              <a:buSzPct val="120000"/>
              <a:buFont typeface="Arial" panose="020B0604020202020204" pitchFamily="34" charset="0"/>
              <a:buChar char="•"/>
              <a:tabLst>
                <a:tab pos="339725" algn="l"/>
              </a:tabLst>
            </a:pPr>
            <a:r>
              <a:rPr lang="es-ES" sz="1100" b="1" dirty="0">
                <a:cs typeface="Arial" panose="020B0604020202020204" pitchFamily="34" charset="0"/>
              </a:rPr>
              <a:t>Expediente judicial electrónico y documento judicial electrónico. </a:t>
            </a:r>
            <a:r>
              <a:rPr lang="es-ES" sz="1100" dirty="0">
                <a:cs typeface="Arial" panose="020B0604020202020204" pitchFamily="34" charset="0"/>
              </a:rPr>
              <a:t>Es la visión del expediente judicial electrónico como un «conjunto de conjunto de datos» estructurados que proporcionan información. Se identifican por un número único para cada </a:t>
            </a:r>
            <a:r>
              <a:rPr lang="es-ES" sz="1100" dirty="0" smtClean="0">
                <a:cs typeface="Arial" panose="020B0604020202020204" pitchFamily="34" charset="0"/>
              </a:rPr>
              <a:t>procedimiento </a:t>
            </a:r>
            <a:r>
              <a:rPr lang="es-ES" sz="1100" dirty="0">
                <a:cs typeface="Arial" panose="020B0604020202020204" pitchFamily="34" charset="0"/>
              </a:rPr>
              <a:t>y tendrán un índice electrónico</a:t>
            </a:r>
            <a:r>
              <a:rPr lang="es-ES" sz="1100" dirty="0" smtClean="0">
                <a:cs typeface="Arial" panose="020B0604020202020204" pitchFamily="34" charset="0"/>
              </a:rPr>
              <a:t>.</a:t>
            </a:r>
          </a:p>
          <a:p>
            <a:pPr marL="354013" marR="190500" indent="-179388" algn="just">
              <a:buClr>
                <a:schemeClr val="accent1"/>
              </a:buClr>
              <a:buSzPct val="120000"/>
              <a:buFont typeface="Arial" panose="020B0604020202020204" pitchFamily="34" charset="0"/>
              <a:buChar char="•"/>
              <a:tabLst>
                <a:tab pos="339725" algn="l"/>
              </a:tabLst>
            </a:pPr>
            <a:endParaRPr lang="es-ES" sz="500" dirty="0">
              <a:cs typeface="Arial" panose="020B0604020202020204" pitchFamily="34" charset="0"/>
            </a:endParaRPr>
          </a:p>
          <a:p>
            <a:pPr marL="354013" marR="190500" indent="-179388" algn="just">
              <a:buClr>
                <a:schemeClr val="accent1"/>
              </a:buClr>
              <a:buSzPct val="120000"/>
              <a:buFont typeface="Arial" panose="020B0604020202020204" pitchFamily="34" charset="0"/>
              <a:buChar char="•"/>
              <a:tabLst>
                <a:tab pos="339725" algn="l"/>
              </a:tabLst>
            </a:pPr>
            <a:r>
              <a:rPr lang="es-ES" sz="1100" b="1" dirty="0">
                <a:cs typeface="Arial" panose="020B0604020202020204" pitchFamily="34" charset="0"/>
              </a:rPr>
              <a:t>Actos de comunicación por vía electrónica y Punto Común de Actos de Comunicación como servicio de prestación en todo el Estado.</a:t>
            </a:r>
            <a:r>
              <a:rPr lang="es-ES" sz="1100" dirty="0">
                <a:cs typeface="Arial" panose="020B0604020202020204" pitchFamily="34" charset="0"/>
              </a:rPr>
              <a:t> La reforma de la práctica de los actos de comunicación en el Proyecto de Ley de Eficiencia Procesal del Servicio Público de </a:t>
            </a:r>
            <a:r>
              <a:rPr lang="es-ES" sz="1100" dirty="0" smtClean="0">
                <a:cs typeface="Arial" panose="020B0604020202020204" pitchFamily="34" charset="0"/>
              </a:rPr>
              <a:t>Justicia. La </a:t>
            </a:r>
            <a:r>
              <a:rPr lang="es-ES" sz="1100" dirty="0">
                <a:cs typeface="Arial" panose="020B0604020202020204" pitchFamily="34" charset="0"/>
              </a:rPr>
              <a:t>presente ley viene a completar esta regulación, previendo que a aquellas personas que no se encuentren obligadas a la comunicación por medios electrónicos, se les pondrá a disposición la resolución a comunicar a través de la Carpeta Justicia. </a:t>
            </a:r>
          </a:p>
          <a:p>
            <a:pPr marL="174625" marR="190500" algn="just">
              <a:buClr>
                <a:schemeClr val="accent1"/>
              </a:buClr>
              <a:buSzPct val="120000"/>
              <a:tabLst>
                <a:tab pos="339725" algn="l"/>
              </a:tabLst>
            </a:pPr>
            <a:endParaRPr lang="es-ES" sz="500" dirty="0">
              <a:cs typeface="Arial" panose="020B0604020202020204" pitchFamily="34" charset="0"/>
            </a:endParaRPr>
          </a:p>
          <a:p>
            <a:pPr marL="354013" marR="191770" lvl="0" indent="-179388" algn="just">
              <a:buClr>
                <a:schemeClr val="accent1"/>
              </a:buClr>
              <a:buSzPct val="120000"/>
              <a:buFont typeface="Arial" panose="020B0604020202020204" pitchFamily="34" charset="0"/>
              <a:buChar char="•"/>
              <a:tabLst>
                <a:tab pos="339725" algn="l"/>
              </a:tabLst>
            </a:pPr>
            <a:r>
              <a:rPr lang="es-ES" sz="1100" b="1" dirty="0">
                <a:cs typeface="Arial" panose="020B0604020202020204" pitchFamily="34" charset="0"/>
              </a:rPr>
              <a:t>Actuaciones:</a:t>
            </a:r>
            <a:endParaRPr lang="es-ES" sz="1100" dirty="0">
              <a:cs typeface="Arial" panose="020B0604020202020204" pitchFamily="34" charset="0"/>
            </a:endParaRPr>
          </a:p>
          <a:p>
            <a:pPr marL="628650" marR="191770" lvl="0" indent="-176213" algn="just">
              <a:buSzPts val="1200"/>
              <a:buFont typeface="Wingdings" panose="05000000000000000000" pitchFamily="2" charset="2"/>
              <a:buChar char="Ø"/>
              <a:tabLst>
                <a:tab pos="339725" algn="l"/>
              </a:tabLst>
            </a:pPr>
            <a:r>
              <a:rPr lang="es-ES" sz="1100" dirty="0">
                <a:cs typeface="Arial" panose="020B0604020202020204" pitchFamily="34" charset="0"/>
              </a:rPr>
              <a:t>Las </a:t>
            </a:r>
            <a:r>
              <a:rPr lang="es-ES" sz="1100" b="1" dirty="0">
                <a:cs typeface="Arial" panose="020B0604020202020204" pitchFamily="34" charset="0"/>
              </a:rPr>
              <a:t>actuaciones automatizadas </a:t>
            </a:r>
            <a:r>
              <a:rPr lang="es-ES" sz="1100" dirty="0">
                <a:cs typeface="Arial" panose="020B0604020202020204" pitchFamily="34" charset="0"/>
              </a:rPr>
              <a:t>se regulan haciendo previsiones para su uso para tareas repetitivas y automatizables, estableciendo límites. </a:t>
            </a:r>
          </a:p>
          <a:p>
            <a:pPr marL="628650" marR="191770" lvl="0" indent="-176213" algn="just">
              <a:buSzPts val="1200"/>
              <a:buFont typeface="Wingdings" panose="05000000000000000000" pitchFamily="2" charset="2"/>
              <a:buChar char="Ø"/>
              <a:tabLst>
                <a:tab pos="339725" algn="l"/>
              </a:tabLst>
            </a:pPr>
            <a:r>
              <a:rPr lang="es-ES" sz="1100" dirty="0">
                <a:cs typeface="Arial" panose="020B0604020202020204" pitchFamily="34" charset="0"/>
              </a:rPr>
              <a:t>Las </a:t>
            </a:r>
            <a:r>
              <a:rPr lang="es-ES" sz="1100" b="1" dirty="0">
                <a:cs typeface="Arial" panose="020B0604020202020204" pitchFamily="34" charset="0"/>
              </a:rPr>
              <a:t>actuaciones proactivas</a:t>
            </a:r>
            <a:r>
              <a:rPr lang="es-ES" sz="1100" dirty="0">
                <a:cs typeface="Arial" panose="020B0604020202020204" pitchFamily="34" charset="0"/>
              </a:rPr>
              <a:t>, que aprovechan la información incorporada para generar efectos o avisos.</a:t>
            </a:r>
          </a:p>
          <a:p>
            <a:pPr marL="628650" marR="189230" indent="-176213" algn="just">
              <a:buFont typeface="Wingdings" panose="05000000000000000000" pitchFamily="2" charset="2"/>
              <a:buChar char="Ø"/>
              <a:tabLst>
                <a:tab pos="339725" algn="l"/>
              </a:tabLst>
            </a:pPr>
            <a:r>
              <a:rPr lang="es-ES" sz="1100" b="1" dirty="0">
                <a:cs typeface="Arial" panose="020B0604020202020204" pitchFamily="34" charset="0"/>
              </a:rPr>
              <a:t>Las actuaciones asistidas</a:t>
            </a:r>
            <a:r>
              <a:rPr lang="es-ES" sz="1100" dirty="0">
                <a:cs typeface="Arial" panose="020B0604020202020204" pitchFamily="34" charset="0"/>
              </a:rPr>
              <a:t>, generan un borrador total o parcial de texto, que puede servir de apoyo a la tarea del juez o jueza, magistrado o magistrada, fiscal y letrado o letrada de la Administración de Justicia.</a:t>
            </a:r>
          </a:p>
        </p:txBody>
      </p:sp>
      <p:pic>
        <p:nvPicPr>
          <p:cNvPr id="35" name="Gráfico 34">
            <a:extLst>
              <a:ext uri="{FF2B5EF4-FFF2-40B4-BE49-F238E27FC236}">
                <a16:creationId xmlns:a16="http://schemas.microsoft.com/office/drawing/2014/main" id="{34815B8B-FF27-3F87-BD81-E8286B8BE92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0528" y="1221360"/>
            <a:ext cx="361895" cy="361895"/>
          </a:xfrm>
          <a:prstGeom prst="rect">
            <a:avLst/>
          </a:prstGeom>
        </p:spPr>
      </p:pic>
      <p:sp>
        <p:nvSpPr>
          <p:cNvPr id="37" name="Marcador de número de diapositiva 1">
            <a:extLst>
              <a:ext uri="{FF2B5EF4-FFF2-40B4-BE49-F238E27FC236}">
                <a16:creationId xmlns:a16="http://schemas.microsoft.com/office/drawing/2014/main" id="{8BDA873B-BEFE-6BBA-265D-CFAA7231888D}"/>
              </a:ext>
            </a:extLst>
          </p:cNvPr>
          <p:cNvSpPr txBox="1">
            <a:spLocks/>
          </p:cNvSpPr>
          <p:nvPr/>
        </p:nvSpPr>
        <p:spPr>
          <a:xfrm>
            <a:off x="0" y="6437288"/>
            <a:ext cx="2047368" cy="420712"/>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BFCD6-C37F-4D4F-B6AD-71D3A36D527F}" type="slidenum">
              <a:rPr lang="es-ES" sz="1600" b="1" smtClean="0">
                <a:solidFill>
                  <a:schemeClr val="tx2"/>
                </a:solidFill>
              </a:rPr>
              <a:pPr/>
              <a:t>8</a:t>
            </a:fld>
            <a:endParaRPr lang="es-ES" sz="1600" b="1" dirty="0">
              <a:solidFill>
                <a:schemeClr val="tx2"/>
              </a:solidFill>
            </a:endParaRPr>
          </a:p>
        </p:txBody>
      </p:sp>
    </p:spTree>
    <p:extLst>
      <p:ext uri="{BB962C8B-B14F-4D97-AF65-F5344CB8AC3E}">
        <p14:creationId xmlns:p14="http://schemas.microsoft.com/office/powerpoint/2010/main" val="1740326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n 48">
            <a:extLst>
              <a:ext uri="{FF2B5EF4-FFF2-40B4-BE49-F238E27FC236}">
                <a16:creationId xmlns:a16="http://schemas.microsoft.com/office/drawing/2014/main" id="{60EF9DF5-0CAE-FFC9-3D9B-8435B80C53E5}"/>
              </a:ext>
            </a:extLst>
          </p:cNvPr>
          <p:cNvPicPr>
            <a:picLocks noChangeAspect="1"/>
          </p:cNvPicPr>
          <p:nvPr/>
        </p:nvPicPr>
        <p:blipFill rotWithShape="1">
          <a:blip r:embed="rId2">
            <a:clrChange>
              <a:clrFrom>
                <a:srgbClr val="FCFCFD"/>
              </a:clrFrom>
              <a:clrTo>
                <a:srgbClr val="FCFCFD">
                  <a:alpha val="0"/>
                </a:srgbClr>
              </a:clrTo>
            </a:clrChange>
            <a:alphaModFix amt="62000"/>
          </a:blip>
          <a:srcRect l="49235" b="42927"/>
          <a:stretch/>
        </p:blipFill>
        <p:spPr>
          <a:xfrm>
            <a:off x="8629233" y="4982498"/>
            <a:ext cx="3566171" cy="1872135"/>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620" y="-7953"/>
            <a:ext cx="975360" cy="864000"/>
          </a:xfrm>
          <a:prstGeom prst="rect">
            <a:avLst/>
          </a:prstGeom>
        </p:spPr>
      </p:pic>
      <p:pic>
        <p:nvPicPr>
          <p:cNvPr id="11" name="Imagen 10"/>
          <p:cNvPicPr>
            <a:picLocks noChangeAspect="1"/>
          </p:cNvPicPr>
          <p:nvPr/>
        </p:nvPicPr>
        <p:blipFill>
          <a:blip r:embed="rId4"/>
          <a:stretch>
            <a:fillRect/>
          </a:stretch>
        </p:blipFill>
        <p:spPr>
          <a:xfrm>
            <a:off x="-20" y="-7953"/>
            <a:ext cx="1760906" cy="551609"/>
          </a:xfrm>
          <a:prstGeom prst="rect">
            <a:avLst/>
          </a:prstGeom>
        </p:spPr>
      </p:pic>
      <p:sp>
        <p:nvSpPr>
          <p:cNvPr id="12" name="Rectángulo 11">
            <a:extLst>
              <a:ext uri="{FF2B5EF4-FFF2-40B4-BE49-F238E27FC236}">
                <a16:creationId xmlns:a16="http://schemas.microsoft.com/office/drawing/2014/main" id="{CFD21777-273B-418D-A88E-CCE25E827A2F}"/>
              </a:ext>
            </a:extLst>
          </p:cNvPr>
          <p:cNvSpPr/>
          <p:nvPr/>
        </p:nvSpPr>
        <p:spPr>
          <a:xfrm>
            <a:off x="2269776" y="-7953"/>
            <a:ext cx="6675235" cy="70658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dirty="0" err="1">
                <a:ln w="0"/>
                <a:effectLst>
                  <a:outerShdw blurRad="38100" dist="19050" dir="2700000" algn="tl" rotWithShape="0">
                    <a:schemeClr val="dk1">
                      <a:alpha val="40000"/>
                    </a:schemeClr>
                  </a:outerShdw>
                </a:effectLst>
                <a:latin typeface="+mj-lt"/>
                <a:ea typeface="+mj-ea"/>
                <a:cs typeface="+mj-cs"/>
              </a:rPr>
              <a:t>Contenido</a:t>
            </a:r>
            <a:r>
              <a:rPr lang="en-US" sz="2800" dirty="0">
                <a:ln w="0"/>
                <a:effectLst>
                  <a:outerShdw blurRad="38100" dist="19050" dir="2700000" algn="tl" rotWithShape="0">
                    <a:schemeClr val="dk1">
                      <a:alpha val="40000"/>
                    </a:schemeClr>
                  </a:outerShdw>
                </a:effectLst>
                <a:latin typeface="+mj-lt"/>
                <a:ea typeface="+mj-ea"/>
                <a:cs typeface="+mj-cs"/>
              </a:rPr>
              <a:t> (III)</a:t>
            </a:r>
          </a:p>
        </p:txBody>
      </p:sp>
      <p:sp>
        <p:nvSpPr>
          <p:cNvPr id="125" name="Rectángulo 124">
            <a:extLst>
              <a:ext uri="{FF2B5EF4-FFF2-40B4-BE49-F238E27FC236}">
                <a16:creationId xmlns:a16="http://schemas.microsoft.com/office/drawing/2014/main" id="{A8A8CE46-84DB-6276-2445-A8934E279E55}"/>
              </a:ext>
            </a:extLst>
          </p:cNvPr>
          <p:cNvSpPr/>
          <p:nvPr/>
        </p:nvSpPr>
        <p:spPr>
          <a:xfrm>
            <a:off x="742685" y="1046252"/>
            <a:ext cx="4852358" cy="2224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6" name="Elipse 125">
            <a:extLst>
              <a:ext uri="{FF2B5EF4-FFF2-40B4-BE49-F238E27FC236}">
                <a16:creationId xmlns:a16="http://schemas.microsoft.com/office/drawing/2014/main" id="{86364E03-05E7-CAA6-F099-D3F9BD98D841}"/>
              </a:ext>
            </a:extLst>
          </p:cNvPr>
          <p:cNvSpPr/>
          <p:nvPr/>
        </p:nvSpPr>
        <p:spPr>
          <a:xfrm>
            <a:off x="403618" y="1046750"/>
            <a:ext cx="636105" cy="7116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27" name="Grupo 126">
            <a:extLst>
              <a:ext uri="{FF2B5EF4-FFF2-40B4-BE49-F238E27FC236}">
                <a16:creationId xmlns:a16="http://schemas.microsoft.com/office/drawing/2014/main" id="{5A2420A3-4B27-5C11-D4C3-B1A51986CBCD}"/>
              </a:ext>
            </a:extLst>
          </p:cNvPr>
          <p:cNvGrpSpPr/>
          <p:nvPr/>
        </p:nvGrpSpPr>
        <p:grpSpPr>
          <a:xfrm rot="13079361">
            <a:off x="376073" y="1048736"/>
            <a:ext cx="716557" cy="716517"/>
            <a:chOff x="11544399" y="3269630"/>
            <a:chExt cx="790916" cy="790871"/>
          </a:xfrm>
        </p:grpSpPr>
        <p:sp>
          <p:nvSpPr>
            <p:cNvPr id="129" name="Forma libre: forma 128">
              <a:extLst>
                <a:ext uri="{FF2B5EF4-FFF2-40B4-BE49-F238E27FC236}">
                  <a16:creationId xmlns:a16="http://schemas.microsoft.com/office/drawing/2014/main" id="{39BCFE05-1CF8-C4F4-3FD7-4905012BF95F}"/>
                </a:ext>
              </a:extLst>
            </p:cNvPr>
            <p:cNvSpPr/>
            <p:nvPr/>
          </p:nvSpPr>
          <p:spPr>
            <a:xfrm rot="21057502">
              <a:off x="11544399" y="3269630"/>
              <a:ext cx="790916" cy="790871"/>
            </a:xfrm>
            <a:custGeom>
              <a:avLst/>
              <a:gdLst>
                <a:gd name="connsiteX0" fmla="*/ 526803 w 1052709"/>
                <a:gd name="connsiteY0" fmla="*/ 1052493 h 1052650"/>
                <a:gd name="connsiteX1" fmla="*/ 483074 w 1052709"/>
                <a:gd name="connsiteY1" fmla="*/ 1050687 h 1052650"/>
                <a:gd name="connsiteX2" fmla="*/ 198342 w 1052709"/>
                <a:gd name="connsiteY2" fmla="*/ 938076 h 1052650"/>
                <a:gd name="connsiteX3" fmla="*/ 191248 w 1052709"/>
                <a:gd name="connsiteY3" fmla="*/ 888903 h 1052650"/>
                <a:gd name="connsiteX4" fmla="*/ 240437 w 1052709"/>
                <a:gd name="connsiteY4" fmla="*/ 881817 h 1052650"/>
                <a:gd name="connsiteX5" fmla="*/ 242071 w 1052709"/>
                <a:gd name="connsiteY5" fmla="*/ 883124 h 1052650"/>
                <a:gd name="connsiteX6" fmla="*/ 882955 w 1052709"/>
                <a:gd name="connsiteY6" fmla="*/ 810079 h 1052650"/>
                <a:gd name="connsiteX7" fmla="*/ 809945 w 1052709"/>
                <a:gd name="connsiteY7" fmla="*/ 169174 h 1052650"/>
                <a:gd name="connsiteX8" fmla="*/ 169018 w 1052709"/>
                <a:gd name="connsiteY8" fmla="*/ 242219 h 1052650"/>
                <a:gd name="connsiteX9" fmla="*/ 73949 w 1052709"/>
                <a:gd name="connsiteY9" fmla="*/ 586955 h 1052650"/>
                <a:gd name="connsiteX10" fmla="*/ 44797 w 1052709"/>
                <a:gd name="connsiteY10" fmla="*/ 627188 h 1052650"/>
                <a:gd name="connsiteX11" fmla="*/ 4551 w 1052709"/>
                <a:gd name="connsiteY11" fmla="*/ 598044 h 1052650"/>
                <a:gd name="connsiteX12" fmla="*/ 4335 w 1052709"/>
                <a:gd name="connsiteY12" fmla="*/ 596285 h 1052650"/>
                <a:gd name="connsiteX13" fmla="*/ 455856 w 1052709"/>
                <a:gd name="connsiteY13" fmla="*/ 4591 h 1052650"/>
                <a:gd name="connsiteX14" fmla="*/ 1047551 w 1052709"/>
                <a:gd name="connsiteY14" fmla="*/ 456112 h 1052650"/>
                <a:gd name="connsiteX15" fmla="*/ 596030 w 1052709"/>
                <a:gd name="connsiteY15" fmla="*/ 1047806 h 1052650"/>
                <a:gd name="connsiteX16" fmla="*/ 526803 w 1052709"/>
                <a:gd name="connsiteY16" fmla="*/ 1052493 h 10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2709" h="1052650">
                  <a:moveTo>
                    <a:pt x="526803" y="1052493"/>
                  </a:moveTo>
                  <a:cubicBezTo>
                    <a:pt x="512270" y="1052493"/>
                    <a:pt x="497694" y="1051891"/>
                    <a:pt x="483074" y="1050687"/>
                  </a:cubicBezTo>
                  <a:cubicBezTo>
                    <a:pt x="379105" y="1042238"/>
                    <a:pt x="279995" y="1003037"/>
                    <a:pt x="198342" y="938076"/>
                  </a:cubicBezTo>
                  <a:cubicBezTo>
                    <a:pt x="182820" y="926453"/>
                    <a:pt x="179638" y="904438"/>
                    <a:pt x="191248" y="888903"/>
                  </a:cubicBezTo>
                  <a:cubicBezTo>
                    <a:pt x="202857" y="873368"/>
                    <a:pt x="224915" y="870195"/>
                    <a:pt x="240437" y="881817"/>
                  </a:cubicBezTo>
                  <a:cubicBezTo>
                    <a:pt x="240996" y="882238"/>
                    <a:pt x="241555" y="882673"/>
                    <a:pt x="242071" y="883124"/>
                  </a:cubicBezTo>
                  <a:cubicBezTo>
                    <a:pt x="439216" y="1039933"/>
                    <a:pt x="726184" y="1007229"/>
                    <a:pt x="882955" y="810079"/>
                  </a:cubicBezTo>
                  <a:cubicBezTo>
                    <a:pt x="1039768" y="612925"/>
                    <a:pt x="1007090" y="325983"/>
                    <a:pt x="809945" y="169174"/>
                  </a:cubicBezTo>
                  <a:cubicBezTo>
                    <a:pt x="612756" y="12365"/>
                    <a:pt x="325831" y="45069"/>
                    <a:pt x="169018" y="242219"/>
                  </a:cubicBezTo>
                  <a:cubicBezTo>
                    <a:pt x="91751" y="339399"/>
                    <a:pt x="57395" y="463890"/>
                    <a:pt x="73949" y="586955"/>
                  </a:cubicBezTo>
                  <a:cubicBezTo>
                    <a:pt x="77002" y="606114"/>
                    <a:pt x="63974" y="624126"/>
                    <a:pt x="44797" y="627188"/>
                  </a:cubicBezTo>
                  <a:cubicBezTo>
                    <a:pt x="25663" y="630254"/>
                    <a:pt x="7646" y="617204"/>
                    <a:pt x="4551" y="598044"/>
                  </a:cubicBezTo>
                  <a:cubicBezTo>
                    <a:pt x="4465" y="597459"/>
                    <a:pt x="4378" y="596874"/>
                    <a:pt x="4335" y="596285"/>
                  </a:cubicBezTo>
                  <a:cubicBezTo>
                    <a:pt x="-34363" y="308212"/>
                    <a:pt x="167771" y="43302"/>
                    <a:pt x="455856" y="4591"/>
                  </a:cubicBezTo>
                  <a:cubicBezTo>
                    <a:pt x="743942" y="-34116"/>
                    <a:pt x="1008853" y="168039"/>
                    <a:pt x="1047551" y="456112"/>
                  </a:cubicBezTo>
                  <a:cubicBezTo>
                    <a:pt x="1086249" y="744189"/>
                    <a:pt x="884116" y="1009099"/>
                    <a:pt x="596030" y="1047806"/>
                  </a:cubicBezTo>
                  <a:cubicBezTo>
                    <a:pt x="573069" y="1050889"/>
                    <a:pt x="549936" y="1052454"/>
                    <a:pt x="526803" y="1052493"/>
                  </a:cubicBezTo>
                  <a:close/>
                </a:path>
              </a:pathLst>
            </a:custGeom>
            <a:solidFill>
              <a:schemeClr val="accent2"/>
            </a:solidFill>
            <a:ln w="4295" cap="flat">
              <a:noFill/>
              <a:prstDash val="solid"/>
              <a:miter/>
            </a:ln>
          </p:spPr>
          <p:txBody>
            <a:bodyPr rtlCol="0" anchor="ctr"/>
            <a:lstStyle/>
            <a:p>
              <a:endParaRPr lang="es-ES"/>
            </a:p>
          </p:txBody>
        </p:sp>
        <p:sp>
          <p:nvSpPr>
            <p:cNvPr id="130" name="Forma libre: forma 129">
              <a:extLst>
                <a:ext uri="{FF2B5EF4-FFF2-40B4-BE49-F238E27FC236}">
                  <a16:creationId xmlns:a16="http://schemas.microsoft.com/office/drawing/2014/main" id="{D11F5929-F9DE-56BE-8BB1-B93BBAB3F42B}"/>
                </a:ext>
              </a:extLst>
            </p:cNvPr>
            <p:cNvSpPr/>
            <p:nvPr/>
          </p:nvSpPr>
          <p:spPr>
            <a:xfrm rot="21057502">
              <a:off x="11638893" y="3362282"/>
              <a:ext cx="603796" cy="603731"/>
            </a:xfrm>
            <a:custGeom>
              <a:avLst/>
              <a:gdLst>
                <a:gd name="connsiteX0" fmla="*/ 400985 w 803653"/>
                <a:gd name="connsiteY0" fmla="*/ 803408 h 803566"/>
                <a:gd name="connsiteX1" fmla="*/ 338810 w 803653"/>
                <a:gd name="connsiteY1" fmla="*/ 798507 h 803566"/>
                <a:gd name="connsiteX2" fmla="*/ 106363 w 803653"/>
                <a:gd name="connsiteY2" fmla="*/ 674544 h 803566"/>
                <a:gd name="connsiteX3" fmla="*/ 106794 w 803653"/>
                <a:gd name="connsiteY3" fmla="*/ 663278 h 803566"/>
                <a:gd name="connsiteX4" fmla="*/ 118059 w 803653"/>
                <a:gd name="connsiteY4" fmla="*/ 663708 h 803566"/>
                <a:gd name="connsiteX5" fmla="*/ 594132 w 803653"/>
                <a:gd name="connsiteY5" fmla="*/ 735773 h 803566"/>
                <a:gd name="connsiteX6" fmla="*/ 748408 w 803653"/>
                <a:gd name="connsiteY6" fmla="*/ 212596 h 803566"/>
                <a:gd name="connsiteX7" fmla="*/ 225253 w 803653"/>
                <a:gd name="connsiteY7" fmla="*/ 58315 h 803566"/>
                <a:gd name="connsiteX8" fmla="*/ 208655 w 803653"/>
                <a:gd name="connsiteY8" fmla="*/ 67886 h 803566"/>
                <a:gd name="connsiteX9" fmla="*/ 33009 w 803653"/>
                <a:gd name="connsiteY9" fmla="*/ 516182 h 803566"/>
                <a:gd name="connsiteX10" fmla="*/ 27764 w 803653"/>
                <a:gd name="connsiteY10" fmla="*/ 526158 h 803566"/>
                <a:gd name="connsiteX11" fmla="*/ 17788 w 803653"/>
                <a:gd name="connsiteY11" fmla="*/ 520912 h 803566"/>
                <a:gd name="connsiteX12" fmla="*/ 282182 w 803653"/>
                <a:gd name="connsiteY12" fmla="*/ 18052 h 803566"/>
                <a:gd name="connsiteX13" fmla="*/ 785042 w 803653"/>
                <a:gd name="connsiteY13" fmla="*/ 282446 h 803566"/>
                <a:gd name="connsiteX14" fmla="*/ 520648 w 803653"/>
                <a:gd name="connsiteY14" fmla="*/ 785306 h 803566"/>
                <a:gd name="connsiteX15" fmla="*/ 400985 w 803653"/>
                <a:gd name="connsiteY15" fmla="*/ 803408 h 8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3653" h="803566">
                  <a:moveTo>
                    <a:pt x="400985" y="803408"/>
                  </a:moveTo>
                  <a:cubicBezTo>
                    <a:pt x="380174" y="803404"/>
                    <a:pt x="359363" y="801766"/>
                    <a:pt x="338810" y="798507"/>
                  </a:cubicBezTo>
                  <a:cubicBezTo>
                    <a:pt x="249633" y="784395"/>
                    <a:pt x="167764" y="740743"/>
                    <a:pt x="106363" y="674544"/>
                  </a:cubicBezTo>
                  <a:cubicBezTo>
                    <a:pt x="103354" y="671314"/>
                    <a:pt x="103569" y="666271"/>
                    <a:pt x="106794" y="663278"/>
                  </a:cubicBezTo>
                  <a:cubicBezTo>
                    <a:pt x="110019" y="660286"/>
                    <a:pt x="115049" y="660479"/>
                    <a:pt x="118059" y="663708"/>
                  </a:cubicBezTo>
                  <a:cubicBezTo>
                    <a:pt x="239141" y="794809"/>
                    <a:pt x="439339" y="825122"/>
                    <a:pt x="594132" y="735773"/>
                  </a:cubicBezTo>
                  <a:cubicBezTo>
                    <a:pt x="781216" y="633906"/>
                    <a:pt x="850270" y="399671"/>
                    <a:pt x="748408" y="212596"/>
                  </a:cubicBezTo>
                  <a:cubicBezTo>
                    <a:pt x="646546" y="25525"/>
                    <a:pt x="412293" y="-43551"/>
                    <a:pt x="225253" y="58315"/>
                  </a:cubicBezTo>
                  <a:cubicBezTo>
                    <a:pt x="219620" y="61368"/>
                    <a:pt x="214116" y="64558"/>
                    <a:pt x="208655" y="67886"/>
                  </a:cubicBezTo>
                  <a:cubicBezTo>
                    <a:pt x="53863" y="157236"/>
                    <a:pt x="-20008" y="345782"/>
                    <a:pt x="33009" y="516182"/>
                  </a:cubicBezTo>
                  <a:cubicBezTo>
                    <a:pt x="34299" y="520388"/>
                    <a:pt x="31977" y="524851"/>
                    <a:pt x="27764" y="526158"/>
                  </a:cubicBezTo>
                  <a:cubicBezTo>
                    <a:pt x="23549" y="527465"/>
                    <a:pt x="19078" y="525117"/>
                    <a:pt x="17788" y="520912"/>
                  </a:cubicBezTo>
                  <a:cubicBezTo>
                    <a:pt x="-48042" y="309040"/>
                    <a:pt x="70331" y="83903"/>
                    <a:pt x="282182" y="18052"/>
                  </a:cubicBezTo>
                  <a:cubicBezTo>
                    <a:pt x="494076" y="-47800"/>
                    <a:pt x="719212" y="70574"/>
                    <a:pt x="785042" y="282446"/>
                  </a:cubicBezTo>
                  <a:cubicBezTo>
                    <a:pt x="850872" y="494318"/>
                    <a:pt x="732499" y="719455"/>
                    <a:pt x="520648" y="785306"/>
                  </a:cubicBezTo>
                  <a:cubicBezTo>
                    <a:pt x="481907" y="797350"/>
                    <a:pt x="441575" y="803451"/>
                    <a:pt x="400985" y="803408"/>
                  </a:cubicBezTo>
                  <a:close/>
                </a:path>
              </a:pathLst>
            </a:custGeom>
            <a:solidFill>
              <a:schemeClr val="accent2"/>
            </a:solidFill>
            <a:ln w="4295" cap="flat">
              <a:noFill/>
              <a:prstDash val="solid"/>
              <a:miter/>
            </a:ln>
          </p:spPr>
          <p:txBody>
            <a:bodyPr rtlCol="0" anchor="ctr"/>
            <a:lstStyle/>
            <a:p>
              <a:endParaRPr lang="es-ES"/>
            </a:p>
          </p:txBody>
        </p:sp>
      </p:grpSp>
      <p:sp>
        <p:nvSpPr>
          <p:cNvPr id="128" name="CuadroTexto 127">
            <a:extLst>
              <a:ext uri="{FF2B5EF4-FFF2-40B4-BE49-F238E27FC236}">
                <a16:creationId xmlns:a16="http://schemas.microsoft.com/office/drawing/2014/main" id="{03840671-C5F5-B7E7-1566-BAE298D36BF9}"/>
              </a:ext>
            </a:extLst>
          </p:cNvPr>
          <p:cNvSpPr txBox="1"/>
          <p:nvPr/>
        </p:nvSpPr>
        <p:spPr>
          <a:xfrm>
            <a:off x="1016347" y="1015358"/>
            <a:ext cx="10394692" cy="2378856"/>
          </a:xfrm>
          <a:prstGeom prst="rect">
            <a:avLst/>
          </a:prstGeom>
          <a:noFill/>
        </p:spPr>
        <p:txBody>
          <a:bodyPr wrap="square">
            <a:spAutoFit/>
          </a:bodyPr>
          <a:lstStyle/>
          <a:p>
            <a:pPr algn="just"/>
            <a:r>
              <a:rPr lang="es-ES" sz="1400" b="1" dirty="0">
                <a:solidFill>
                  <a:schemeClr val="accent2"/>
                </a:solidFill>
                <a:effectLst/>
                <a:ea typeface="Calibri" panose="020F0502020204030204" pitchFamily="34" charset="0"/>
                <a:cs typeface="Arial" panose="020B0604020202020204" pitchFamily="34" charset="0"/>
              </a:rPr>
              <a:t>TITULO CUARTO</a:t>
            </a:r>
            <a:r>
              <a:rPr lang="es-ES" sz="1400" b="1" dirty="0">
                <a:solidFill>
                  <a:schemeClr val="accent2"/>
                </a:solidFill>
                <a:ea typeface="Calibri" panose="020F0502020204030204" pitchFamily="34" charset="0"/>
                <a:cs typeface="Arial" panose="020B0604020202020204" pitchFamily="34" charset="0"/>
              </a:rPr>
              <a:t>: </a:t>
            </a:r>
            <a:r>
              <a:rPr lang="es-ES" sz="1400" dirty="0">
                <a:solidFill>
                  <a:schemeClr val="accent2"/>
                </a:solidFill>
                <a:cs typeface="Arial" panose="020B0604020202020204" pitchFamily="34" charset="0"/>
              </a:rPr>
              <a:t>ACTOS Y SERVICIOS NO PRESENCIALES </a:t>
            </a:r>
          </a:p>
          <a:p>
            <a:pPr marL="180975" marR="187325" lvl="0" indent="-90488" algn="just">
              <a:lnSpc>
                <a:spcPct val="115000"/>
              </a:lnSpc>
              <a:spcBef>
                <a:spcPts val="5"/>
              </a:spcBef>
              <a:spcAft>
                <a:spcPts val="400"/>
              </a:spcAft>
              <a:buFont typeface="Arial" panose="020B0604020202020204" pitchFamily="34" charset="0"/>
              <a:buChar char="•"/>
            </a:pPr>
            <a:r>
              <a:rPr lang="es-ES" sz="1100" dirty="0">
                <a:cs typeface="Arial" panose="020B0604020202020204" pitchFamily="34" charset="0"/>
              </a:rPr>
              <a:t>En relación con la </a:t>
            </a:r>
            <a:r>
              <a:rPr lang="es-ES" sz="1100" b="1" dirty="0">
                <a:cs typeface="Arial" panose="020B0604020202020204" pitchFamily="34" charset="0"/>
              </a:rPr>
              <a:t>atención al público</a:t>
            </a:r>
            <a:r>
              <a:rPr lang="es-ES" sz="1100" dirty="0">
                <a:cs typeface="Arial" panose="020B0604020202020204" pitchFamily="34" charset="0"/>
              </a:rPr>
              <a:t>, se propone que se realice preferentemente por </a:t>
            </a:r>
            <a:r>
              <a:rPr lang="es-ES" sz="1100" b="1" dirty="0">
                <a:cs typeface="Arial" panose="020B0604020202020204" pitchFamily="34" charset="0"/>
              </a:rPr>
              <a:t>vía telemática</a:t>
            </a:r>
            <a:r>
              <a:rPr lang="es-ES" sz="1100" dirty="0">
                <a:cs typeface="Arial" panose="020B0604020202020204" pitchFamily="34" charset="0"/>
              </a:rPr>
              <a:t>, salvo en el caso de los profesionales, que será sólo si estos lo interesan.</a:t>
            </a:r>
          </a:p>
          <a:p>
            <a:pPr marL="180975" indent="-90488" algn="just">
              <a:spcBef>
                <a:spcPts val="30"/>
              </a:spcBef>
              <a:spcAft>
                <a:spcPts val="400"/>
              </a:spcAft>
              <a:buFont typeface="Arial" panose="020B0604020202020204" pitchFamily="34" charset="0"/>
              <a:buChar char="•"/>
            </a:pPr>
            <a:r>
              <a:rPr lang="es-ES" sz="1100" dirty="0">
                <a:cs typeface="Arial" panose="020B0604020202020204" pitchFamily="34" charset="0"/>
              </a:rPr>
              <a:t> En cuanto a las </a:t>
            </a:r>
            <a:r>
              <a:rPr lang="es-ES" sz="1100" b="1" dirty="0">
                <a:cs typeface="Arial" panose="020B0604020202020204" pitchFamily="34" charset="0"/>
              </a:rPr>
              <a:t>actuaciones en los órganos jurisdiccionales</a:t>
            </a:r>
            <a:r>
              <a:rPr lang="es-ES" sz="1100" dirty="0">
                <a:cs typeface="Arial" panose="020B0604020202020204" pitchFamily="34" charset="0"/>
              </a:rPr>
              <a:t>, se consolida </a:t>
            </a:r>
            <a:r>
              <a:rPr lang="es-ES" sz="1100" b="1" dirty="0">
                <a:cs typeface="Arial" panose="020B0604020202020204" pitchFamily="34" charset="0"/>
              </a:rPr>
              <a:t>la vía telemática </a:t>
            </a:r>
            <a:r>
              <a:rPr lang="es-ES" sz="1100" dirty="0">
                <a:cs typeface="Arial" panose="020B0604020202020204" pitchFamily="34" charset="0"/>
              </a:rPr>
              <a:t>para la generalidad de los actos procesales, produciendo plenos efectos procesales y </a:t>
            </a:r>
            <a:r>
              <a:rPr lang="es-ES" sz="1100" dirty="0" smtClean="0">
                <a:cs typeface="Arial" panose="020B0604020202020204" pitchFamily="34" charset="0"/>
              </a:rPr>
              <a:t>jurídicos. </a:t>
            </a:r>
            <a:r>
              <a:rPr lang="es-ES" sz="1100" dirty="0">
                <a:cs typeface="Arial" panose="020B0604020202020204" pitchFamily="34" charset="0"/>
              </a:rPr>
              <a:t>D</a:t>
            </a:r>
            <a:r>
              <a:rPr lang="es-ES" sz="1100" dirty="0" smtClean="0">
                <a:cs typeface="Arial" panose="020B0604020202020204" pitchFamily="34" charset="0"/>
              </a:rPr>
              <a:t>ebiendo </a:t>
            </a:r>
            <a:r>
              <a:rPr lang="es-ES" sz="1100" dirty="0">
                <a:cs typeface="Arial" panose="020B0604020202020204" pitchFamily="34" charset="0"/>
              </a:rPr>
              <a:t>velar las administraciones con competencias por la interoperabilidad y compatibilidad de los sistemas de videoconferencia. </a:t>
            </a:r>
            <a:r>
              <a:rPr lang="es-ES" sz="1100" dirty="0" smtClean="0">
                <a:cs typeface="Arial" panose="020B0604020202020204" pitchFamily="34" charset="0"/>
              </a:rPr>
              <a:t>Para ello se reforma </a:t>
            </a:r>
            <a:r>
              <a:rPr lang="es-ES" sz="1100" dirty="0">
                <a:cs typeface="Arial" panose="020B0604020202020204" pitchFamily="34" charset="0"/>
              </a:rPr>
              <a:t>la Ley de Enjuiciamiento Civil y la Ley de Enjuiciamiento Criminal, estableciendo la preferencia de las actuaciones telemáticas salvo en aquellas excepciones que prevean las leyes. </a:t>
            </a:r>
            <a:r>
              <a:rPr lang="es-ES" sz="1100" dirty="0" smtClean="0">
                <a:cs typeface="Arial" panose="020B0604020202020204" pitchFamily="34" charset="0"/>
              </a:rPr>
              <a:t>Se </a:t>
            </a:r>
            <a:r>
              <a:rPr lang="es-ES" sz="1100" dirty="0">
                <a:cs typeface="Arial" panose="020B0604020202020204" pitchFamily="34" charset="0"/>
              </a:rPr>
              <a:t>preserva en todo caso la facultad de la autoridad judicial de determinar la participación física de cualquier interviniente.</a:t>
            </a:r>
          </a:p>
          <a:p>
            <a:pPr marL="180975" marR="186055" lvl="0" indent="-90488" algn="just">
              <a:lnSpc>
                <a:spcPct val="115000"/>
              </a:lnSpc>
              <a:spcBef>
                <a:spcPts val="5"/>
              </a:spcBef>
              <a:spcAft>
                <a:spcPts val="400"/>
              </a:spcAft>
              <a:buFont typeface="Arial" panose="020B0604020202020204" pitchFamily="34" charset="0"/>
              <a:buChar char="•"/>
            </a:pPr>
            <a:r>
              <a:rPr lang="es-ES" sz="1100" dirty="0">
                <a:cs typeface="Arial" panose="020B0604020202020204" pitchFamily="34" charset="0"/>
              </a:rPr>
              <a:t>Definición de </a:t>
            </a:r>
            <a:r>
              <a:rPr lang="es-ES" sz="1100" b="1" dirty="0">
                <a:cs typeface="Arial" panose="020B0604020202020204" pitchFamily="34" charset="0"/>
              </a:rPr>
              <a:t>puntos de acceso seguros y de lugares seguros</a:t>
            </a:r>
            <a:r>
              <a:rPr lang="es-ES" sz="1100" dirty="0">
                <a:cs typeface="Arial" panose="020B0604020202020204" pitchFamily="34" charset="0"/>
              </a:rPr>
              <a:t>, desde los que se podrá intervenir por medios telemáticos con plenas garantías de seguridad jurídica. Además, se consideran como tales algunos lugares específicos, como las oficinas judiciales o las Oficinas de Justicia en el Municipio.</a:t>
            </a:r>
          </a:p>
          <a:p>
            <a:pPr marL="180975" marR="189230" lvl="0" indent="-90488" algn="just">
              <a:lnSpc>
                <a:spcPct val="115000"/>
              </a:lnSpc>
              <a:spcAft>
                <a:spcPts val="400"/>
              </a:spcAft>
              <a:buFont typeface="Arial" panose="020B0604020202020204" pitchFamily="34" charset="0"/>
              <a:buChar char="•"/>
            </a:pPr>
            <a:r>
              <a:rPr lang="es-ES" sz="1100" dirty="0">
                <a:cs typeface="Arial" panose="020B0604020202020204" pitchFamily="34" charset="0"/>
              </a:rPr>
              <a:t>En cuanto al </a:t>
            </a:r>
            <a:r>
              <a:rPr lang="es-ES" sz="1100" b="1" dirty="0">
                <a:cs typeface="Arial" panose="020B0604020202020204" pitchFamily="34" charset="0"/>
              </a:rPr>
              <a:t>teletrabajo y trabajo deslocalizado</a:t>
            </a:r>
            <a:r>
              <a:rPr lang="es-ES" sz="1100" dirty="0">
                <a:cs typeface="Arial" panose="020B0604020202020204" pitchFamily="34" charset="0"/>
              </a:rPr>
              <a:t>, los sistemas de información contemplarán además la posibilidad de que el personal al servicio de la Administración de Justicia desempeñe las competencias propias de su puesto de trabajo por estos medios.</a:t>
            </a:r>
          </a:p>
          <a:p>
            <a:endParaRPr lang="es-ES" sz="1400" dirty="0">
              <a:solidFill>
                <a:schemeClr val="accent2"/>
              </a:solidFill>
              <a:cs typeface="Arial" panose="020B0604020202020204" pitchFamily="34" charset="0"/>
            </a:endParaRPr>
          </a:p>
        </p:txBody>
      </p:sp>
      <p:sp>
        <p:nvSpPr>
          <p:cNvPr id="13" name="Rectángulo 12">
            <a:extLst>
              <a:ext uri="{FF2B5EF4-FFF2-40B4-BE49-F238E27FC236}">
                <a16:creationId xmlns:a16="http://schemas.microsoft.com/office/drawing/2014/main" id="{17395303-0967-D155-52DF-D4359BA3FE67}"/>
              </a:ext>
            </a:extLst>
          </p:cNvPr>
          <p:cNvSpPr/>
          <p:nvPr/>
        </p:nvSpPr>
        <p:spPr>
          <a:xfrm>
            <a:off x="769308" y="3195202"/>
            <a:ext cx="7805929" cy="2224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Elipse 13">
            <a:extLst>
              <a:ext uri="{FF2B5EF4-FFF2-40B4-BE49-F238E27FC236}">
                <a16:creationId xmlns:a16="http://schemas.microsoft.com/office/drawing/2014/main" id="{C9261B7F-0706-D82D-65AE-56CF58714BF3}"/>
              </a:ext>
            </a:extLst>
          </p:cNvPr>
          <p:cNvSpPr/>
          <p:nvPr/>
        </p:nvSpPr>
        <p:spPr>
          <a:xfrm>
            <a:off x="419582" y="2944051"/>
            <a:ext cx="636105" cy="7116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A8FB321E-C9EC-DA26-F683-E1B0DBD31B55}"/>
              </a:ext>
            </a:extLst>
          </p:cNvPr>
          <p:cNvGrpSpPr/>
          <p:nvPr/>
        </p:nvGrpSpPr>
        <p:grpSpPr>
          <a:xfrm rot="13079361">
            <a:off x="364933" y="3102269"/>
            <a:ext cx="716557" cy="716517"/>
            <a:chOff x="11544399" y="3269630"/>
            <a:chExt cx="790916" cy="790871"/>
          </a:xfrm>
        </p:grpSpPr>
        <p:sp>
          <p:nvSpPr>
            <p:cNvPr id="16" name="Forma libre: forma 15">
              <a:extLst>
                <a:ext uri="{FF2B5EF4-FFF2-40B4-BE49-F238E27FC236}">
                  <a16:creationId xmlns:a16="http://schemas.microsoft.com/office/drawing/2014/main" id="{9D856C7A-2058-68A4-98BC-8A560A9527D3}"/>
                </a:ext>
              </a:extLst>
            </p:cNvPr>
            <p:cNvSpPr/>
            <p:nvPr/>
          </p:nvSpPr>
          <p:spPr>
            <a:xfrm rot="21057502">
              <a:off x="11544399" y="3269630"/>
              <a:ext cx="790916" cy="790871"/>
            </a:xfrm>
            <a:custGeom>
              <a:avLst/>
              <a:gdLst>
                <a:gd name="connsiteX0" fmla="*/ 526803 w 1052709"/>
                <a:gd name="connsiteY0" fmla="*/ 1052493 h 1052650"/>
                <a:gd name="connsiteX1" fmla="*/ 483074 w 1052709"/>
                <a:gd name="connsiteY1" fmla="*/ 1050687 h 1052650"/>
                <a:gd name="connsiteX2" fmla="*/ 198342 w 1052709"/>
                <a:gd name="connsiteY2" fmla="*/ 938076 h 1052650"/>
                <a:gd name="connsiteX3" fmla="*/ 191248 w 1052709"/>
                <a:gd name="connsiteY3" fmla="*/ 888903 h 1052650"/>
                <a:gd name="connsiteX4" fmla="*/ 240437 w 1052709"/>
                <a:gd name="connsiteY4" fmla="*/ 881817 h 1052650"/>
                <a:gd name="connsiteX5" fmla="*/ 242071 w 1052709"/>
                <a:gd name="connsiteY5" fmla="*/ 883124 h 1052650"/>
                <a:gd name="connsiteX6" fmla="*/ 882955 w 1052709"/>
                <a:gd name="connsiteY6" fmla="*/ 810079 h 1052650"/>
                <a:gd name="connsiteX7" fmla="*/ 809945 w 1052709"/>
                <a:gd name="connsiteY7" fmla="*/ 169174 h 1052650"/>
                <a:gd name="connsiteX8" fmla="*/ 169018 w 1052709"/>
                <a:gd name="connsiteY8" fmla="*/ 242219 h 1052650"/>
                <a:gd name="connsiteX9" fmla="*/ 73949 w 1052709"/>
                <a:gd name="connsiteY9" fmla="*/ 586955 h 1052650"/>
                <a:gd name="connsiteX10" fmla="*/ 44797 w 1052709"/>
                <a:gd name="connsiteY10" fmla="*/ 627188 h 1052650"/>
                <a:gd name="connsiteX11" fmla="*/ 4551 w 1052709"/>
                <a:gd name="connsiteY11" fmla="*/ 598044 h 1052650"/>
                <a:gd name="connsiteX12" fmla="*/ 4335 w 1052709"/>
                <a:gd name="connsiteY12" fmla="*/ 596285 h 1052650"/>
                <a:gd name="connsiteX13" fmla="*/ 455856 w 1052709"/>
                <a:gd name="connsiteY13" fmla="*/ 4591 h 1052650"/>
                <a:gd name="connsiteX14" fmla="*/ 1047551 w 1052709"/>
                <a:gd name="connsiteY14" fmla="*/ 456112 h 1052650"/>
                <a:gd name="connsiteX15" fmla="*/ 596030 w 1052709"/>
                <a:gd name="connsiteY15" fmla="*/ 1047806 h 1052650"/>
                <a:gd name="connsiteX16" fmla="*/ 526803 w 1052709"/>
                <a:gd name="connsiteY16" fmla="*/ 1052493 h 10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2709" h="1052650">
                  <a:moveTo>
                    <a:pt x="526803" y="1052493"/>
                  </a:moveTo>
                  <a:cubicBezTo>
                    <a:pt x="512270" y="1052493"/>
                    <a:pt x="497694" y="1051891"/>
                    <a:pt x="483074" y="1050687"/>
                  </a:cubicBezTo>
                  <a:cubicBezTo>
                    <a:pt x="379105" y="1042238"/>
                    <a:pt x="279995" y="1003037"/>
                    <a:pt x="198342" y="938076"/>
                  </a:cubicBezTo>
                  <a:cubicBezTo>
                    <a:pt x="182820" y="926453"/>
                    <a:pt x="179638" y="904438"/>
                    <a:pt x="191248" y="888903"/>
                  </a:cubicBezTo>
                  <a:cubicBezTo>
                    <a:pt x="202857" y="873368"/>
                    <a:pt x="224915" y="870195"/>
                    <a:pt x="240437" y="881817"/>
                  </a:cubicBezTo>
                  <a:cubicBezTo>
                    <a:pt x="240996" y="882238"/>
                    <a:pt x="241555" y="882673"/>
                    <a:pt x="242071" y="883124"/>
                  </a:cubicBezTo>
                  <a:cubicBezTo>
                    <a:pt x="439216" y="1039933"/>
                    <a:pt x="726184" y="1007229"/>
                    <a:pt x="882955" y="810079"/>
                  </a:cubicBezTo>
                  <a:cubicBezTo>
                    <a:pt x="1039768" y="612925"/>
                    <a:pt x="1007090" y="325983"/>
                    <a:pt x="809945" y="169174"/>
                  </a:cubicBezTo>
                  <a:cubicBezTo>
                    <a:pt x="612756" y="12365"/>
                    <a:pt x="325831" y="45069"/>
                    <a:pt x="169018" y="242219"/>
                  </a:cubicBezTo>
                  <a:cubicBezTo>
                    <a:pt x="91751" y="339399"/>
                    <a:pt x="57395" y="463890"/>
                    <a:pt x="73949" y="586955"/>
                  </a:cubicBezTo>
                  <a:cubicBezTo>
                    <a:pt x="77002" y="606114"/>
                    <a:pt x="63974" y="624126"/>
                    <a:pt x="44797" y="627188"/>
                  </a:cubicBezTo>
                  <a:cubicBezTo>
                    <a:pt x="25663" y="630254"/>
                    <a:pt x="7646" y="617204"/>
                    <a:pt x="4551" y="598044"/>
                  </a:cubicBezTo>
                  <a:cubicBezTo>
                    <a:pt x="4465" y="597459"/>
                    <a:pt x="4378" y="596874"/>
                    <a:pt x="4335" y="596285"/>
                  </a:cubicBezTo>
                  <a:cubicBezTo>
                    <a:pt x="-34363" y="308212"/>
                    <a:pt x="167771" y="43302"/>
                    <a:pt x="455856" y="4591"/>
                  </a:cubicBezTo>
                  <a:cubicBezTo>
                    <a:pt x="743942" y="-34116"/>
                    <a:pt x="1008853" y="168039"/>
                    <a:pt x="1047551" y="456112"/>
                  </a:cubicBezTo>
                  <a:cubicBezTo>
                    <a:pt x="1086249" y="744189"/>
                    <a:pt x="884116" y="1009099"/>
                    <a:pt x="596030" y="1047806"/>
                  </a:cubicBezTo>
                  <a:cubicBezTo>
                    <a:pt x="573069" y="1050889"/>
                    <a:pt x="549936" y="1052454"/>
                    <a:pt x="526803" y="1052493"/>
                  </a:cubicBezTo>
                  <a:close/>
                </a:path>
              </a:pathLst>
            </a:custGeom>
            <a:solidFill>
              <a:schemeClr val="accent2"/>
            </a:solidFill>
            <a:ln w="4295" cap="flat">
              <a:no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F82902E6-1F4D-CF34-4661-F25E8B1B3D13}"/>
                </a:ext>
              </a:extLst>
            </p:cNvPr>
            <p:cNvSpPr/>
            <p:nvPr/>
          </p:nvSpPr>
          <p:spPr>
            <a:xfrm rot="21057502">
              <a:off x="11638893" y="3362282"/>
              <a:ext cx="603796" cy="603731"/>
            </a:xfrm>
            <a:custGeom>
              <a:avLst/>
              <a:gdLst>
                <a:gd name="connsiteX0" fmla="*/ 400985 w 803653"/>
                <a:gd name="connsiteY0" fmla="*/ 803408 h 803566"/>
                <a:gd name="connsiteX1" fmla="*/ 338810 w 803653"/>
                <a:gd name="connsiteY1" fmla="*/ 798507 h 803566"/>
                <a:gd name="connsiteX2" fmla="*/ 106363 w 803653"/>
                <a:gd name="connsiteY2" fmla="*/ 674544 h 803566"/>
                <a:gd name="connsiteX3" fmla="*/ 106794 w 803653"/>
                <a:gd name="connsiteY3" fmla="*/ 663278 h 803566"/>
                <a:gd name="connsiteX4" fmla="*/ 118059 w 803653"/>
                <a:gd name="connsiteY4" fmla="*/ 663708 h 803566"/>
                <a:gd name="connsiteX5" fmla="*/ 594132 w 803653"/>
                <a:gd name="connsiteY5" fmla="*/ 735773 h 803566"/>
                <a:gd name="connsiteX6" fmla="*/ 748408 w 803653"/>
                <a:gd name="connsiteY6" fmla="*/ 212596 h 803566"/>
                <a:gd name="connsiteX7" fmla="*/ 225253 w 803653"/>
                <a:gd name="connsiteY7" fmla="*/ 58315 h 803566"/>
                <a:gd name="connsiteX8" fmla="*/ 208655 w 803653"/>
                <a:gd name="connsiteY8" fmla="*/ 67886 h 803566"/>
                <a:gd name="connsiteX9" fmla="*/ 33009 w 803653"/>
                <a:gd name="connsiteY9" fmla="*/ 516182 h 803566"/>
                <a:gd name="connsiteX10" fmla="*/ 27764 w 803653"/>
                <a:gd name="connsiteY10" fmla="*/ 526158 h 803566"/>
                <a:gd name="connsiteX11" fmla="*/ 17788 w 803653"/>
                <a:gd name="connsiteY11" fmla="*/ 520912 h 803566"/>
                <a:gd name="connsiteX12" fmla="*/ 282182 w 803653"/>
                <a:gd name="connsiteY12" fmla="*/ 18052 h 803566"/>
                <a:gd name="connsiteX13" fmla="*/ 785042 w 803653"/>
                <a:gd name="connsiteY13" fmla="*/ 282446 h 803566"/>
                <a:gd name="connsiteX14" fmla="*/ 520648 w 803653"/>
                <a:gd name="connsiteY14" fmla="*/ 785306 h 803566"/>
                <a:gd name="connsiteX15" fmla="*/ 400985 w 803653"/>
                <a:gd name="connsiteY15" fmla="*/ 803408 h 8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3653" h="803566">
                  <a:moveTo>
                    <a:pt x="400985" y="803408"/>
                  </a:moveTo>
                  <a:cubicBezTo>
                    <a:pt x="380174" y="803404"/>
                    <a:pt x="359363" y="801766"/>
                    <a:pt x="338810" y="798507"/>
                  </a:cubicBezTo>
                  <a:cubicBezTo>
                    <a:pt x="249633" y="784395"/>
                    <a:pt x="167764" y="740743"/>
                    <a:pt x="106363" y="674544"/>
                  </a:cubicBezTo>
                  <a:cubicBezTo>
                    <a:pt x="103354" y="671314"/>
                    <a:pt x="103569" y="666271"/>
                    <a:pt x="106794" y="663278"/>
                  </a:cubicBezTo>
                  <a:cubicBezTo>
                    <a:pt x="110019" y="660286"/>
                    <a:pt x="115049" y="660479"/>
                    <a:pt x="118059" y="663708"/>
                  </a:cubicBezTo>
                  <a:cubicBezTo>
                    <a:pt x="239141" y="794809"/>
                    <a:pt x="439339" y="825122"/>
                    <a:pt x="594132" y="735773"/>
                  </a:cubicBezTo>
                  <a:cubicBezTo>
                    <a:pt x="781216" y="633906"/>
                    <a:pt x="850270" y="399671"/>
                    <a:pt x="748408" y="212596"/>
                  </a:cubicBezTo>
                  <a:cubicBezTo>
                    <a:pt x="646546" y="25525"/>
                    <a:pt x="412293" y="-43551"/>
                    <a:pt x="225253" y="58315"/>
                  </a:cubicBezTo>
                  <a:cubicBezTo>
                    <a:pt x="219620" y="61368"/>
                    <a:pt x="214116" y="64558"/>
                    <a:pt x="208655" y="67886"/>
                  </a:cubicBezTo>
                  <a:cubicBezTo>
                    <a:pt x="53863" y="157236"/>
                    <a:pt x="-20008" y="345782"/>
                    <a:pt x="33009" y="516182"/>
                  </a:cubicBezTo>
                  <a:cubicBezTo>
                    <a:pt x="34299" y="520388"/>
                    <a:pt x="31977" y="524851"/>
                    <a:pt x="27764" y="526158"/>
                  </a:cubicBezTo>
                  <a:cubicBezTo>
                    <a:pt x="23549" y="527465"/>
                    <a:pt x="19078" y="525117"/>
                    <a:pt x="17788" y="520912"/>
                  </a:cubicBezTo>
                  <a:cubicBezTo>
                    <a:pt x="-48042" y="309040"/>
                    <a:pt x="70331" y="83903"/>
                    <a:pt x="282182" y="18052"/>
                  </a:cubicBezTo>
                  <a:cubicBezTo>
                    <a:pt x="494076" y="-47800"/>
                    <a:pt x="719212" y="70574"/>
                    <a:pt x="785042" y="282446"/>
                  </a:cubicBezTo>
                  <a:cubicBezTo>
                    <a:pt x="850872" y="494318"/>
                    <a:pt x="732499" y="719455"/>
                    <a:pt x="520648" y="785306"/>
                  </a:cubicBezTo>
                  <a:cubicBezTo>
                    <a:pt x="481907" y="797350"/>
                    <a:pt x="441575" y="803451"/>
                    <a:pt x="400985" y="803408"/>
                  </a:cubicBezTo>
                  <a:close/>
                </a:path>
              </a:pathLst>
            </a:custGeom>
            <a:solidFill>
              <a:schemeClr val="accent2"/>
            </a:solidFill>
            <a:ln w="4295" cap="flat">
              <a:noFill/>
              <a:prstDash val="solid"/>
              <a:miter/>
            </a:ln>
          </p:spPr>
          <p:txBody>
            <a:bodyPr rtlCol="0" anchor="ctr"/>
            <a:lstStyle/>
            <a:p>
              <a:endParaRPr lang="es-ES"/>
            </a:p>
          </p:txBody>
        </p:sp>
      </p:grpSp>
      <p:sp>
        <p:nvSpPr>
          <p:cNvPr id="19" name="CuadroTexto 18">
            <a:extLst>
              <a:ext uri="{FF2B5EF4-FFF2-40B4-BE49-F238E27FC236}">
                <a16:creationId xmlns:a16="http://schemas.microsoft.com/office/drawing/2014/main" id="{DA9C58DC-DC5D-34C6-7565-03282C53DD7A}"/>
              </a:ext>
            </a:extLst>
          </p:cNvPr>
          <p:cNvSpPr txBox="1"/>
          <p:nvPr/>
        </p:nvSpPr>
        <p:spPr>
          <a:xfrm>
            <a:off x="1080286" y="3125439"/>
            <a:ext cx="7694897" cy="325538"/>
          </a:xfrm>
          <a:prstGeom prst="rect">
            <a:avLst/>
          </a:prstGeom>
          <a:noFill/>
        </p:spPr>
        <p:txBody>
          <a:bodyPr wrap="square">
            <a:spAutoFit/>
          </a:bodyPr>
          <a:lstStyle/>
          <a:p>
            <a:pPr marR="181610" lvl="0" algn="just">
              <a:lnSpc>
                <a:spcPct val="115000"/>
              </a:lnSpc>
              <a:spcBef>
                <a:spcPts val="20"/>
              </a:spcBef>
              <a:spcAft>
                <a:spcPts val="800"/>
              </a:spcAft>
              <a:tabLst>
                <a:tab pos="352425" algn="l"/>
              </a:tabLst>
            </a:pPr>
            <a:r>
              <a:rPr lang="es-ES" sz="1400" b="1" dirty="0">
                <a:solidFill>
                  <a:schemeClr val="accent2"/>
                </a:solidFill>
                <a:cs typeface="Arial" panose="020B0604020202020204" pitchFamily="34" charset="0"/>
              </a:rPr>
              <a:t>TITULO QUINTO: </a:t>
            </a:r>
            <a:r>
              <a:rPr lang="es-ES" sz="1400" dirty="0">
                <a:solidFill>
                  <a:schemeClr val="accent2"/>
                </a:solidFill>
                <a:cs typeface="Arial" panose="020B0604020202020204" pitchFamily="34" charset="0"/>
              </a:rPr>
              <a:t>REGISTROS DE LA ADMINISTRACIÓN DE JUSTICIA Y LOS ARCHIVOS ELECTRÓNICOS</a:t>
            </a:r>
          </a:p>
        </p:txBody>
      </p:sp>
      <p:sp>
        <p:nvSpPr>
          <p:cNvPr id="21" name="CuadroTexto 20">
            <a:extLst>
              <a:ext uri="{FF2B5EF4-FFF2-40B4-BE49-F238E27FC236}">
                <a16:creationId xmlns:a16="http://schemas.microsoft.com/office/drawing/2014/main" id="{A89E9B29-FC6E-E4E3-0BA8-013D747BF379}"/>
              </a:ext>
            </a:extLst>
          </p:cNvPr>
          <p:cNvSpPr txBox="1"/>
          <p:nvPr/>
        </p:nvSpPr>
        <p:spPr>
          <a:xfrm>
            <a:off x="1097845" y="3302327"/>
            <a:ext cx="10394692" cy="1769715"/>
          </a:xfrm>
          <a:prstGeom prst="rect">
            <a:avLst/>
          </a:prstGeom>
          <a:noFill/>
        </p:spPr>
        <p:txBody>
          <a:bodyPr wrap="square">
            <a:spAutoFit/>
          </a:bodyPr>
          <a:lstStyle/>
          <a:p>
            <a:pPr>
              <a:spcBef>
                <a:spcPts val="5"/>
              </a:spcBef>
            </a:pPr>
            <a:endParaRPr lang="es-ES" sz="1100" dirty="0">
              <a:effectLst/>
              <a:ea typeface="Arial MT"/>
              <a:cs typeface="Arial MT"/>
            </a:endParaRPr>
          </a:p>
          <a:p>
            <a:pPr marL="90488" marR="185420" lvl="0" indent="-90488" algn="just">
              <a:spcAft>
                <a:spcPts val="400"/>
              </a:spcAft>
              <a:buFont typeface="Arial" panose="020B0604020202020204" pitchFamily="34" charset="0"/>
              <a:buChar char="•"/>
            </a:pPr>
            <a:r>
              <a:rPr lang="es-ES" sz="1100" dirty="0">
                <a:effectLst/>
                <a:ea typeface="Calibri" panose="020F0502020204030204" pitchFamily="34" charset="0"/>
                <a:cs typeface="Arial" panose="020B0604020202020204" pitchFamily="34" charset="0"/>
              </a:rPr>
              <a:t>Se prevé un </a:t>
            </a:r>
            <a:r>
              <a:rPr lang="es-ES" sz="1100" b="1" dirty="0">
                <a:effectLst/>
                <a:ea typeface="Calibri" panose="020F0502020204030204" pitchFamily="34" charset="0"/>
                <a:cs typeface="Arial" panose="020B0604020202020204" pitchFamily="34" charset="0"/>
              </a:rPr>
              <a:t>registro electrónico de datos para el contacto electrónico</a:t>
            </a:r>
            <a:r>
              <a:rPr lang="es-ES" sz="1100" dirty="0">
                <a:effectLst/>
                <a:ea typeface="Calibri" panose="020F0502020204030204" pitchFamily="34" charset="0"/>
                <a:cs typeface="Arial" panose="020B0604020202020204" pitchFamily="34" charset="0"/>
              </a:rPr>
              <a:t> como servicio digital de la Administración de </a:t>
            </a:r>
            <a:r>
              <a:rPr lang="es-ES" sz="1100" dirty="0" smtClean="0">
                <a:effectLst/>
                <a:ea typeface="Calibri" panose="020F0502020204030204" pitchFamily="34" charset="0"/>
                <a:cs typeface="Arial" panose="020B0604020202020204" pitchFamily="34" charset="0"/>
              </a:rPr>
              <a:t>Justicia. Un </a:t>
            </a:r>
            <a:r>
              <a:rPr lang="es-ES" sz="1100" dirty="0">
                <a:effectLst/>
                <a:ea typeface="Calibri" panose="020F0502020204030204" pitchFamily="34" charset="0"/>
                <a:cs typeface="Arial" panose="020B0604020202020204" pitchFamily="34" charset="0"/>
              </a:rPr>
              <a:t>registro en el que los ciudadanos y ciudadanas (voluntariamente) y los profesionales (obligatoriamente) proporcionen datos de carácter personal para el contacto electrónico.</a:t>
            </a:r>
          </a:p>
          <a:p>
            <a:pPr marL="90488" marR="185420" lvl="0" indent="-90488" algn="just">
              <a:spcAft>
                <a:spcPts val="400"/>
              </a:spcAft>
              <a:buFont typeface="Arial" panose="020B0604020202020204" pitchFamily="34" charset="0"/>
              <a:buChar char="•"/>
            </a:pPr>
            <a:r>
              <a:rPr lang="es-ES" sz="1100" dirty="0">
                <a:effectLst/>
                <a:ea typeface="Calibri" panose="020F0502020204030204" pitchFamily="34" charset="0"/>
                <a:cs typeface="Arial" panose="020B0604020202020204" pitchFamily="34" charset="0"/>
              </a:rPr>
              <a:t>Se prevé un </a:t>
            </a:r>
            <a:r>
              <a:rPr lang="es-ES" sz="1100" b="1" dirty="0">
                <a:effectLst/>
                <a:ea typeface="Calibri" panose="020F0502020204030204" pitchFamily="34" charset="0"/>
                <a:cs typeface="Arial" panose="020B0604020202020204" pitchFamily="34" charset="0"/>
              </a:rPr>
              <a:t>Registro Electrónico Común de la Administración de Justicia</a:t>
            </a:r>
            <a:r>
              <a:rPr lang="es-ES" sz="1100" dirty="0">
                <a:effectLst/>
                <a:ea typeface="Calibri" panose="020F0502020204030204" pitchFamily="34" charset="0"/>
                <a:cs typeface="Arial" panose="020B0604020202020204" pitchFamily="34" charset="0"/>
              </a:rPr>
              <a:t>, que posibilitará la presentación de escritos y comunicaciones dirigidas a la Administración de Justicia y a cualesquiera oficinas judiciales y fiscales, de conformidad con la normativa técnica aprobada en el Comité técnico estatal de la Administración judicial electrónica.</a:t>
            </a:r>
          </a:p>
          <a:p>
            <a:pPr marL="90488" marR="185420" lvl="0" indent="-90488" algn="just">
              <a:spcAft>
                <a:spcPts val="400"/>
              </a:spcAft>
              <a:buFont typeface="Arial" panose="020B0604020202020204" pitchFamily="34" charset="0"/>
              <a:buChar char="•"/>
            </a:pPr>
            <a:r>
              <a:rPr lang="es-ES" sz="1100" dirty="0">
                <a:effectLst/>
                <a:ea typeface="Calibri" panose="020F0502020204030204" pitchFamily="34" charset="0"/>
                <a:cs typeface="Arial" panose="020B0604020202020204" pitchFamily="34" charset="0"/>
              </a:rPr>
              <a:t>Se regula también el </a:t>
            </a:r>
            <a:r>
              <a:rPr lang="es-ES" sz="1100" b="1" dirty="0">
                <a:effectLst/>
                <a:ea typeface="Calibri" panose="020F0502020204030204" pitchFamily="34" charset="0"/>
                <a:cs typeface="Arial" panose="020B0604020202020204" pitchFamily="34" charset="0"/>
              </a:rPr>
              <a:t>Registro Electrónico de Apoderamientos Judiciales (</a:t>
            </a:r>
            <a:r>
              <a:rPr lang="es-ES" sz="1100" b="1" dirty="0" smtClean="0">
                <a:effectLst/>
                <a:ea typeface="Calibri" panose="020F0502020204030204" pitchFamily="34" charset="0"/>
                <a:cs typeface="Arial" panose="020B0604020202020204" pitchFamily="34" charset="0"/>
              </a:rPr>
              <a:t>REAJ). </a:t>
            </a:r>
            <a:r>
              <a:rPr lang="es-ES" sz="1100" dirty="0" smtClean="0">
                <a:effectLst/>
                <a:ea typeface="Calibri" panose="020F0502020204030204" pitchFamily="34" charset="0"/>
                <a:cs typeface="Arial" panose="020B0604020202020204" pitchFamily="34" charset="0"/>
              </a:rPr>
              <a:t>Previendo</a:t>
            </a:r>
            <a:r>
              <a:rPr lang="es-ES" sz="1100" dirty="0">
                <a:effectLst/>
                <a:ea typeface="Calibri" panose="020F0502020204030204" pitchFamily="34" charset="0"/>
                <a:cs typeface="Arial" panose="020B0604020202020204" pitchFamily="34" charset="0"/>
              </a:rPr>
              <a:t>, como novedad, la posibilidad de </a:t>
            </a:r>
            <a:r>
              <a:rPr lang="es-ES" sz="1100" dirty="0" err="1" smtClean="0">
                <a:effectLst/>
                <a:ea typeface="Calibri" panose="020F0502020204030204" pitchFamily="34" charset="0"/>
                <a:cs typeface="Arial" panose="020B0604020202020204" pitchFamily="34" charset="0"/>
              </a:rPr>
              <a:t>autoinscripción</a:t>
            </a:r>
            <a:r>
              <a:rPr lang="es-ES" sz="1100" dirty="0" smtClean="0">
                <a:effectLst/>
                <a:ea typeface="Calibri" panose="020F0502020204030204" pitchFamily="34" charset="0"/>
                <a:cs typeface="Arial" panose="020B0604020202020204" pitchFamily="34" charset="0"/>
              </a:rPr>
              <a:t> </a:t>
            </a:r>
            <a:r>
              <a:rPr lang="es-ES" sz="1100" dirty="0">
                <a:effectLst/>
                <a:ea typeface="Calibri" panose="020F0502020204030204" pitchFamily="34" charset="0"/>
                <a:cs typeface="Arial" panose="020B0604020202020204" pitchFamily="34" charset="0"/>
              </a:rPr>
              <a:t>del apoderamiento para representantes procesales, limitado a ciertos procedimientos que determinará el Comité </a:t>
            </a:r>
            <a:r>
              <a:rPr lang="es-ES" sz="1100" dirty="0" smtClean="0">
                <a:effectLst/>
                <a:ea typeface="Calibri" panose="020F0502020204030204" pitchFamily="34" charset="0"/>
                <a:cs typeface="Arial" panose="020B0604020202020204" pitchFamily="34" charset="0"/>
              </a:rPr>
              <a:t>Técnico </a:t>
            </a:r>
            <a:r>
              <a:rPr lang="es-ES" sz="1100" dirty="0">
                <a:ea typeface="Calibri" panose="020F0502020204030204" pitchFamily="34" charset="0"/>
                <a:cs typeface="Arial" panose="020B0604020202020204" pitchFamily="34" charset="0"/>
              </a:rPr>
              <a:t>E</a:t>
            </a:r>
            <a:r>
              <a:rPr lang="es-ES" sz="1100" dirty="0" smtClean="0">
                <a:effectLst/>
                <a:ea typeface="Calibri" panose="020F0502020204030204" pitchFamily="34" charset="0"/>
                <a:cs typeface="Arial" panose="020B0604020202020204" pitchFamily="34" charset="0"/>
              </a:rPr>
              <a:t>statal </a:t>
            </a:r>
            <a:r>
              <a:rPr lang="es-ES" sz="1100" dirty="0">
                <a:effectLst/>
                <a:ea typeface="Calibri" panose="020F0502020204030204" pitchFamily="34" charset="0"/>
                <a:cs typeface="Arial" panose="020B0604020202020204" pitchFamily="34" charset="0"/>
              </a:rPr>
              <a:t>de la Administración </a:t>
            </a:r>
            <a:r>
              <a:rPr lang="es-ES" sz="1100" dirty="0" smtClean="0">
                <a:effectLst/>
                <a:ea typeface="Calibri" panose="020F0502020204030204" pitchFamily="34" charset="0"/>
                <a:cs typeface="Arial" panose="020B0604020202020204" pitchFamily="34" charset="0"/>
              </a:rPr>
              <a:t>Judicial Electrónica</a:t>
            </a:r>
            <a:r>
              <a:rPr lang="es-ES" sz="1100" dirty="0">
                <a:effectLst/>
                <a:ea typeface="Calibri" panose="020F0502020204030204" pitchFamily="34" charset="0"/>
                <a:cs typeface="Arial" panose="020B0604020202020204" pitchFamily="34" charset="0"/>
              </a:rPr>
              <a:t>.</a:t>
            </a:r>
          </a:p>
          <a:p>
            <a:pPr marL="90488" marR="185420" lvl="0" indent="-90488" algn="just">
              <a:spcAft>
                <a:spcPts val="400"/>
              </a:spcAft>
              <a:buFont typeface="Arial" panose="020B0604020202020204" pitchFamily="34" charset="0"/>
              <a:buChar char="•"/>
            </a:pPr>
            <a:r>
              <a:rPr lang="es-ES" sz="1100" dirty="0">
                <a:effectLst/>
                <a:ea typeface="Calibri" panose="020F0502020204030204" pitchFamily="34" charset="0"/>
                <a:cs typeface="Arial" panose="020B0604020202020204" pitchFamily="34" charset="0"/>
              </a:rPr>
              <a:t>Será posible habilitar al personal al servicio de la Administración de Justicia para realizar por medios electrónicos determinados trámites, actuaciones o </a:t>
            </a:r>
            <a:r>
              <a:rPr lang="es-ES" sz="1100" dirty="0" smtClean="0">
                <a:effectLst/>
                <a:ea typeface="Calibri" panose="020F0502020204030204" pitchFamily="34" charset="0"/>
                <a:cs typeface="Arial" panose="020B0604020202020204" pitchFamily="34" charset="0"/>
              </a:rPr>
              <a:t>servicios. Estas </a:t>
            </a:r>
            <a:r>
              <a:rPr lang="es-ES" sz="1100" dirty="0">
                <a:effectLst/>
                <a:ea typeface="Calibri" panose="020F0502020204030204" pitchFamily="34" charset="0"/>
                <a:cs typeface="Arial" panose="020B0604020202020204" pitchFamily="34" charset="0"/>
              </a:rPr>
              <a:t>habilitaciones se inscribirán en el </a:t>
            </a:r>
            <a:r>
              <a:rPr lang="es-ES" sz="1100" b="1" dirty="0">
                <a:effectLst/>
                <a:ea typeface="Calibri" panose="020F0502020204030204" pitchFamily="34" charset="0"/>
                <a:cs typeface="Arial" panose="020B0604020202020204" pitchFamily="34" charset="0"/>
              </a:rPr>
              <a:t>Registro de Personal Funcionario Habilitado de la Administración de Justicia.</a:t>
            </a:r>
            <a:endParaRPr lang="es-ES" sz="1100" dirty="0">
              <a:effectLst/>
              <a:ea typeface="Calibri" panose="020F0502020204030204" pitchFamily="34" charset="0"/>
              <a:cs typeface="Arial" panose="020B0604020202020204" pitchFamily="34" charset="0"/>
            </a:endParaRPr>
          </a:p>
        </p:txBody>
      </p:sp>
      <p:sp>
        <p:nvSpPr>
          <p:cNvPr id="29" name="CuadroTexto 28">
            <a:extLst>
              <a:ext uri="{FF2B5EF4-FFF2-40B4-BE49-F238E27FC236}">
                <a16:creationId xmlns:a16="http://schemas.microsoft.com/office/drawing/2014/main" id="{07258964-3AC8-5F3D-BE66-0335751202F4}"/>
              </a:ext>
            </a:extLst>
          </p:cNvPr>
          <p:cNvSpPr txBox="1"/>
          <p:nvPr/>
        </p:nvSpPr>
        <p:spPr>
          <a:xfrm>
            <a:off x="1080286" y="5362868"/>
            <a:ext cx="10475818" cy="952697"/>
          </a:xfrm>
          <a:prstGeom prst="rect">
            <a:avLst/>
          </a:prstGeom>
          <a:noFill/>
        </p:spPr>
        <p:txBody>
          <a:bodyPr wrap="square">
            <a:spAutoFit/>
          </a:bodyPr>
          <a:lstStyle/>
          <a:p>
            <a:pPr marR="187960" lvl="0" algn="just">
              <a:tabLst>
                <a:tab pos="352425" algn="l"/>
              </a:tabLst>
            </a:pPr>
            <a:r>
              <a:rPr lang="es-ES" sz="1100" b="1" dirty="0">
                <a:ea typeface="Calibri" panose="020F0502020204030204" pitchFamily="34" charset="0"/>
                <a:cs typeface="Arial" panose="020B0604020202020204" pitchFamily="34" charset="0"/>
              </a:rPr>
              <a:t>Regulación del </a:t>
            </a:r>
            <a:r>
              <a:rPr lang="es-ES" sz="1100" b="1" dirty="0">
                <a:effectLst/>
                <a:ea typeface="Calibri" panose="020F0502020204030204" pitchFamily="34" charset="0"/>
                <a:cs typeface="Arial" panose="020B0604020202020204" pitchFamily="34" charset="0"/>
              </a:rPr>
              <a:t>Portal de Datos de la Administración de Justicia,</a:t>
            </a:r>
            <a:r>
              <a:rPr lang="es-ES" sz="1100" dirty="0">
                <a:effectLst/>
                <a:ea typeface="Calibri" panose="020F0502020204030204" pitchFamily="34" charset="0"/>
                <a:cs typeface="Arial" panose="020B0604020202020204" pitchFamily="34" charset="0"/>
              </a:rPr>
              <a:t> que debe facilitar a la ciudadanía y a los profesionales información procesada y precisa sobre la actividad, carga de trabajo y otros datos relevantes de todos los órganos, servicios y oficinas judiciales y fiscales de España, proveída por los sistemas de Justicia en los términos que defina el Comité técnico estatal de la Administración judicial electrónica. A tales efectos, la Comisión Nacional de Estadística Judicial determinará la información de estadística judicial que haya de publicarse en el Portal. Dentro de este Portal se incluirá un apartado donde la información tendrá la consideración de </a:t>
            </a:r>
            <a:r>
              <a:rPr lang="es-ES" sz="1100" b="1" dirty="0">
                <a:effectLst/>
                <a:ea typeface="Calibri" panose="020F0502020204030204" pitchFamily="34" charset="0"/>
                <a:cs typeface="Arial" panose="020B0604020202020204" pitchFamily="34" charset="0"/>
              </a:rPr>
              <a:t>«dato abierto».</a:t>
            </a:r>
            <a:endParaRPr lang="es-ES" sz="1100" dirty="0">
              <a:effectLst/>
              <a:ea typeface="Calibri" panose="020F0502020204030204" pitchFamily="34" charset="0"/>
              <a:cs typeface="Times New Roman" panose="02020603050405020304" pitchFamily="18" charset="0"/>
            </a:endParaRPr>
          </a:p>
          <a:p>
            <a:pPr marL="183515" marR="187960" algn="just">
              <a:lnSpc>
                <a:spcPct val="115000"/>
              </a:lnSpc>
              <a:spcBef>
                <a:spcPts val="5"/>
              </a:spcBef>
              <a:spcAft>
                <a:spcPts val="800"/>
              </a:spcAft>
              <a:tabLst>
                <a:tab pos="352425" algn="l"/>
              </a:tabLst>
            </a:pPr>
            <a:r>
              <a:rPr lang="es-ES" sz="1100" b="1" dirty="0">
                <a:effectLst/>
                <a:ea typeface="Calibri" panose="020F0502020204030204" pitchFamily="34" charset="0"/>
                <a:cs typeface="Arial" panose="020B0604020202020204" pitchFamily="34" charset="0"/>
              </a:rPr>
              <a:t> </a:t>
            </a:r>
            <a:endParaRPr lang="es-ES" sz="1100" dirty="0">
              <a:effectLst/>
              <a:ea typeface="Calibri" panose="020F0502020204030204" pitchFamily="34" charset="0"/>
              <a:cs typeface="Times New Roman" panose="02020603050405020304" pitchFamily="18" charset="0"/>
            </a:endParaRPr>
          </a:p>
        </p:txBody>
      </p:sp>
      <p:grpSp>
        <p:nvGrpSpPr>
          <p:cNvPr id="30" name="Grupo 29">
            <a:extLst>
              <a:ext uri="{FF2B5EF4-FFF2-40B4-BE49-F238E27FC236}">
                <a16:creationId xmlns:a16="http://schemas.microsoft.com/office/drawing/2014/main" id="{AB28B9AA-57FC-CBF9-B312-3CE5805A9189}"/>
              </a:ext>
            </a:extLst>
          </p:cNvPr>
          <p:cNvGrpSpPr/>
          <p:nvPr/>
        </p:nvGrpSpPr>
        <p:grpSpPr>
          <a:xfrm>
            <a:off x="555784" y="1183874"/>
            <a:ext cx="386704" cy="407809"/>
            <a:chOff x="7674580" y="2957957"/>
            <a:chExt cx="815538" cy="860049"/>
          </a:xfrm>
          <a:solidFill>
            <a:schemeClr val="tx1"/>
          </a:solidFill>
        </p:grpSpPr>
        <p:sp>
          <p:nvSpPr>
            <p:cNvPr id="31" name="Forma libre: forma 30">
              <a:extLst>
                <a:ext uri="{FF2B5EF4-FFF2-40B4-BE49-F238E27FC236}">
                  <a16:creationId xmlns:a16="http://schemas.microsoft.com/office/drawing/2014/main" id="{FF1429FD-B75F-A9C6-BE7D-7AD57EEE3606}"/>
                </a:ext>
              </a:extLst>
            </p:cNvPr>
            <p:cNvSpPr/>
            <p:nvPr/>
          </p:nvSpPr>
          <p:spPr>
            <a:xfrm>
              <a:off x="7915257" y="2957957"/>
              <a:ext cx="188595" cy="188595"/>
            </a:xfrm>
            <a:custGeom>
              <a:avLst/>
              <a:gdLst>
                <a:gd name="connsiteX0" fmla="*/ 186881 w 188595"/>
                <a:gd name="connsiteY0" fmla="*/ 95612 h 188595"/>
                <a:gd name="connsiteX1" fmla="*/ 95612 w 188595"/>
                <a:gd name="connsiteY1" fmla="*/ 4286 h 188595"/>
                <a:gd name="connsiteX2" fmla="*/ 4286 w 188595"/>
                <a:gd name="connsiteY2" fmla="*/ 95612 h 188595"/>
                <a:gd name="connsiteX3" fmla="*/ 95612 w 188595"/>
                <a:gd name="connsiteY3" fmla="*/ 186938 h 188595"/>
                <a:gd name="connsiteX4" fmla="*/ 186881 w 188595"/>
                <a:gd name="connsiteY4" fmla="*/ 95612 h 188595"/>
                <a:gd name="connsiteX5" fmla="*/ 27146 w 188595"/>
                <a:gd name="connsiteY5" fmla="*/ 95612 h 188595"/>
                <a:gd name="connsiteX6" fmla="*/ 95612 w 188595"/>
                <a:gd name="connsiteY6" fmla="*/ 27146 h 188595"/>
                <a:gd name="connsiteX7" fmla="*/ 164021 w 188595"/>
                <a:gd name="connsiteY7" fmla="*/ 95612 h 188595"/>
                <a:gd name="connsiteX8" fmla="*/ 95612 w 188595"/>
                <a:gd name="connsiteY8" fmla="*/ 164078 h 188595"/>
                <a:gd name="connsiteX9" fmla="*/ 27146 w 188595"/>
                <a:gd name="connsiteY9" fmla="*/ 95612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595" h="188595">
                  <a:moveTo>
                    <a:pt x="186881" y="95612"/>
                  </a:moveTo>
                  <a:cubicBezTo>
                    <a:pt x="186881" y="45263"/>
                    <a:pt x="145904" y="4286"/>
                    <a:pt x="95612" y="4286"/>
                  </a:cubicBezTo>
                  <a:cubicBezTo>
                    <a:pt x="45263" y="4286"/>
                    <a:pt x="4286" y="45263"/>
                    <a:pt x="4286" y="95612"/>
                  </a:cubicBezTo>
                  <a:cubicBezTo>
                    <a:pt x="4286" y="145961"/>
                    <a:pt x="45263" y="186938"/>
                    <a:pt x="95612" y="186938"/>
                  </a:cubicBezTo>
                  <a:cubicBezTo>
                    <a:pt x="145904" y="186881"/>
                    <a:pt x="186881" y="145961"/>
                    <a:pt x="186881" y="95612"/>
                  </a:cubicBezTo>
                  <a:close/>
                  <a:moveTo>
                    <a:pt x="27146" y="95612"/>
                  </a:moveTo>
                  <a:cubicBezTo>
                    <a:pt x="27146" y="57893"/>
                    <a:pt x="57836" y="27146"/>
                    <a:pt x="95612" y="27146"/>
                  </a:cubicBezTo>
                  <a:cubicBezTo>
                    <a:pt x="133331" y="27146"/>
                    <a:pt x="164021" y="57836"/>
                    <a:pt x="164021" y="95612"/>
                  </a:cubicBezTo>
                  <a:cubicBezTo>
                    <a:pt x="164021" y="133331"/>
                    <a:pt x="133331" y="164078"/>
                    <a:pt x="95612" y="164078"/>
                  </a:cubicBezTo>
                  <a:cubicBezTo>
                    <a:pt x="57836" y="164021"/>
                    <a:pt x="27146" y="133331"/>
                    <a:pt x="27146" y="95612"/>
                  </a:cubicBezTo>
                  <a:close/>
                </a:path>
              </a:pathLst>
            </a:custGeom>
            <a:grpFill/>
            <a:ln w="9525" cap="flat">
              <a:noFill/>
              <a:prstDash val="solid"/>
              <a:miter/>
            </a:ln>
          </p:spPr>
          <p:txBody>
            <a:bodyPr rtlCol="0" anchor="ctr"/>
            <a:lstStyle/>
            <a:p>
              <a:endParaRPr lang="es-ES"/>
            </a:p>
          </p:txBody>
        </p:sp>
        <p:sp>
          <p:nvSpPr>
            <p:cNvPr id="32" name="Forma libre: forma 31">
              <a:extLst>
                <a:ext uri="{FF2B5EF4-FFF2-40B4-BE49-F238E27FC236}">
                  <a16:creationId xmlns:a16="http://schemas.microsoft.com/office/drawing/2014/main" id="{E1DF3131-98F7-17E2-AB60-28555F1875D9}"/>
                </a:ext>
              </a:extLst>
            </p:cNvPr>
            <p:cNvSpPr/>
            <p:nvPr/>
          </p:nvSpPr>
          <p:spPr>
            <a:xfrm>
              <a:off x="7804653" y="3155066"/>
              <a:ext cx="497205" cy="662940"/>
            </a:xfrm>
            <a:custGeom>
              <a:avLst/>
              <a:gdLst>
                <a:gd name="connsiteX0" fmla="*/ 358178 w 497205"/>
                <a:gd name="connsiteY0" fmla="*/ 658711 h 662940"/>
                <a:gd name="connsiteX1" fmla="*/ 417214 w 497205"/>
                <a:gd name="connsiteY1" fmla="*/ 599732 h 662940"/>
                <a:gd name="connsiteX2" fmla="*/ 417214 w 497205"/>
                <a:gd name="connsiteY2" fmla="*/ 395535 h 662940"/>
                <a:gd name="connsiteX3" fmla="*/ 417214 w 497205"/>
                <a:gd name="connsiteY3" fmla="*/ 394850 h 662940"/>
                <a:gd name="connsiteX4" fmla="*/ 324859 w 497205"/>
                <a:gd name="connsiteY4" fmla="*/ 303124 h 662940"/>
                <a:gd name="connsiteX5" fmla="*/ 208788 w 497205"/>
                <a:gd name="connsiteY5" fmla="*/ 303124 h 662940"/>
                <a:gd name="connsiteX6" fmla="*/ 200444 w 497205"/>
                <a:gd name="connsiteY6" fmla="*/ 299695 h 662940"/>
                <a:gd name="connsiteX7" fmla="*/ 198786 w 497205"/>
                <a:gd name="connsiteY7" fmla="*/ 290836 h 662940"/>
                <a:gd name="connsiteX8" fmla="*/ 225190 w 497205"/>
                <a:gd name="connsiteY8" fmla="*/ 160992 h 662940"/>
                <a:gd name="connsiteX9" fmla="*/ 227019 w 497205"/>
                <a:gd name="connsiteY9" fmla="*/ 155391 h 662940"/>
                <a:gd name="connsiteX10" fmla="*/ 231019 w 497205"/>
                <a:gd name="connsiteY10" fmla="*/ 159677 h 662940"/>
                <a:gd name="connsiteX11" fmla="*/ 302114 w 497205"/>
                <a:gd name="connsiteY11" fmla="*/ 256718 h 662940"/>
                <a:gd name="connsiteX12" fmla="*/ 329831 w 497205"/>
                <a:gd name="connsiteY12" fmla="*/ 276149 h 662940"/>
                <a:gd name="connsiteX13" fmla="*/ 330746 w 497205"/>
                <a:gd name="connsiteY13" fmla="*/ 276435 h 662940"/>
                <a:gd name="connsiteX14" fmla="*/ 353377 w 497205"/>
                <a:gd name="connsiteY14" fmla="*/ 278035 h 662940"/>
                <a:gd name="connsiteX15" fmla="*/ 448818 w 497205"/>
                <a:gd name="connsiteY15" fmla="*/ 264548 h 662940"/>
                <a:gd name="connsiteX16" fmla="*/ 494881 w 497205"/>
                <a:gd name="connsiteY16" fmla="*/ 203225 h 662940"/>
                <a:gd name="connsiteX17" fmla="*/ 433502 w 497205"/>
                <a:gd name="connsiteY17" fmla="*/ 157163 h 662940"/>
                <a:gd name="connsiteX18" fmla="*/ 376752 w 497205"/>
                <a:gd name="connsiteY18" fmla="*/ 165106 h 662940"/>
                <a:gd name="connsiteX19" fmla="*/ 366979 w 497205"/>
                <a:gd name="connsiteY19" fmla="*/ 160992 h 662940"/>
                <a:gd name="connsiteX20" fmla="*/ 297085 w 497205"/>
                <a:gd name="connsiteY20" fmla="*/ 67951 h 662940"/>
                <a:gd name="connsiteX21" fmla="*/ 192957 w 497205"/>
                <a:gd name="connsiteY21" fmla="*/ 5372 h 662940"/>
                <a:gd name="connsiteX22" fmla="*/ 173926 w 497205"/>
                <a:gd name="connsiteY22" fmla="*/ 4286 h 662940"/>
                <a:gd name="connsiteX23" fmla="*/ 53625 w 497205"/>
                <a:gd name="connsiteY23" fmla="*/ 98698 h 662940"/>
                <a:gd name="connsiteX24" fmla="*/ 6020 w 497205"/>
                <a:gd name="connsiteY24" fmla="*/ 318726 h 662940"/>
                <a:gd name="connsiteX25" fmla="*/ 23107 w 497205"/>
                <a:gd name="connsiteY25" fmla="*/ 391135 h 662940"/>
                <a:gd name="connsiteX26" fmla="*/ 91859 w 497205"/>
                <a:gd name="connsiteY26" fmla="*/ 421081 h 662940"/>
                <a:gd name="connsiteX27" fmla="*/ 284169 w 497205"/>
                <a:gd name="connsiteY27" fmla="*/ 421081 h 662940"/>
                <a:gd name="connsiteX28" fmla="*/ 299256 w 497205"/>
                <a:gd name="connsiteY28" fmla="*/ 436169 h 662940"/>
                <a:gd name="connsiteX29" fmla="*/ 299256 w 497205"/>
                <a:gd name="connsiteY29" fmla="*/ 599675 h 662940"/>
                <a:gd name="connsiteX30" fmla="*/ 358178 w 497205"/>
                <a:gd name="connsiteY30" fmla="*/ 658711 h 662940"/>
                <a:gd name="connsiteX31" fmla="*/ 284111 w 497205"/>
                <a:gd name="connsiteY31" fmla="*/ 398221 h 662940"/>
                <a:gd name="connsiteX32" fmla="*/ 91401 w 497205"/>
                <a:gd name="connsiteY32" fmla="*/ 398221 h 662940"/>
                <a:gd name="connsiteX33" fmla="*/ 40653 w 497205"/>
                <a:gd name="connsiteY33" fmla="*/ 376561 h 662940"/>
                <a:gd name="connsiteX34" fmla="*/ 28422 w 497205"/>
                <a:gd name="connsiteY34" fmla="*/ 323012 h 662940"/>
                <a:gd name="connsiteX35" fmla="*/ 75914 w 497205"/>
                <a:gd name="connsiteY35" fmla="*/ 103499 h 662940"/>
                <a:gd name="connsiteX36" fmla="*/ 173869 w 497205"/>
                <a:gd name="connsiteY36" fmla="*/ 27146 h 662940"/>
                <a:gd name="connsiteX37" fmla="*/ 190271 w 497205"/>
                <a:gd name="connsiteY37" fmla="*/ 28118 h 662940"/>
                <a:gd name="connsiteX38" fmla="*/ 279082 w 497205"/>
                <a:gd name="connsiteY38" fmla="*/ 82125 h 662940"/>
                <a:gd name="connsiteX39" fmla="*/ 348576 w 497205"/>
                <a:gd name="connsiteY39" fmla="*/ 174708 h 662940"/>
                <a:gd name="connsiteX40" fmla="*/ 379723 w 497205"/>
                <a:gd name="connsiteY40" fmla="*/ 187795 h 662940"/>
                <a:gd name="connsiteX41" fmla="*/ 436702 w 497205"/>
                <a:gd name="connsiteY41" fmla="*/ 179794 h 662940"/>
                <a:gd name="connsiteX42" fmla="*/ 441159 w 497205"/>
                <a:gd name="connsiteY42" fmla="*/ 179451 h 662940"/>
                <a:gd name="connsiteX43" fmla="*/ 472192 w 497205"/>
                <a:gd name="connsiteY43" fmla="*/ 206426 h 662940"/>
                <a:gd name="connsiteX44" fmla="*/ 445560 w 497205"/>
                <a:gd name="connsiteY44" fmla="*/ 241859 h 662940"/>
                <a:gd name="connsiteX45" fmla="*/ 350120 w 497205"/>
                <a:gd name="connsiteY45" fmla="*/ 255346 h 662940"/>
                <a:gd name="connsiteX46" fmla="*/ 336689 w 497205"/>
                <a:gd name="connsiteY46" fmla="*/ 254318 h 662940"/>
                <a:gd name="connsiteX47" fmla="*/ 320402 w 497205"/>
                <a:gd name="connsiteY47" fmla="*/ 243116 h 662940"/>
                <a:gd name="connsiteX48" fmla="*/ 249307 w 497205"/>
                <a:gd name="connsiteY48" fmla="*/ 146018 h 662940"/>
                <a:gd name="connsiteX49" fmla="*/ 226161 w 497205"/>
                <a:gd name="connsiteY49" fmla="*/ 131845 h 662940"/>
                <a:gd name="connsiteX50" fmla="*/ 202673 w 497205"/>
                <a:gd name="connsiteY50" fmla="*/ 156362 h 662940"/>
                <a:gd name="connsiteX51" fmla="*/ 176269 w 497205"/>
                <a:gd name="connsiteY51" fmla="*/ 286150 h 662940"/>
                <a:gd name="connsiteX52" fmla="*/ 182670 w 497205"/>
                <a:gd name="connsiteY52" fmla="*/ 314039 h 662940"/>
                <a:gd name="connsiteX53" fmla="*/ 208731 w 497205"/>
                <a:gd name="connsiteY53" fmla="*/ 325869 h 662940"/>
                <a:gd name="connsiteX54" fmla="*/ 324745 w 497205"/>
                <a:gd name="connsiteY54" fmla="*/ 325869 h 662940"/>
                <a:gd name="connsiteX55" fmla="*/ 394296 w 497205"/>
                <a:gd name="connsiteY55" fmla="*/ 395764 h 662940"/>
                <a:gd name="connsiteX56" fmla="*/ 394296 w 497205"/>
                <a:gd name="connsiteY56" fmla="*/ 599618 h 662940"/>
                <a:gd name="connsiteX57" fmla="*/ 358121 w 497205"/>
                <a:gd name="connsiteY57" fmla="*/ 635737 h 662940"/>
                <a:gd name="connsiteX58" fmla="*/ 321945 w 497205"/>
                <a:gd name="connsiteY58" fmla="*/ 599618 h 662940"/>
                <a:gd name="connsiteX59" fmla="*/ 321945 w 497205"/>
                <a:gd name="connsiteY59" fmla="*/ 436112 h 662940"/>
                <a:gd name="connsiteX60" fmla="*/ 284111 w 497205"/>
                <a:gd name="connsiteY60" fmla="*/ 398221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7205" h="662940">
                  <a:moveTo>
                    <a:pt x="358178" y="658711"/>
                  </a:moveTo>
                  <a:cubicBezTo>
                    <a:pt x="390696" y="658711"/>
                    <a:pt x="417214" y="632251"/>
                    <a:pt x="417214" y="599732"/>
                  </a:cubicBezTo>
                  <a:lnTo>
                    <a:pt x="417214" y="395535"/>
                  </a:lnTo>
                  <a:lnTo>
                    <a:pt x="417214" y="394850"/>
                  </a:lnTo>
                  <a:cubicBezTo>
                    <a:pt x="413899" y="340385"/>
                    <a:pt x="376809" y="303524"/>
                    <a:pt x="324859" y="303124"/>
                  </a:cubicBezTo>
                  <a:lnTo>
                    <a:pt x="208788" y="303124"/>
                  </a:lnTo>
                  <a:cubicBezTo>
                    <a:pt x="205187" y="303124"/>
                    <a:pt x="202215" y="301924"/>
                    <a:pt x="200444" y="299695"/>
                  </a:cubicBezTo>
                  <a:cubicBezTo>
                    <a:pt x="198672" y="297523"/>
                    <a:pt x="198044" y="294323"/>
                    <a:pt x="198786" y="290836"/>
                  </a:cubicBezTo>
                  <a:lnTo>
                    <a:pt x="225190" y="160992"/>
                  </a:lnTo>
                  <a:cubicBezTo>
                    <a:pt x="225761" y="158248"/>
                    <a:pt x="226447" y="156477"/>
                    <a:pt x="227019" y="155391"/>
                  </a:cubicBezTo>
                  <a:cubicBezTo>
                    <a:pt x="227933" y="156077"/>
                    <a:pt x="229362" y="157391"/>
                    <a:pt x="231019" y="159677"/>
                  </a:cubicBezTo>
                  <a:cubicBezTo>
                    <a:pt x="263823" y="204140"/>
                    <a:pt x="301657" y="256146"/>
                    <a:pt x="302114" y="256718"/>
                  </a:cubicBezTo>
                  <a:cubicBezTo>
                    <a:pt x="308343" y="265062"/>
                    <a:pt x="318687" y="272377"/>
                    <a:pt x="329831" y="276149"/>
                  </a:cubicBezTo>
                  <a:lnTo>
                    <a:pt x="330746" y="276435"/>
                  </a:lnTo>
                  <a:cubicBezTo>
                    <a:pt x="338175" y="278321"/>
                    <a:pt x="346976" y="278949"/>
                    <a:pt x="353377" y="278035"/>
                  </a:cubicBezTo>
                  <a:lnTo>
                    <a:pt x="448818" y="264548"/>
                  </a:lnTo>
                  <a:cubicBezTo>
                    <a:pt x="478421" y="260318"/>
                    <a:pt x="499110" y="232829"/>
                    <a:pt x="494881" y="203225"/>
                  </a:cubicBezTo>
                  <a:cubicBezTo>
                    <a:pt x="490766" y="174136"/>
                    <a:pt x="463619" y="152933"/>
                    <a:pt x="433502" y="157163"/>
                  </a:cubicBezTo>
                  <a:cubicBezTo>
                    <a:pt x="433444" y="157163"/>
                    <a:pt x="411213" y="160477"/>
                    <a:pt x="376752" y="165106"/>
                  </a:cubicBezTo>
                  <a:cubicBezTo>
                    <a:pt x="373151" y="165564"/>
                    <a:pt x="368522" y="163106"/>
                    <a:pt x="366979" y="160992"/>
                  </a:cubicBezTo>
                  <a:cubicBezTo>
                    <a:pt x="329717" y="111100"/>
                    <a:pt x="297370" y="68294"/>
                    <a:pt x="297085" y="67951"/>
                  </a:cubicBezTo>
                  <a:cubicBezTo>
                    <a:pt x="254565" y="16402"/>
                    <a:pt x="221018" y="8630"/>
                    <a:pt x="192957" y="5372"/>
                  </a:cubicBezTo>
                  <a:cubicBezTo>
                    <a:pt x="186556" y="4629"/>
                    <a:pt x="180156" y="4286"/>
                    <a:pt x="173926" y="4286"/>
                  </a:cubicBezTo>
                  <a:cubicBezTo>
                    <a:pt x="111347" y="4286"/>
                    <a:pt x="65227" y="40577"/>
                    <a:pt x="53625" y="98698"/>
                  </a:cubicBezTo>
                  <a:cubicBezTo>
                    <a:pt x="53282" y="100127"/>
                    <a:pt x="20193" y="243973"/>
                    <a:pt x="6020" y="318726"/>
                  </a:cubicBezTo>
                  <a:cubicBezTo>
                    <a:pt x="933" y="345472"/>
                    <a:pt x="7162" y="371875"/>
                    <a:pt x="23107" y="391135"/>
                  </a:cubicBezTo>
                  <a:cubicBezTo>
                    <a:pt x="39052" y="410451"/>
                    <a:pt x="63341" y="421081"/>
                    <a:pt x="91859" y="421081"/>
                  </a:cubicBezTo>
                  <a:lnTo>
                    <a:pt x="284169" y="421081"/>
                  </a:lnTo>
                  <a:cubicBezTo>
                    <a:pt x="292512" y="421081"/>
                    <a:pt x="299256" y="427825"/>
                    <a:pt x="299256" y="436169"/>
                  </a:cubicBezTo>
                  <a:lnTo>
                    <a:pt x="299256" y="599675"/>
                  </a:lnTo>
                  <a:cubicBezTo>
                    <a:pt x="299199" y="632251"/>
                    <a:pt x="325660" y="658711"/>
                    <a:pt x="358178" y="658711"/>
                  </a:cubicBezTo>
                  <a:close/>
                  <a:moveTo>
                    <a:pt x="284111" y="398221"/>
                  </a:moveTo>
                  <a:lnTo>
                    <a:pt x="91401" y="398221"/>
                  </a:lnTo>
                  <a:cubicBezTo>
                    <a:pt x="70256" y="398221"/>
                    <a:pt x="52254" y="390563"/>
                    <a:pt x="40653" y="376561"/>
                  </a:cubicBezTo>
                  <a:cubicBezTo>
                    <a:pt x="29051" y="362560"/>
                    <a:pt x="24593" y="343014"/>
                    <a:pt x="28422" y="323012"/>
                  </a:cubicBezTo>
                  <a:cubicBezTo>
                    <a:pt x="42538" y="248717"/>
                    <a:pt x="75514" y="105271"/>
                    <a:pt x="75914" y="103499"/>
                  </a:cubicBezTo>
                  <a:cubicBezTo>
                    <a:pt x="85344" y="56407"/>
                    <a:pt x="122891" y="27146"/>
                    <a:pt x="173869" y="27146"/>
                  </a:cubicBezTo>
                  <a:cubicBezTo>
                    <a:pt x="179241" y="27146"/>
                    <a:pt x="184727" y="27489"/>
                    <a:pt x="190271" y="28118"/>
                  </a:cubicBezTo>
                  <a:cubicBezTo>
                    <a:pt x="209759" y="30347"/>
                    <a:pt x="239249" y="33776"/>
                    <a:pt x="279082" y="82125"/>
                  </a:cubicBezTo>
                  <a:cubicBezTo>
                    <a:pt x="279082" y="82125"/>
                    <a:pt x="311372" y="124873"/>
                    <a:pt x="348576" y="174708"/>
                  </a:cubicBezTo>
                  <a:cubicBezTo>
                    <a:pt x="355263" y="183680"/>
                    <a:pt x="368522" y="189281"/>
                    <a:pt x="379723" y="187795"/>
                  </a:cubicBezTo>
                  <a:cubicBezTo>
                    <a:pt x="414356" y="183109"/>
                    <a:pt x="436702" y="179794"/>
                    <a:pt x="436702" y="179794"/>
                  </a:cubicBezTo>
                  <a:cubicBezTo>
                    <a:pt x="438188" y="179566"/>
                    <a:pt x="439674" y="179451"/>
                    <a:pt x="441159" y="179451"/>
                  </a:cubicBezTo>
                  <a:cubicBezTo>
                    <a:pt x="456647" y="179451"/>
                    <a:pt x="470020" y="191052"/>
                    <a:pt x="472192" y="206426"/>
                  </a:cubicBezTo>
                  <a:cubicBezTo>
                    <a:pt x="474592" y="223514"/>
                    <a:pt x="462648" y="239459"/>
                    <a:pt x="445560" y="241859"/>
                  </a:cubicBezTo>
                  <a:lnTo>
                    <a:pt x="350120" y="255346"/>
                  </a:lnTo>
                  <a:cubicBezTo>
                    <a:pt x="346291" y="255861"/>
                    <a:pt x="341090" y="255346"/>
                    <a:pt x="336689" y="254318"/>
                  </a:cubicBezTo>
                  <a:cubicBezTo>
                    <a:pt x="330117" y="251975"/>
                    <a:pt x="323716" y="247574"/>
                    <a:pt x="320402" y="243116"/>
                  </a:cubicBezTo>
                  <a:cubicBezTo>
                    <a:pt x="320001" y="242602"/>
                    <a:pt x="282111" y="190538"/>
                    <a:pt x="249307" y="146018"/>
                  </a:cubicBezTo>
                  <a:cubicBezTo>
                    <a:pt x="240678" y="134303"/>
                    <a:pt x="231933" y="131845"/>
                    <a:pt x="226161" y="131845"/>
                  </a:cubicBezTo>
                  <a:cubicBezTo>
                    <a:pt x="221818" y="131845"/>
                    <a:pt x="207245" y="133617"/>
                    <a:pt x="202673" y="156362"/>
                  </a:cubicBezTo>
                  <a:lnTo>
                    <a:pt x="176269" y="286150"/>
                  </a:lnTo>
                  <a:cubicBezTo>
                    <a:pt x="174212" y="296380"/>
                    <a:pt x="176498" y="306553"/>
                    <a:pt x="182670" y="314039"/>
                  </a:cubicBezTo>
                  <a:cubicBezTo>
                    <a:pt x="188785" y="321526"/>
                    <a:pt x="198272" y="325869"/>
                    <a:pt x="208731" y="325869"/>
                  </a:cubicBezTo>
                  <a:lnTo>
                    <a:pt x="324745" y="325869"/>
                  </a:lnTo>
                  <a:cubicBezTo>
                    <a:pt x="364350" y="326155"/>
                    <a:pt x="391611" y="353587"/>
                    <a:pt x="394296" y="395764"/>
                  </a:cubicBezTo>
                  <a:lnTo>
                    <a:pt x="394296" y="599618"/>
                  </a:lnTo>
                  <a:cubicBezTo>
                    <a:pt x="394296" y="619563"/>
                    <a:pt x="378066" y="635737"/>
                    <a:pt x="358121" y="635737"/>
                  </a:cubicBezTo>
                  <a:cubicBezTo>
                    <a:pt x="338175" y="635737"/>
                    <a:pt x="321945" y="619506"/>
                    <a:pt x="321945" y="599618"/>
                  </a:cubicBezTo>
                  <a:lnTo>
                    <a:pt x="321945" y="436112"/>
                  </a:lnTo>
                  <a:cubicBezTo>
                    <a:pt x="322059" y="415252"/>
                    <a:pt x="305028" y="398221"/>
                    <a:pt x="284111" y="398221"/>
                  </a:cubicBezTo>
                  <a:close/>
                </a:path>
              </a:pathLst>
            </a:custGeom>
            <a:grpFill/>
            <a:ln w="9525" cap="flat">
              <a:noFill/>
              <a:prstDash val="solid"/>
              <a:miter/>
            </a:ln>
          </p:spPr>
          <p:txBody>
            <a:bodyPr rtlCol="0" anchor="ctr"/>
            <a:lstStyle/>
            <a:p>
              <a:endParaRPr lang="es-ES"/>
            </a:p>
          </p:txBody>
        </p:sp>
        <p:sp>
          <p:nvSpPr>
            <p:cNvPr id="33" name="Forma libre: forma 32">
              <a:extLst>
                <a:ext uri="{FF2B5EF4-FFF2-40B4-BE49-F238E27FC236}">
                  <a16:creationId xmlns:a16="http://schemas.microsoft.com/office/drawing/2014/main" id="{DE3D51ED-9985-7896-4F61-4BC3F4C74B70}"/>
                </a:ext>
              </a:extLst>
            </p:cNvPr>
            <p:cNvSpPr/>
            <p:nvPr/>
          </p:nvSpPr>
          <p:spPr>
            <a:xfrm>
              <a:off x="7674580" y="3278224"/>
              <a:ext cx="411480" cy="537210"/>
            </a:xfrm>
            <a:custGeom>
              <a:avLst/>
              <a:gdLst>
                <a:gd name="connsiteX0" fmla="*/ 409097 w 411480"/>
                <a:gd name="connsiteY0" fmla="*/ 362731 h 537210"/>
                <a:gd name="connsiteX1" fmla="*/ 371149 w 411480"/>
                <a:gd name="connsiteY1" fmla="*/ 324784 h 537210"/>
                <a:gd name="connsiteX2" fmla="*/ 142320 w 411480"/>
                <a:gd name="connsiteY2" fmla="*/ 324784 h 537210"/>
                <a:gd name="connsiteX3" fmla="*/ 119117 w 411480"/>
                <a:gd name="connsiteY3" fmla="*/ 304724 h 537210"/>
                <a:gd name="connsiteX4" fmla="*/ 79741 w 411480"/>
                <a:gd name="connsiteY4" fmla="*/ 36748 h 537210"/>
                <a:gd name="connsiteX5" fmla="*/ 42251 w 411480"/>
                <a:gd name="connsiteY5" fmla="*/ 4286 h 537210"/>
                <a:gd name="connsiteX6" fmla="*/ 36707 w 411480"/>
                <a:gd name="connsiteY6" fmla="*/ 4686 h 537210"/>
                <a:gd name="connsiteX7" fmla="*/ 11790 w 411480"/>
                <a:gd name="connsiteY7" fmla="*/ 19603 h 537210"/>
                <a:gd name="connsiteX8" fmla="*/ 4703 w 411480"/>
                <a:gd name="connsiteY8" fmla="*/ 47778 h 537210"/>
                <a:gd name="connsiteX9" fmla="*/ 44079 w 411480"/>
                <a:gd name="connsiteY9" fmla="*/ 315754 h 537210"/>
                <a:gd name="connsiteX10" fmla="*/ 121118 w 411480"/>
                <a:gd name="connsiteY10" fmla="*/ 398107 h 537210"/>
                <a:gd name="connsiteX11" fmla="*/ 84999 w 411480"/>
                <a:gd name="connsiteY11" fmla="*/ 518808 h 537210"/>
                <a:gd name="connsiteX12" fmla="*/ 92657 w 411480"/>
                <a:gd name="connsiteY12" fmla="*/ 533038 h 537210"/>
                <a:gd name="connsiteX13" fmla="*/ 95915 w 411480"/>
                <a:gd name="connsiteY13" fmla="*/ 533553 h 537210"/>
                <a:gd name="connsiteX14" fmla="*/ 106887 w 411480"/>
                <a:gd name="connsiteY14" fmla="*/ 525380 h 537210"/>
                <a:gd name="connsiteX15" fmla="*/ 144206 w 411480"/>
                <a:gd name="connsiteY15" fmla="*/ 400622 h 537210"/>
                <a:gd name="connsiteX16" fmla="*/ 255649 w 411480"/>
                <a:gd name="connsiteY16" fmla="*/ 400622 h 537210"/>
                <a:gd name="connsiteX17" fmla="*/ 292568 w 411480"/>
                <a:gd name="connsiteY17" fmla="*/ 525323 h 537210"/>
                <a:gd name="connsiteX18" fmla="*/ 303541 w 411480"/>
                <a:gd name="connsiteY18" fmla="*/ 533495 h 537210"/>
                <a:gd name="connsiteX19" fmla="*/ 306798 w 411480"/>
                <a:gd name="connsiteY19" fmla="*/ 533038 h 537210"/>
                <a:gd name="connsiteX20" fmla="*/ 314513 w 411480"/>
                <a:gd name="connsiteY20" fmla="*/ 518808 h 537210"/>
                <a:gd name="connsiteX21" fmla="*/ 279538 w 411480"/>
                <a:gd name="connsiteY21" fmla="*/ 400565 h 537210"/>
                <a:gd name="connsiteX22" fmla="*/ 371206 w 411480"/>
                <a:gd name="connsiteY22" fmla="*/ 400565 h 537210"/>
                <a:gd name="connsiteX23" fmla="*/ 409097 w 411480"/>
                <a:gd name="connsiteY23" fmla="*/ 362731 h 537210"/>
                <a:gd name="connsiteX24" fmla="*/ 66711 w 411480"/>
                <a:gd name="connsiteY24" fmla="*/ 312439 h 537210"/>
                <a:gd name="connsiteX25" fmla="*/ 27335 w 411480"/>
                <a:gd name="connsiteY25" fmla="*/ 44463 h 537210"/>
                <a:gd name="connsiteX26" fmla="*/ 30135 w 411480"/>
                <a:gd name="connsiteY26" fmla="*/ 33261 h 537210"/>
                <a:gd name="connsiteX27" fmla="*/ 40022 w 411480"/>
                <a:gd name="connsiteY27" fmla="*/ 27318 h 537210"/>
                <a:gd name="connsiteX28" fmla="*/ 42251 w 411480"/>
                <a:gd name="connsiteY28" fmla="*/ 27146 h 537210"/>
                <a:gd name="connsiteX29" fmla="*/ 57167 w 411480"/>
                <a:gd name="connsiteY29" fmla="*/ 40062 h 537210"/>
                <a:gd name="connsiteX30" fmla="*/ 96543 w 411480"/>
                <a:gd name="connsiteY30" fmla="*/ 308039 h 537210"/>
                <a:gd name="connsiteX31" fmla="*/ 142320 w 411480"/>
                <a:gd name="connsiteY31" fmla="*/ 347586 h 537210"/>
                <a:gd name="connsiteX32" fmla="*/ 371149 w 411480"/>
                <a:gd name="connsiteY32" fmla="*/ 347586 h 537210"/>
                <a:gd name="connsiteX33" fmla="*/ 386237 w 411480"/>
                <a:gd name="connsiteY33" fmla="*/ 362674 h 537210"/>
                <a:gd name="connsiteX34" fmla="*/ 371149 w 411480"/>
                <a:gd name="connsiteY34" fmla="*/ 377762 h 537210"/>
                <a:gd name="connsiteX35" fmla="*/ 142320 w 411480"/>
                <a:gd name="connsiteY35" fmla="*/ 377762 h 537210"/>
                <a:gd name="connsiteX36" fmla="*/ 66711 w 411480"/>
                <a:gd name="connsiteY36" fmla="*/ 312439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1480" h="537210">
                  <a:moveTo>
                    <a:pt x="409097" y="362731"/>
                  </a:moveTo>
                  <a:cubicBezTo>
                    <a:pt x="409097" y="341814"/>
                    <a:pt x="392066" y="324784"/>
                    <a:pt x="371149" y="324784"/>
                  </a:cubicBezTo>
                  <a:lnTo>
                    <a:pt x="142320" y="324784"/>
                  </a:lnTo>
                  <a:cubicBezTo>
                    <a:pt x="131919" y="324784"/>
                    <a:pt x="120661" y="315068"/>
                    <a:pt x="119117" y="304724"/>
                  </a:cubicBezTo>
                  <a:lnTo>
                    <a:pt x="79741" y="36748"/>
                  </a:lnTo>
                  <a:cubicBezTo>
                    <a:pt x="77055" y="18231"/>
                    <a:pt x="60882" y="4286"/>
                    <a:pt x="42251" y="4286"/>
                  </a:cubicBezTo>
                  <a:cubicBezTo>
                    <a:pt x="40422" y="4286"/>
                    <a:pt x="38536" y="4401"/>
                    <a:pt x="36707" y="4686"/>
                  </a:cubicBezTo>
                  <a:cubicBezTo>
                    <a:pt x="26706" y="6172"/>
                    <a:pt x="17848" y="11430"/>
                    <a:pt x="11790" y="19603"/>
                  </a:cubicBezTo>
                  <a:cubicBezTo>
                    <a:pt x="5732" y="27718"/>
                    <a:pt x="3217" y="37719"/>
                    <a:pt x="4703" y="47778"/>
                  </a:cubicBezTo>
                  <a:lnTo>
                    <a:pt x="44079" y="315754"/>
                  </a:lnTo>
                  <a:cubicBezTo>
                    <a:pt x="50023" y="356216"/>
                    <a:pt x="82084" y="389135"/>
                    <a:pt x="121118" y="398107"/>
                  </a:cubicBezTo>
                  <a:lnTo>
                    <a:pt x="84999" y="518808"/>
                  </a:lnTo>
                  <a:cubicBezTo>
                    <a:pt x="83170" y="524866"/>
                    <a:pt x="86599" y="531209"/>
                    <a:pt x="92657" y="533038"/>
                  </a:cubicBezTo>
                  <a:cubicBezTo>
                    <a:pt x="93743" y="533381"/>
                    <a:pt x="94829" y="533553"/>
                    <a:pt x="95915" y="533553"/>
                  </a:cubicBezTo>
                  <a:cubicBezTo>
                    <a:pt x="100829" y="533553"/>
                    <a:pt x="105401" y="530352"/>
                    <a:pt x="106887" y="525380"/>
                  </a:cubicBezTo>
                  <a:lnTo>
                    <a:pt x="144206" y="400622"/>
                  </a:lnTo>
                  <a:lnTo>
                    <a:pt x="255649" y="400622"/>
                  </a:lnTo>
                  <a:lnTo>
                    <a:pt x="292568" y="525323"/>
                  </a:lnTo>
                  <a:cubicBezTo>
                    <a:pt x="294054" y="530295"/>
                    <a:pt x="298569" y="533495"/>
                    <a:pt x="303541" y="533495"/>
                  </a:cubicBezTo>
                  <a:cubicBezTo>
                    <a:pt x="304627" y="533495"/>
                    <a:pt x="305712" y="533324"/>
                    <a:pt x="306798" y="533038"/>
                  </a:cubicBezTo>
                  <a:cubicBezTo>
                    <a:pt x="312856" y="531267"/>
                    <a:pt x="316285" y="524866"/>
                    <a:pt x="314513" y="518808"/>
                  </a:cubicBezTo>
                  <a:lnTo>
                    <a:pt x="279538" y="400565"/>
                  </a:lnTo>
                  <a:lnTo>
                    <a:pt x="371206" y="400565"/>
                  </a:lnTo>
                  <a:cubicBezTo>
                    <a:pt x="392066" y="400679"/>
                    <a:pt x="409097" y="383648"/>
                    <a:pt x="409097" y="362731"/>
                  </a:cubicBezTo>
                  <a:close/>
                  <a:moveTo>
                    <a:pt x="66711" y="312439"/>
                  </a:moveTo>
                  <a:lnTo>
                    <a:pt x="27335" y="44463"/>
                  </a:lnTo>
                  <a:cubicBezTo>
                    <a:pt x="26763" y="40462"/>
                    <a:pt x="27735" y="36519"/>
                    <a:pt x="30135" y="33261"/>
                  </a:cubicBezTo>
                  <a:cubicBezTo>
                    <a:pt x="32535" y="30004"/>
                    <a:pt x="36079" y="27946"/>
                    <a:pt x="40022" y="27318"/>
                  </a:cubicBezTo>
                  <a:cubicBezTo>
                    <a:pt x="40765" y="27203"/>
                    <a:pt x="41508" y="27146"/>
                    <a:pt x="42251" y="27146"/>
                  </a:cubicBezTo>
                  <a:cubicBezTo>
                    <a:pt x="49680" y="27146"/>
                    <a:pt x="56081" y="32690"/>
                    <a:pt x="57167" y="40062"/>
                  </a:cubicBezTo>
                  <a:lnTo>
                    <a:pt x="96543" y="308039"/>
                  </a:lnTo>
                  <a:cubicBezTo>
                    <a:pt x="99686" y="329470"/>
                    <a:pt x="120661" y="347586"/>
                    <a:pt x="142320" y="347586"/>
                  </a:cubicBezTo>
                  <a:lnTo>
                    <a:pt x="371149" y="347586"/>
                  </a:lnTo>
                  <a:cubicBezTo>
                    <a:pt x="379493" y="347586"/>
                    <a:pt x="386237" y="354330"/>
                    <a:pt x="386237" y="362674"/>
                  </a:cubicBezTo>
                  <a:cubicBezTo>
                    <a:pt x="386237" y="371018"/>
                    <a:pt x="379493" y="377762"/>
                    <a:pt x="371149" y="377762"/>
                  </a:cubicBezTo>
                  <a:lnTo>
                    <a:pt x="142320" y="377762"/>
                  </a:lnTo>
                  <a:cubicBezTo>
                    <a:pt x="105287" y="377819"/>
                    <a:pt x="72083" y="349072"/>
                    <a:pt x="66711" y="312439"/>
                  </a:cubicBezTo>
                  <a:close/>
                </a:path>
              </a:pathLst>
            </a:custGeom>
            <a:grpFill/>
            <a:ln w="9525" cap="flat">
              <a:noFill/>
              <a:prstDash val="solid"/>
              <a:miter/>
            </a:ln>
          </p:spPr>
          <p:txBody>
            <a:bodyPr rtlCol="0" anchor="ctr"/>
            <a:lstStyle/>
            <a:p>
              <a:endParaRPr lang="es-ES"/>
            </a:p>
          </p:txBody>
        </p:sp>
        <p:sp>
          <p:nvSpPr>
            <p:cNvPr id="34" name="Forma libre: forma 33">
              <a:extLst>
                <a:ext uri="{FF2B5EF4-FFF2-40B4-BE49-F238E27FC236}">
                  <a16:creationId xmlns:a16="http://schemas.microsoft.com/office/drawing/2014/main" id="{29B59CD2-91E8-406C-16D3-C508CDC826BE}"/>
                </a:ext>
              </a:extLst>
            </p:cNvPr>
            <p:cNvSpPr/>
            <p:nvPr/>
          </p:nvSpPr>
          <p:spPr>
            <a:xfrm>
              <a:off x="8201463" y="3438188"/>
              <a:ext cx="262890" cy="28575"/>
            </a:xfrm>
            <a:custGeom>
              <a:avLst/>
              <a:gdLst>
                <a:gd name="connsiteX0" fmla="*/ 263119 w 262890"/>
                <a:gd name="connsiteY0" fmla="*/ 15716 h 28575"/>
                <a:gd name="connsiteX1" fmla="*/ 251689 w 262890"/>
                <a:gd name="connsiteY1" fmla="*/ 4286 h 28575"/>
                <a:gd name="connsiteX2" fmla="*/ 15716 w 262890"/>
                <a:gd name="connsiteY2" fmla="*/ 4286 h 28575"/>
                <a:gd name="connsiteX3" fmla="*/ 4286 w 262890"/>
                <a:gd name="connsiteY3" fmla="*/ 15716 h 28575"/>
                <a:gd name="connsiteX4" fmla="*/ 15716 w 262890"/>
                <a:gd name="connsiteY4" fmla="*/ 27146 h 28575"/>
                <a:gd name="connsiteX5" fmla="*/ 251689 w 262890"/>
                <a:gd name="connsiteY5" fmla="*/ 27146 h 28575"/>
                <a:gd name="connsiteX6" fmla="*/ 263119 w 262890"/>
                <a:gd name="connsiteY6" fmla="*/ 1571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890" h="28575">
                  <a:moveTo>
                    <a:pt x="263119" y="15716"/>
                  </a:moveTo>
                  <a:cubicBezTo>
                    <a:pt x="263119" y="9430"/>
                    <a:pt x="257975" y="4286"/>
                    <a:pt x="251689" y="4286"/>
                  </a:cubicBezTo>
                  <a:lnTo>
                    <a:pt x="15716" y="4286"/>
                  </a:lnTo>
                  <a:cubicBezTo>
                    <a:pt x="9430" y="4286"/>
                    <a:pt x="4286" y="9430"/>
                    <a:pt x="4286" y="15716"/>
                  </a:cubicBezTo>
                  <a:cubicBezTo>
                    <a:pt x="4286" y="22003"/>
                    <a:pt x="9430" y="27146"/>
                    <a:pt x="15716" y="27146"/>
                  </a:cubicBezTo>
                  <a:lnTo>
                    <a:pt x="251689" y="27146"/>
                  </a:lnTo>
                  <a:cubicBezTo>
                    <a:pt x="258032" y="27146"/>
                    <a:pt x="263119" y="22003"/>
                    <a:pt x="263119" y="15716"/>
                  </a:cubicBezTo>
                  <a:close/>
                </a:path>
              </a:pathLst>
            </a:custGeom>
            <a:grpFill/>
            <a:ln w="9525" cap="flat">
              <a:noFill/>
              <a:prstDash val="solid"/>
              <a:miter/>
            </a:ln>
          </p:spPr>
          <p:txBody>
            <a:bodyPr rtlCol="0" anchor="ctr"/>
            <a:lstStyle/>
            <a:p>
              <a:endParaRPr lang="es-ES"/>
            </a:p>
          </p:txBody>
        </p:sp>
        <p:sp>
          <p:nvSpPr>
            <p:cNvPr id="35" name="Forma libre: forma 34">
              <a:extLst>
                <a:ext uri="{FF2B5EF4-FFF2-40B4-BE49-F238E27FC236}">
                  <a16:creationId xmlns:a16="http://schemas.microsoft.com/office/drawing/2014/main" id="{0125FCED-8F79-F039-EE79-C85681B6B5F5}"/>
                </a:ext>
              </a:extLst>
            </p:cNvPr>
            <p:cNvSpPr/>
            <p:nvPr/>
          </p:nvSpPr>
          <p:spPr>
            <a:xfrm>
              <a:off x="8204368" y="3181470"/>
              <a:ext cx="285750" cy="245745"/>
            </a:xfrm>
            <a:custGeom>
              <a:avLst/>
              <a:gdLst>
                <a:gd name="connsiteX0" fmla="*/ 279188 w 285750"/>
                <a:gd name="connsiteY0" fmla="*/ 17716 h 245745"/>
                <a:gd name="connsiteX1" fmla="*/ 250041 w 285750"/>
                <a:gd name="connsiteY1" fmla="*/ 4286 h 245745"/>
                <a:gd name="connsiteX2" fmla="*/ 66133 w 285750"/>
                <a:gd name="connsiteY2" fmla="*/ 4286 h 245745"/>
                <a:gd name="connsiteX3" fmla="*/ 15441 w 285750"/>
                <a:gd name="connsiteY3" fmla="*/ 43663 h 245745"/>
                <a:gd name="connsiteX4" fmla="*/ 4639 w 285750"/>
                <a:gd name="connsiteY4" fmla="*/ 85954 h 245745"/>
                <a:gd name="connsiteX5" fmla="*/ 12869 w 285750"/>
                <a:gd name="connsiteY5" fmla="*/ 99841 h 245745"/>
                <a:gd name="connsiteX6" fmla="*/ 26756 w 285750"/>
                <a:gd name="connsiteY6" fmla="*/ 91611 h 245745"/>
                <a:gd name="connsiteX7" fmla="*/ 37558 w 285750"/>
                <a:gd name="connsiteY7" fmla="*/ 49320 h 245745"/>
                <a:gd name="connsiteX8" fmla="*/ 66075 w 285750"/>
                <a:gd name="connsiteY8" fmla="*/ 27146 h 245745"/>
                <a:gd name="connsiteX9" fmla="*/ 249984 w 285750"/>
                <a:gd name="connsiteY9" fmla="*/ 27146 h 245745"/>
                <a:gd name="connsiteX10" fmla="*/ 261071 w 285750"/>
                <a:gd name="connsiteY10" fmla="*/ 31718 h 245745"/>
                <a:gd name="connsiteX11" fmla="*/ 262786 w 285750"/>
                <a:gd name="connsiteY11" fmla="*/ 43663 h 245745"/>
                <a:gd name="connsiteX12" fmla="*/ 222952 w 285750"/>
                <a:gd name="connsiteY12" fmla="*/ 199796 h 245745"/>
                <a:gd name="connsiteX13" fmla="*/ 194434 w 285750"/>
                <a:gd name="connsiteY13" fmla="*/ 221971 h 245745"/>
                <a:gd name="connsiteX14" fmla="*/ 112881 w 285750"/>
                <a:gd name="connsiteY14" fmla="*/ 221971 h 245745"/>
                <a:gd name="connsiteX15" fmla="*/ 101451 w 285750"/>
                <a:gd name="connsiteY15" fmla="*/ 233401 h 245745"/>
                <a:gd name="connsiteX16" fmla="*/ 112881 w 285750"/>
                <a:gd name="connsiteY16" fmla="*/ 244831 h 245745"/>
                <a:gd name="connsiteX17" fmla="*/ 194434 w 285750"/>
                <a:gd name="connsiteY17" fmla="*/ 244831 h 245745"/>
                <a:gd name="connsiteX18" fmla="*/ 245126 w 285750"/>
                <a:gd name="connsiteY18" fmla="*/ 205454 h 245745"/>
                <a:gd name="connsiteX19" fmla="*/ 284960 w 285750"/>
                <a:gd name="connsiteY19" fmla="*/ 49320 h 245745"/>
                <a:gd name="connsiteX20" fmla="*/ 279188 w 285750"/>
                <a:gd name="connsiteY20" fmla="*/ 17716 h 24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245745">
                  <a:moveTo>
                    <a:pt x="279188" y="17716"/>
                  </a:moveTo>
                  <a:cubicBezTo>
                    <a:pt x="272558" y="9201"/>
                    <a:pt x="261928" y="4286"/>
                    <a:pt x="250041" y="4286"/>
                  </a:cubicBezTo>
                  <a:lnTo>
                    <a:pt x="66133" y="4286"/>
                  </a:lnTo>
                  <a:cubicBezTo>
                    <a:pt x="43330" y="4286"/>
                    <a:pt x="21098" y="21603"/>
                    <a:pt x="15441" y="43663"/>
                  </a:cubicBezTo>
                  <a:lnTo>
                    <a:pt x="4639" y="85954"/>
                  </a:lnTo>
                  <a:cubicBezTo>
                    <a:pt x="3096" y="92069"/>
                    <a:pt x="6754" y="98298"/>
                    <a:pt x="12869" y="99841"/>
                  </a:cubicBezTo>
                  <a:cubicBezTo>
                    <a:pt x="19041" y="101441"/>
                    <a:pt x="25213" y="97727"/>
                    <a:pt x="26756" y="91611"/>
                  </a:cubicBezTo>
                  <a:lnTo>
                    <a:pt x="37558" y="49320"/>
                  </a:lnTo>
                  <a:cubicBezTo>
                    <a:pt x="40644" y="37319"/>
                    <a:pt x="53674" y="27146"/>
                    <a:pt x="66075" y="27146"/>
                  </a:cubicBezTo>
                  <a:lnTo>
                    <a:pt x="249984" y="27146"/>
                  </a:lnTo>
                  <a:cubicBezTo>
                    <a:pt x="254842" y="27146"/>
                    <a:pt x="258785" y="28803"/>
                    <a:pt x="261071" y="31718"/>
                  </a:cubicBezTo>
                  <a:cubicBezTo>
                    <a:pt x="263357" y="34690"/>
                    <a:pt x="263986" y="38919"/>
                    <a:pt x="262786" y="43663"/>
                  </a:cubicBezTo>
                  <a:lnTo>
                    <a:pt x="222952" y="199796"/>
                  </a:lnTo>
                  <a:cubicBezTo>
                    <a:pt x="219866" y="211798"/>
                    <a:pt x="206836" y="221971"/>
                    <a:pt x="194434" y="221971"/>
                  </a:cubicBezTo>
                  <a:lnTo>
                    <a:pt x="112881" y="221971"/>
                  </a:lnTo>
                  <a:cubicBezTo>
                    <a:pt x="106595" y="221971"/>
                    <a:pt x="101451" y="227114"/>
                    <a:pt x="101451" y="233401"/>
                  </a:cubicBezTo>
                  <a:cubicBezTo>
                    <a:pt x="101451" y="239687"/>
                    <a:pt x="106595" y="244831"/>
                    <a:pt x="112881" y="244831"/>
                  </a:cubicBezTo>
                  <a:lnTo>
                    <a:pt x="194434" y="244831"/>
                  </a:lnTo>
                  <a:cubicBezTo>
                    <a:pt x="217237" y="244831"/>
                    <a:pt x="239469" y="227514"/>
                    <a:pt x="245126" y="205454"/>
                  </a:cubicBezTo>
                  <a:lnTo>
                    <a:pt x="284960" y="49320"/>
                  </a:lnTo>
                  <a:cubicBezTo>
                    <a:pt x="287932" y="37719"/>
                    <a:pt x="285817" y="26232"/>
                    <a:pt x="279188" y="17716"/>
                  </a:cubicBezTo>
                  <a:close/>
                </a:path>
              </a:pathLst>
            </a:custGeom>
            <a:grpFill/>
            <a:ln w="9525" cap="flat">
              <a:noFill/>
              <a:prstDash val="solid"/>
              <a:miter/>
            </a:ln>
          </p:spPr>
          <p:txBody>
            <a:bodyPr rtlCol="0" anchor="ctr"/>
            <a:lstStyle/>
            <a:p>
              <a:endParaRPr lang="es-ES"/>
            </a:p>
          </p:txBody>
        </p:sp>
      </p:grpSp>
      <p:pic>
        <p:nvPicPr>
          <p:cNvPr id="36" name="Gráfico 35">
            <a:extLst>
              <a:ext uri="{FF2B5EF4-FFF2-40B4-BE49-F238E27FC236}">
                <a16:creationId xmlns:a16="http://schemas.microsoft.com/office/drawing/2014/main" id="{91D4DB6B-B181-E61A-8B9A-198281261B9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81552" y="3279710"/>
            <a:ext cx="272826" cy="341033"/>
          </a:xfrm>
          <a:prstGeom prst="rect">
            <a:avLst/>
          </a:prstGeom>
        </p:spPr>
      </p:pic>
      <p:sp>
        <p:nvSpPr>
          <p:cNvPr id="48" name="Marcador de número de diapositiva 1">
            <a:extLst>
              <a:ext uri="{FF2B5EF4-FFF2-40B4-BE49-F238E27FC236}">
                <a16:creationId xmlns:a16="http://schemas.microsoft.com/office/drawing/2014/main" id="{4EE0CFB9-A1B5-268B-F74C-D6957B410E57}"/>
              </a:ext>
            </a:extLst>
          </p:cNvPr>
          <p:cNvSpPr txBox="1">
            <a:spLocks/>
          </p:cNvSpPr>
          <p:nvPr/>
        </p:nvSpPr>
        <p:spPr>
          <a:xfrm>
            <a:off x="0" y="6437288"/>
            <a:ext cx="2047368" cy="420712"/>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BFCD6-C37F-4D4F-B6AD-71D3A36D527F}" type="slidenum">
              <a:rPr lang="es-ES" sz="1600" b="1" smtClean="0">
                <a:solidFill>
                  <a:schemeClr val="tx2"/>
                </a:solidFill>
              </a:rPr>
              <a:pPr/>
              <a:t>9</a:t>
            </a:fld>
            <a:endParaRPr lang="es-ES" sz="1600" b="1" dirty="0">
              <a:solidFill>
                <a:schemeClr val="tx2"/>
              </a:solidFill>
            </a:endParaRPr>
          </a:p>
        </p:txBody>
      </p:sp>
      <p:grpSp>
        <p:nvGrpSpPr>
          <p:cNvPr id="47" name="Grupo 46">
            <a:extLst>
              <a:ext uri="{FF2B5EF4-FFF2-40B4-BE49-F238E27FC236}">
                <a16:creationId xmlns:a16="http://schemas.microsoft.com/office/drawing/2014/main" id="{6A50E2EC-1D13-C621-60A9-AF262CCCA132}"/>
              </a:ext>
            </a:extLst>
          </p:cNvPr>
          <p:cNvGrpSpPr/>
          <p:nvPr/>
        </p:nvGrpSpPr>
        <p:grpSpPr>
          <a:xfrm rot="13079361">
            <a:off x="392036" y="5078867"/>
            <a:ext cx="716557" cy="716517"/>
            <a:chOff x="11544399" y="3269630"/>
            <a:chExt cx="790916" cy="790871"/>
          </a:xfrm>
        </p:grpSpPr>
        <p:sp>
          <p:nvSpPr>
            <p:cNvPr id="50" name="Forma libre: forma 24">
              <a:extLst>
                <a:ext uri="{FF2B5EF4-FFF2-40B4-BE49-F238E27FC236}">
                  <a16:creationId xmlns:a16="http://schemas.microsoft.com/office/drawing/2014/main" id="{0913BB4E-6335-905C-2B85-2B2A1F5EF730}"/>
                </a:ext>
              </a:extLst>
            </p:cNvPr>
            <p:cNvSpPr/>
            <p:nvPr/>
          </p:nvSpPr>
          <p:spPr>
            <a:xfrm rot="21057502">
              <a:off x="11544399" y="3269630"/>
              <a:ext cx="790916" cy="790871"/>
            </a:xfrm>
            <a:custGeom>
              <a:avLst/>
              <a:gdLst>
                <a:gd name="connsiteX0" fmla="*/ 526803 w 1052709"/>
                <a:gd name="connsiteY0" fmla="*/ 1052493 h 1052650"/>
                <a:gd name="connsiteX1" fmla="*/ 483074 w 1052709"/>
                <a:gd name="connsiteY1" fmla="*/ 1050687 h 1052650"/>
                <a:gd name="connsiteX2" fmla="*/ 198342 w 1052709"/>
                <a:gd name="connsiteY2" fmla="*/ 938076 h 1052650"/>
                <a:gd name="connsiteX3" fmla="*/ 191248 w 1052709"/>
                <a:gd name="connsiteY3" fmla="*/ 888903 h 1052650"/>
                <a:gd name="connsiteX4" fmla="*/ 240437 w 1052709"/>
                <a:gd name="connsiteY4" fmla="*/ 881817 h 1052650"/>
                <a:gd name="connsiteX5" fmla="*/ 242071 w 1052709"/>
                <a:gd name="connsiteY5" fmla="*/ 883124 h 1052650"/>
                <a:gd name="connsiteX6" fmla="*/ 882955 w 1052709"/>
                <a:gd name="connsiteY6" fmla="*/ 810079 h 1052650"/>
                <a:gd name="connsiteX7" fmla="*/ 809945 w 1052709"/>
                <a:gd name="connsiteY7" fmla="*/ 169174 h 1052650"/>
                <a:gd name="connsiteX8" fmla="*/ 169018 w 1052709"/>
                <a:gd name="connsiteY8" fmla="*/ 242219 h 1052650"/>
                <a:gd name="connsiteX9" fmla="*/ 73949 w 1052709"/>
                <a:gd name="connsiteY9" fmla="*/ 586955 h 1052650"/>
                <a:gd name="connsiteX10" fmla="*/ 44797 w 1052709"/>
                <a:gd name="connsiteY10" fmla="*/ 627188 h 1052650"/>
                <a:gd name="connsiteX11" fmla="*/ 4551 w 1052709"/>
                <a:gd name="connsiteY11" fmla="*/ 598044 h 1052650"/>
                <a:gd name="connsiteX12" fmla="*/ 4335 w 1052709"/>
                <a:gd name="connsiteY12" fmla="*/ 596285 h 1052650"/>
                <a:gd name="connsiteX13" fmla="*/ 455856 w 1052709"/>
                <a:gd name="connsiteY13" fmla="*/ 4591 h 1052650"/>
                <a:gd name="connsiteX14" fmla="*/ 1047551 w 1052709"/>
                <a:gd name="connsiteY14" fmla="*/ 456112 h 1052650"/>
                <a:gd name="connsiteX15" fmla="*/ 596030 w 1052709"/>
                <a:gd name="connsiteY15" fmla="*/ 1047806 h 1052650"/>
                <a:gd name="connsiteX16" fmla="*/ 526803 w 1052709"/>
                <a:gd name="connsiteY16" fmla="*/ 1052493 h 10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2709" h="1052650">
                  <a:moveTo>
                    <a:pt x="526803" y="1052493"/>
                  </a:moveTo>
                  <a:cubicBezTo>
                    <a:pt x="512270" y="1052493"/>
                    <a:pt x="497694" y="1051891"/>
                    <a:pt x="483074" y="1050687"/>
                  </a:cubicBezTo>
                  <a:cubicBezTo>
                    <a:pt x="379105" y="1042238"/>
                    <a:pt x="279995" y="1003037"/>
                    <a:pt x="198342" y="938076"/>
                  </a:cubicBezTo>
                  <a:cubicBezTo>
                    <a:pt x="182820" y="926453"/>
                    <a:pt x="179638" y="904438"/>
                    <a:pt x="191248" y="888903"/>
                  </a:cubicBezTo>
                  <a:cubicBezTo>
                    <a:pt x="202857" y="873368"/>
                    <a:pt x="224915" y="870195"/>
                    <a:pt x="240437" y="881817"/>
                  </a:cubicBezTo>
                  <a:cubicBezTo>
                    <a:pt x="240996" y="882238"/>
                    <a:pt x="241555" y="882673"/>
                    <a:pt x="242071" y="883124"/>
                  </a:cubicBezTo>
                  <a:cubicBezTo>
                    <a:pt x="439216" y="1039933"/>
                    <a:pt x="726184" y="1007229"/>
                    <a:pt x="882955" y="810079"/>
                  </a:cubicBezTo>
                  <a:cubicBezTo>
                    <a:pt x="1039768" y="612925"/>
                    <a:pt x="1007090" y="325983"/>
                    <a:pt x="809945" y="169174"/>
                  </a:cubicBezTo>
                  <a:cubicBezTo>
                    <a:pt x="612756" y="12365"/>
                    <a:pt x="325831" y="45069"/>
                    <a:pt x="169018" y="242219"/>
                  </a:cubicBezTo>
                  <a:cubicBezTo>
                    <a:pt x="91751" y="339399"/>
                    <a:pt x="57395" y="463890"/>
                    <a:pt x="73949" y="586955"/>
                  </a:cubicBezTo>
                  <a:cubicBezTo>
                    <a:pt x="77002" y="606114"/>
                    <a:pt x="63974" y="624126"/>
                    <a:pt x="44797" y="627188"/>
                  </a:cubicBezTo>
                  <a:cubicBezTo>
                    <a:pt x="25663" y="630254"/>
                    <a:pt x="7646" y="617204"/>
                    <a:pt x="4551" y="598044"/>
                  </a:cubicBezTo>
                  <a:cubicBezTo>
                    <a:pt x="4465" y="597459"/>
                    <a:pt x="4378" y="596874"/>
                    <a:pt x="4335" y="596285"/>
                  </a:cubicBezTo>
                  <a:cubicBezTo>
                    <a:pt x="-34363" y="308212"/>
                    <a:pt x="167771" y="43302"/>
                    <a:pt x="455856" y="4591"/>
                  </a:cubicBezTo>
                  <a:cubicBezTo>
                    <a:pt x="743942" y="-34116"/>
                    <a:pt x="1008853" y="168039"/>
                    <a:pt x="1047551" y="456112"/>
                  </a:cubicBezTo>
                  <a:cubicBezTo>
                    <a:pt x="1086249" y="744189"/>
                    <a:pt x="884116" y="1009099"/>
                    <a:pt x="596030" y="1047806"/>
                  </a:cubicBezTo>
                  <a:cubicBezTo>
                    <a:pt x="573069" y="1050889"/>
                    <a:pt x="549936" y="1052454"/>
                    <a:pt x="526803" y="1052493"/>
                  </a:cubicBezTo>
                  <a:close/>
                </a:path>
              </a:pathLst>
            </a:custGeom>
            <a:solidFill>
              <a:schemeClr val="accent2"/>
            </a:solidFill>
            <a:ln w="4295" cap="flat">
              <a:noFill/>
              <a:prstDash val="solid"/>
              <a:miter/>
            </a:ln>
          </p:spPr>
          <p:txBody>
            <a:bodyPr rtlCol="0" anchor="ctr"/>
            <a:lstStyle/>
            <a:p>
              <a:endParaRPr lang="es-ES"/>
            </a:p>
          </p:txBody>
        </p:sp>
        <p:sp>
          <p:nvSpPr>
            <p:cNvPr id="51" name="Forma libre: forma 25">
              <a:extLst>
                <a:ext uri="{FF2B5EF4-FFF2-40B4-BE49-F238E27FC236}">
                  <a16:creationId xmlns:a16="http://schemas.microsoft.com/office/drawing/2014/main" id="{E1EF67F1-0097-218B-5DD4-E354649E7A45}"/>
                </a:ext>
              </a:extLst>
            </p:cNvPr>
            <p:cNvSpPr/>
            <p:nvPr/>
          </p:nvSpPr>
          <p:spPr>
            <a:xfrm rot="21057502">
              <a:off x="11638893" y="3362282"/>
              <a:ext cx="603796" cy="603731"/>
            </a:xfrm>
            <a:custGeom>
              <a:avLst/>
              <a:gdLst>
                <a:gd name="connsiteX0" fmla="*/ 400985 w 803653"/>
                <a:gd name="connsiteY0" fmla="*/ 803408 h 803566"/>
                <a:gd name="connsiteX1" fmla="*/ 338810 w 803653"/>
                <a:gd name="connsiteY1" fmla="*/ 798507 h 803566"/>
                <a:gd name="connsiteX2" fmla="*/ 106363 w 803653"/>
                <a:gd name="connsiteY2" fmla="*/ 674544 h 803566"/>
                <a:gd name="connsiteX3" fmla="*/ 106794 w 803653"/>
                <a:gd name="connsiteY3" fmla="*/ 663278 h 803566"/>
                <a:gd name="connsiteX4" fmla="*/ 118059 w 803653"/>
                <a:gd name="connsiteY4" fmla="*/ 663708 h 803566"/>
                <a:gd name="connsiteX5" fmla="*/ 594132 w 803653"/>
                <a:gd name="connsiteY5" fmla="*/ 735773 h 803566"/>
                <a:gd name="connsiteX6" fmla="*/ 748408 w 803653"/>
                <a:gd name="connsiteY6" fmla="*/ 212596 h 803566"/>
                <a:gd name="connsiteX7" fmla="*/ 225253 w 803653"/>
                <a:gd name="connsiteY7" fmla="*/ 58315 h 803566"/>
                <a:gd name="connsiteX8" fmla="*/ 208655 w 803653"/>
                <a:gd name="connsiteY8" fmla="*/ 67886 h 803566"/>
                <a:gd name="connsiteX9" fmla="*/ 33009 w 803653"/>
                <a:gd name="connsiteY9" fmla="*/ 516182 h 803566"/>
                <a:gd name="connsiteX10" fmla="*/ 27764 w 803653"/>
                <a:gd name="connsiteY10" fmla="*/ 526158 h 803566"/>
                <a:gd name="connsiteX11" fmla="*/ 17788 w 803653"/>
                <a:gd name="connsiteY11" fmla="*/ 520912 h 803566"/>
                <a:gd name="connsiteX12" fmla="*/ 282182 w 803653"/>
                <a:gd name="connsiteY12" fmla="*/ 18052 h 803566"/>
                <a:gd name="connsiteX13" fmla="*/ 785042 w 803653"/>
                <a:gd name="connsiteY13" fmla="*/ 282446 h 803566"/>
                <a:gd name="connsiteX14" fmla="*/ 520648 w 803653"/>
                <a:gd name="connsiteY14" fmla="*/ 785306 h 803566"/>
                <a:gd name="connsiteX15" fmla="*/ 400985 w 803653"/>
                <a:gd name="connsiteY15" fmla="*/ 803408 h 8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3653" h="803566">
                  <a:moveTo>
                    <a:pt x="400985" y="803408"/>
                  </a:moveTo>
                  <a:cubicBezTo>
                    <a:pt x="380174" y="803404"/>
                    <a:pt x="359363" y="801766"/>
                    <a:pt x="338810" y="798507"/>
                  </a:cubicBezTo>
                  <a:cubicBezTo>
                    <a:pt x="249633" y="784395"/>
                    <a:pt x="167764" y="740743"/>
                    <a:pt x="106363" y="674544"/>
                  </a:cubicBezTo>
                  <a:cubicBezTo>
                    <a:pt x="103354" y="671314"/>
                    <a:pt x="103569" y="666271"/>
                    <a:pt x="106794" y="663278"/>
                  </a:cubicBezTo>
                  <a:cubicBezTo>
                    <a:pt x="110019" y="660286"/>
                    <a:pt x="115049" y="660479"/>
                    <a:pt x="118059" y="663708"/>
                  </a:cubicBezTo>
                  <a:cubicBezTo>
                    <a:pt x="239141" y="794809"/>
                    <a:pt x="439339" y="825122"/>
                    <a:pt x="594132" y="735773"/>
                  </a:cubicBezTo>
                  <a:cubicBezTo>
                    <a:pt x="781216" y="633906"/>
                    <a:pt x="850270" y="399671"/>
                    <a:pt x="748408" y="212596"/>
                  </a:cubicBezTo>
                  <a:cubicBezTo>
                    <a:pt x="646546" y="25525"/>
                    <a:pt x="412293" y="-43551"/>
                    <a:pt x="225253" y="58315"/>
                  </a:cubicBezTo>
                  <a:cubicBezTo>
                    <a:pt x="219620" y="61368"/>
                    <a:pt x="214116" y="64558"/>
                    <a:pt x="208655" y="67886"/>
                  </a:cubicBezTo>
                  <a:cubicBezTo>
                    <a:pt x="53863" y="157236"/>
                    <a:pt x="-20008" y="345782"/>
                    <a:pt x="33009" y="516182"/>
                  </a:cubicBezTo>
                  <a:cubicBezTo>
                    <a:pt x="34299" y="520388"/>
                    <a:pt x="31977" y="524851"/>
                    <a:pt x="27764" y="526158"/>
                  </a:cubicBezTo>
                  <a:cubicBezTo>
                    <a:pt x="23549" y="527465"/>
                    <a:pt x="19078" y="525117"/>
                    <a:pt x="17788" y="520912"/>
                  </a:cubicBezTo>
                  <a:cubicBezTo>
                    <a:pt x="-48042" y="309040"/>
                    <a:pt x="70331" y="83903"/>
                    <a:pt x="282182" y="18052"/>
                  </a:cubicBezTo>
                  <a:cubicBezTo>
                    <a:pt x="494076" y="-47800"/>
                    <a:pt x="719212" y="70574"/>
                    <a:pt x="785042" y="282446"/>
                  </a:cubicBezTo>
                  <a:cubicBezTo>
                    <a:pt x="850872" y="494318"/>
                    <a:pt x="732499" y="719455"/>
                    <a:pt x="520648" y="785306"/>
                  </a:cubicBezTo>
                  <a:cubicBezTo>
                    <a:pt x="481907" y="797350"/>
                    <a:pt x="441575" y="803451"/>
                    <a:pt x="400985" y="803408"/>
                  </a:cubicBezTo>
                  <a:close/>
                </a:path>
              </a:pathLst>
            </a:custGeom>
            <a:solidFill>
              <a:schemeClr val="accent2"/>
            </a:solidFill>
            <a:ln w="4295" cap="flat">
              <a:noFill/>
              <a:prstDash val="solid"/>
              <a:miter/>
            </a:ln>
          </p:spPr>
          <p:txBody>
            <a:bodyPr rtlCol="0" anchor="ctr"/>
            <a:lstStyle/>
            <a:p>
              <a:endParaRPr lang="es-ES"/>
            </a:p>
          </p:txBody>
        </p:sp>
      </p:grpSp>
      <p:sp>
        <p:nvSpPr>
          <p:cNvPr id="52" name="CuadroTexto 51">
            <a:extLst>
              <a:ext uri="{FF2B5EF4-FFF2-40B4-BE49-F238E27FC236}">
                <a16:creationId xmlns:a16="http://schemas.microsoft.com/office/drawing/2014/main" id="{5ACA9564-E6FF-6749-E52D-4A79FBB75251}"/>
              </a:ext>
            </a:extLst>
          </p:cNvPr>
          <p:cNvSpPr txBox="1"/>
          <p:nvPr/>
        </p:nvSpPr>
        <p:spPr>
          <a:xfrm>
            <a:off x="1039723" y="5024863"/>
            <a:ext cx="4166020" cy="325538"/>
          </a:xfrm>
          <a:prstGeom prst="rect">
            <a:avLst/>
          </a:prstGeom>
          <a:noFill/>
        </p:spPr>
        <p:txBody>
          <a:bodyPr wrap="square">
            <a:spAutoFit/>
          </a:bodyPr>
          <a:lstStyle/>
          <a:p>
            <a:pPr marR="181610" lvl="0" algn="just">
              <a:lnSpc>
                <a:spcPct val="115000"/>
              </a:lnSpc>
              <a:spcBef>
                <a:spcPts val="20"/>
              </a:spcBef>
              <a:spcAft>
                <a:spcPts val="800"/>
              </a:spcAft>
              <a:tabLst>
                <a:tab pos="352425" algn="l"/>
              </a:tabLst>
            </a:pPr>
            <a:r>
              <a:rPr lang="es-ES" sz="1400" b="1" dirty="0">
                <a:solidFill>
                  <a:schemeClr val="accent2"/>
                </a:solidFill>
                <a:cs typeface="Arial" panose="020B0604020202020204" pitchFamily="34" charset="0"/>
              </a:rPr>
              <a:t>TITULO SEXTO: </a:t>
            </a:r>
            <a:r>
              <a:rPr lang="es-ES" sz="1400" dirty="0">
                <a:solidFill>
                  <a:schemeClr val="accent2"/>
                </a:solidFill>
                <a:cs typeface="Arial" panose="020B0604020202020204" pitchFamily="34" charset="0"/>
              </a:rPr>
              <a:t>TRANSPARENCIA Y DATOS ABIERTOS</a:t>
            </a:r>
          </a:p>
        </p:txBody>
      </p:sp>
      <p:grpSp>
        <p:nvGrpSpPr>
          <p:cNvPr id="53" name="Grupo 52">
            <a:extLst>
              <a:ext uri="{FF2B5EF4-FFF2-40B4-BE49-F238E27FC236}">
                <a16:creationId xmlns:a16="http://schemas.microsoft.com/office/drawing/2014/main" id="{CC6CA06D-CE50-0DBF-FBC2-A01FAF41531F}"/>
              </a:ext>
            </a:extLst>
          </p:cNvPr>
          <p:cNvGrpSpPr/>
          <p:nvPr/>
        </p:nvGrpSpPr>
        <p:grpSpPr>
          <a:xfrm>
            <a:off x="563571" y="5311780"/>
            <a:ext cx="363996" cy="269040"/>
            <a:chOff x="7083526" y="1817378"/>
            <a:chExt cx="763802" cy="564549"/>
          </a:xfrm>
        </p:grpSpPr>
        <p:sp>
          <p:nvSpPr>
            <p:cNvPr id="54" name="Forma libre: forma 37">
              <a:extLst>
                <a:ext uri="{FF2B5EF4-FFF2-40B4-BE49-F238E27FC236}">
                  <a16:creationId xmlns:a16="http://schemas.microsoft.com/office/drawing/2014/main" id="{64028C7D-1926-9063-EC7B-07558DE6955E}"/>
                </a:ext>
              </a:extLst>
            </p:cNvPr>
            <p:cNvSpPr/>
            <p:nvPr/>
          </p:nvSpPr>
          <p:spPr>
            <a:xfrm>
              <a:off x="7083526" y="1817378"/>
              <a:ext cx="763802" cy="464922"/>
            </a:xfrm>
            <a:custGeom>
              <a:avLst/>
              <a:gdLst>
                <a:gd name="connsiteX0" fmla="*/ 680732 w 763802"/>
                <a:gd name="connsiteY0" fmla="*/ 464875 h 464922"/>
                <a:gd name="connsiteX1" fmla="*/ 16556 w 763802"/>
                <a:gd name="connsiteY1" fmla="*/ 464875 h 464922"/>
                <a:gd name="connsiteX2" fmla="*/ -48 w 763802"/>
                <a:gd name="connsiteY2" fmla="*/ 448271 h 464922"/>
                <a:gd name="connsiteX3" fmla="*/ -48 w 763802"/>
                <a:gd name="connsiteY3" fmla="*/ 16556 h 464922"/>
                <a:gd name="connsiteX4" fmla="*/ 16556 w 763802"/>
                <a:gd name="connsiteY4" fmla="*/ -48 h 464922"/>
                <a:gd name="connsiteX5" fmla="*/ 747150 w 763802"/>
                <a:gd name="connsiteY5" fmla="*/ -48 h 464922"/>
                <a:gd name="connsiteX6" fmla="*/ 763754 w 763802"/>
                <a:gd name="connsiteY6" fmla="*/ 16556 h 464922"/>
                <a:gd name="connsiteX7" fmla="*/ 763754 w 763802"/>
                <a:gd name="connsiteY7" fmla="*/ 415062 h 4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802" h="464922">
                  <a:moveTo>
                    <a:pt x="680732" y="464875"/>
                  </a:moveTo>
                  <a:lnTo>
                    <a:pt x="16556" y="464875"/>
                  </a:lnTo>
                  <a:cubicBezTo>
                    <a:pt x="7391" y="464875"/>
                    <a:pt x="-48" y="457441"/>
                    <a:pt x="-48" y="448271"/>
                  </a:cubicBezTo>
                  <a:lnTo>
                    <a:pt x="-48" y="16556"/>
                  </a:lnTo>
                  <a:cubicBezTo>
                    <a:pt x="-48" y="7386"/>
                    <a:pt x="7391" y="-48"/>
                    <a:pt x="16556" y="-48"/>
                  </a:cubicBezTo>
                  <a:lnTo>
                    <a:pt x="747150" y="-48"/>
                  </a:lnTo>
                  <a:cubicBezTo>
                    <a:pt x="756315" y="-48"/>
                    <a:pt x="763754" y="7386"/>
                    <a:pt x="763754" y="16556"/>
                  </a:cubicBezTo>
                  <a:lnTo>
                    <a:pt x="763754" y="415062"/>
                  </a:lnTo>
                </a:path>
              </a:pathLst>
            </a:custGeom>
            <a:noFill/>
            <a:ln w="9525" cap="flat">
              <a:solidFill>
                <a:schemeClr val="tx1"/>
              </a:solidFill>
              <a:prstDash val="solid"/>
              <a:miter/>
            </a:ln>
          </p:spPr>
          <p:txBody>
            <a:bodyPr rtlCol="0" anchor="ctr"/>
            <a:lstStyle/>
            <a:p>
              <a:endParaRPr lang="es-ES"/>
            </a:p>
          </p:txBody>
        </p:sp>
        <p:sp>
          <p:nvSpPr>
            <p:cNvPr id="55" name="Forma libre: forma 38">
              <a:extLst>
                <a:ext uri="{FF2B5EF4-FFF2-40B4-BE49-F238E27FC236}">
                  <a16:creationId xmlns:a16="http://schemas.microsoft.com/office/drawing/2014/main" id="{6DC9069D-27A6-9197-080D-3F2E0F2146DC}"/>
                </a:ext>
              </a:extLst>
            </p:cNvPr>
            <p:cNvSpPr/>
            <p:nvPr/>
          </p:nvSpPr>
          <p:spPr>
            <a:xfrm>
              <a:off x="7415614" y="2282301"/>
              <a:ext cx="16604" cy="83021"/>
            </a:xfrm>
            <a:custGeom>
              <a:avLst/>
              <a:gdLst>
                <a:gd name="connsiteX0" fmla="*/ 0 w 16604"/>
                <a:gd name="connsiteY0" fmla="*/ 83022 h 83021"/>
                <a:gd name="connsiteX1" fmla="*/ 0 w 16604"/>
                <a:gd name="connsiteY1" fmla="*/ 0 h 83021"/>
              </a:gdLst>
              <a:ahLst/>
              <a:cxnLst>
                <a:cxn ang="0">
                  <a:pos x="connsiteX0" y="connsiteY0"/>
                </a:cxn>
                <a:cxn ang="0">
                  <a:pos x="connsiteX1" y="connsiteY1"/>
                </a:cxn>
              </a:cxnLst>
              <a:rect l="l" t="t" r="r" b="b"/>
              <a:pathLst>
                <a:path w="16604" h="83021">
                  <a:moveTo>
                    <a:pt x="0" y="83022"/>
                  </a:moveTo>
                  <a:lnTo>
                    <a:pt x="0" y="0"/>
                  </a:lnTo>
                </a:path>
              </a:pathLst>
            </a:custGeom>
            <a:ln w="9525" cap="flat">
              <a:solidFill>
                <a:schemeClr val="tx1"/>
              </a:solidFill>
              <a:prstDash val="solid"/>
              <a:miter/>
            </a:ln>
          </p:spPr>
          <p:txBody>
            <a:bodyPr rtlCol="0" anchor="ctr"/>
            <a:lstStyle/>
            <a:p>
              <a:endParaRPr lang="es-ES"/>
            </a:p>
          </p:txBody>
        </p:sp>
        <p:sp>
          <p:nvSpPr>
            <p:cNvPr id="56" name="Forma libre: forma 39">
              <a:extLst>
                <a:ext uri="{FF2B5EF4-FFF2-40B4-BE49-F238E27FC236}">
                  <a16:creationId xmlns:a16="http://schemas.microsoft.com/office/drawing/2014/main" id="{04AF32EA-CA1A-50CC-9A5A-23AD1ECD35D8}"/>
                </a:ext>
              </a:extLst>
            </p:cNvPr>
            <p:cNvSpPr/>
            <p:nvPr/>
          </p:nvSpPr>
          <p:spPr>
            <a:xfrm>
              <a:off x="7515240" y="2282301"/>
              <a:ext cx="16604" cy="83021"/>
            </a:xfrm>
            <a:custGeom>
              <a:avLst/>
              <a:gdLst>
                <a:gd name="connsiteX0" fmla="*/ 0 w 16604"/>
                <a:gd name="connsiteY0" fmla="*/ 0 h 83021"/>
                <a:gd name="connsiteX1" fmla="*/ 0 w 16604"/>
                <a:gd name="connsiteY1" fmla="*/ 83022 h 83021"/>
              </a:gdLst>
              <a:ahLst/>
              <a:cxnLst>
                <a:cxn ang="0">
                  <a:pos x="connsiteX0" y="connsiteY0"/>
                </a:cxn>
                <a:cxn ang="0">
                  <a:pos x="connsiteX1" y="connsiteY1"/>
                </a:cxn>
              </a:cxnLst>
              <a:rect l="l" t="t" r="r" b="b"/>
              <a:pathLst>
                <a:path w="16604" h="83021">
                  <a:moveTo>
                    <a:pt x="0" y="0"/>
                  </a:moveTo>
                  <a:lnTo>
                    <a:pt x="0" y="83022"/>
                  </a:lnTo>
                </a:path>
              </a:pathLst>
            </a:custGeom>
            <a:ln w="9525" cap="flat">
              <a:solidFill>
                <a:schemeClr val="tx1"/>
              </a:solidFill>
              <a:prstDash val="solid"/>
              <a:miter/>
            </a:ln>
          </p:spPr>
          <p:txBody>
            <a:bodyPr rtlCol="0" anchor="ctr"/>
            <a:lstStyle/>
            <a:p>
              <a:endParaRPr lang="es-ES"/>
            </a:p>
          </p:txBody>
        </p:sp>
        <p:sp>
          <p:nvSpPr>
            <p:cNvPr id="57" name="Forma libre: forma 40">
              <a:extLst>
                <a:ext uri="{FF2B5EF4-FFF2-40B4-BE49-F238E27FC236}">
                  <a16:creationId xmlns:a16="http://schemas.microsoft.com/office/drawing/2014/main" id="{ACA0286A-FC5F-5F00-605D-7DB637D3B9F6}"/>
                </a:ext>
              </a:extLst>
            </p:cNvPr>
            <p:cNvSpPr/>
            <p:nvPr/>
          </p:nvSpPr>
          <p:spPr>
            <a:xfrm>
              <a:off x="7299383" y="2365323"/>
              <a:ext cx="332087" cy="16604"/>
            </a:xfrm>
            <a:custGeom>
              <a:avLst/>
              <a:gdLst>
                <a:gd name="connsiteX0" fmla="*/ 0 w 332087"/>
                <a:gd name="connsiteY0" fmla="*/ 0 h 16604"/>
                <a:gd name="connsiteX1" fmla="*/ 332088 w 332087"/>
                <a:gd name="connsiteY1" fmla="*/ 0 h 16604"/>
              </a:gdLst>
              <a:ahLst/>
              <a:cxnLst>
                <a:cxn ang="0">
                  <a:pos x="connsiteX0" y="connsiteY0"/>
                </a:cxn>
                <a:cxn ang="0">
                  <a:pos x="connsiteX1" y="connsiteY1"/>
                </a:cxn>
              </a:cxnLst>
              <a:rect l="l" t="t" r="r" b="b"/>
              <a:pathLst>
                <a:path w="332087" h="16604">
                  <a:moveTo>
                    <a:pt x="0" y="0"/>
                  </a:moveTo>
                  <a:lnTo>
                    <a:pt x="332088" y="0"/>
                  </a:lnTo>
                </a:path>
              </a:pathLst>
            </a:custGeom>
            <a:ln w="9525" cap="flat">
              <a:solidFill>
                <a:schemeClr val="tx1"/>
              </a:solidFill>
              <a:prstDash val="solid"/>
              <a:miter/>
            </a:ln>
          </p:spPr>
          <p:txBody>
            <a:bodyPr rtlCol="0" anchor="ctr"/>
            <a:lstStyle/>
            <a:p>
              <a:endParaRPr lang="es-ES"/>
            </a:p>
          </p:txBody>
        </p:sp>
        <p:sp>
          <p:nvSpPr>
            <p:cNvPr id="58" name="Forma libre: forma 41">
              <a:extLst>
                <a:ext uri="{FF2B5EF4-FFF2-40B4-BE49-F238E27FC236}">
                  <a16:creationId xmlns:a16="http://schemas.microsoft.com/office/drawing/2014/main" id="{9E59BA96-092E-58CE-DD89-10A90E86E85B}"/>
                </a:ext>
              </a:extLst>
            </p:cNvPr>
            <p:cNvSpPr/>
            <p:nvPr/>
          </p:nvSpPr>
          <p:spPr>
            <a:xfrm>
              <a:off x="7531844" y="1966817"/>
              <a:ext cx="249065" cy="249065"/>
            </a:xfrm>
            <a:custGeom>
              <a:avLst/>
              <a:gdLst>
                <a:gd name="connsiteX0" fmla="*/ 249066 w 249065"/>
                <a:gd name="connsiteY0" fmla="*/ 124533 h 249065"/>
                <a:gd name="connsiteX1" fmla="*/ 124533 w 249065"/>
                <a:gd name="connsiteY1" fmla="*/ 249066 h 249065"/>
                <a:gd name="connsiteX2" fmla="*/ 0 w 249065"/>
                <a:gd name="connsiteY2" fmla="*/ 124533 h 249065"/>
                <a:gd name="connsiteX3" fmla="*/ 124533 w 249065"/>
                <a:gd name="connsiteY3" fmla="*/ 0 h 249065"/>
                <a:gd name="connsiteX4" fmla="*/ 249066 w 249065"/>
                <a:gd name="connsiteY4" fmla="*/ 124533 h 24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65" h="249065">
                  <a:moveTo>
                    <a:pt x="249066" y="124533"/>
                  </a:moveTo>
                  <a:cubicBezTo>
                    <a:pt x="249066" y="193311"/>
                    <a:pt x="193311" y="249066"/>
                    <a:pt x="124533" y="249066"/>
                  </a:cubicBezTo>
                  <a:cubicBezTo>
                    <a:pt x="55755" y="249066"/>
                    <a:pt x="0" y="193311"/>
                    <a:pt x="0" y="124533"/>
                  </a:cubicBezTo>
                  <a:cubicBezTo>
                    <a:pt x="0" y="55755"/>
                    <a:pt x="55755" y="0"/>
                    <a:pt x="124533" y="0"/>
                  </a:cubicBezTo>
                  <a:cubicBezTo>
                    <a:pt x="193311" y="0"/>
                    <a:pt x="249066" y="55755"/>
                    <a:pt x="249066" y="124533"/>
                  </a:cubicBezTo>
                  <a:close/>
                </a:path>
              </a:pathLst>
            </a:custGeom>
            <a:noFill/>
            <a:ln w="9525" cap="flat">
              <a:solidFill>
                <a:schemeClr val="tx1"/>
              </a:solidFill>
              <a:prstDash val="solid"/>
              <a:miter/>
            </a:ln>
          </p:spPr>
          <p:txBody>
            <a:bodyPr rtlCol="0" anchor="ctr"/>
            <a:lstStyle/>
            <a:p>
              <a:endParaRPr lang="es-ES"/>
            </a:p>
          </p:txBody>
        </p:sp>
        <p:sp>
          <p:nvSpPr>
            <p:cNvPr id="59" name="Forma libre: forma 42">
              <a:extLst>
                <a:ext uri="{FF2B5EF4-FFF2-40B4-BE49-F238E27FC236}">
                  <a16:creationId xmlns:a16="http://schemas.microsoft.com/office/drawing/2014/main" id="{51D87E0D-9F0A-FAA7-4ECC-CD80B153B79D}"/>
                </a:ext>
              </a:extLst>
            </p:cNvPr>
            <p:cNvSpPr/>
            <p:nvPr/>
          </p:nvSpPr>
          <p:spPr>
            <a:xfrm>
              <a:off x="7731097" y="2182674"/>
              <a:ext cx="116230" cy="116230"/>
            </a:xfrm>
            <a:custGeom>
              <a:avLst/>
              <a:gdLst>
                <a:gd name="connsiteX0" fmla="*/ 0 w 116230"/>
                <a:gd name="connsiteY0" fmla="*/ 0 h 116230"/>
                <a:gd name="connsiteX1" fmla="*/ 116231 w 116230"/>
                <a:gd name="connsiteY1" fmla="*/ 116231 h 116230"/>
              </a:gdLst>
              <a:ahLst/>
              <a:cxnLst>
                <a:cxn ang="0">
                  <a:pos x="connsiteX0" y="connsiteY0"/>
                </a:cxn>
                <a:cxn ang="0">
                  <a:pos x="connsiteX1" y="connsiteY1"/>
                </a:cxn>
              </a:cxnLst>
              <a:rect l="l" t="t" r="r" b="b"/>
              <a:pathLst>
                <a:path w="116230" h="116230">
                  <a:moveTo>
                    <a:pt x="0" y="0"/>
                  </a:moveTo>
                  <a:lnTo>
                    <a:pt x="116231" y="116231"/>
                  </a:lnTo>
                </a:path>
              </a:pathLst>
            </a:custGeom>
            <a:ln w="9525" cap="flat">
              <a:solidFill>
                <a:schemeClr val="tx1"/>
              </a:solidFill>
              <a:prstDash val="solid"/>
              <a:miter/>
            </a:ln>
          </p:spPr>
          <p:txBody>
            <a:bodyPr rtlCol="0" anchor="ctr"/>
            <a:lstStyle/>
            <a:p>
              <a:endParaRPr lang="es-ES"/>
            </a:p>
          </p:txBody>
        </p:sp>
        <p:sp>
          <p:nvSpPr>
            <p:cNvPr id="60" name="Forma libre: forma 43">
              <a:extLst>
                <a:ext uri="{FF2B5EF4-FFF2-40B4-BE49-F238E27FC236}">
                  <a16:creationId xmlns:a16="http://schemas.microsoft.com/office/drawing/2014/main" id="{6E379D37-909D-C57B-2861-CCB92971E2C9}"/>
                </a:ext>
              </a:extLst>
            </p:cNvPr>
            <p:cNvSpPr/>
            <p:nvPr/>
          </p:nvSpPr>
          <p:spPr>
            <a:xfrm>
              <a:off x="7465427" y="1900400"/>
              <a:ext cx="83021" cy="332087"/>
            </a:xfrm>
            <a:custGeom>
              <a:avLst/>
              <a:gdLst>
                <a:gd name="connsiteX0" fmla="*/ 83022 w 83021"/>
                <a:gd name="connsiteY0" fmla="*/ 66418 h 332087"/>
                <a:gd name="connsiteX1" fmla="*/ 83022 w 83021"/>
                <a:gd name="connsiteY1" fmla="*/ 0 h 332087"/>
                <a:gd name="connsiteX2" fmla="*/ 0 w 83021"/>
                <a:gd name="connsiteY2" fmla="*/ 0 h 332087"/>
                <a:gd name="connsiteX3" fmla="*/ 0 w 83021"/>
                <a:gd name="connsiteY3" fmla="*/ 332088 h 332087"/>
              </a:gdLst>
              <a:ahLst/>
              <a:cxnLst>
                <a:cxn ang="0">
                  <a:pos x="connsiteX0" y="connsiteY0"/>
                </a:cxn>
                <a:cxn ang="0">
                  <a:pos x="connsiteX1" y="connsiteY1"/>
                </a:cxn>
                <a:cxn ang="0">
                  <a:pos x="connsiteX2" y="connsiteY2"/>
                </a:cxn>
                <a:cxn ang="0">
                  <a:pos x="connsiteX3" y="connsiteY3"/>
                </a:cxn>
              </a:cxnLst>
              <a:rect l="l" t="t" r="r" b="b"/>
              <a:pathLst>
                <a:path w="83021" h="332087">
                  <a:moveTo>
                    <a:pt x="83022" y="66418"/>
                  </a:moveTo>
                  <a:lnTo>
                    <a:pt x="83022" y="0"/>
                  </a:lnTo>
                  <a:lnTo>
                    <a:pt x="0" y="0"/>
                  </a:lnTo>
                  <a:lnTo>
                    <a:pt x="0" y="332088"/>
                  </a:lnTo>
                </a:path>
              </a:pathLst>
            </a:custGeom>
            <a:noFill/>
            <a:ln w="9525" cap="flat">
              <a:solidFill>
                <a:schemeClr val="tx1"/>
              </a:solidFill>
              <a:prstDash val="solid"/>
              <a:miter/>
            </a:ln>
          </p:spPr>
          <p:txBody>
            <a:bodyPr rtlCol="0" anchor="ctr"/>
            <a:lstStyle/>
            <a:p>
              <a:endParaRPr lang="es-ES"/>
            </a:p>
          </p:txBody>
        </p:sp>
        <p:sp>
          <p:nvSpPr>
            <p:cNvPr id="61" name="Forma libre: forma 44">
              <a:extLst>
                <a:ext uri="{FF2B5EF4-FFF2-40B4-BE49-F238E27FC236}">
                  <a16:creationId xmlns:a16="http://schemas.microsoft.com/office/drawing/2014/main" id="{F058DE5C-F7FC-F6DF-70A1-2AB11B171E4B}"/>
                </a:ext>
              </a:extLst>
            </p:cNvPr>
            <p:cNvSpPr/>
            <p:nvPr/>
          </p:nvSpPr>
          <p:spPr>
            <a:xfrm>
              <a:off x="7315987" y="2000026"/>
              <a:ext cx="83021" cy="232461"/>
            </a:xfrm>
            <a:custGeom>
              <a:avLst/>
              <a:gdLst>
                <a:gd name="connsiteX0" fmla="*/ 83022 w 83021"/>
                <a:gd name="connsiteY0" fmla="*/ 232462 h 232461"/>
                <a:gd name="connsiteX1" fmla="*/ 83022 w 83021"/>
                <a:gd name="connsiteY1" fmla="*/ 0 h 232461"/>
                <a:gd name="connsiteX2" fmla="*/ 0 w 83021"/>
                <a:gd name="connsiteY2" fmla="*/ 0 h 232461"/>
                <a:gd name="connsiteX3" fmla="*/ 0 w 83021"/>
                <a:gd name="connsiteY3" fmla="*/ 232462 h 232461"/>
              </a:gdLst>
              <a:ahLst/>
              <a:cxnLst>
                <a:cxn ang="0">
                  <a:pos x="connsiteX0" y="connsiteY0"/>
                </a:cxn>
                <a:cxn ang="0">
                  <a:pos x="connsiteX1" y="connsiteY1"/>
                </a:cxn>
                <a:cxn ang="0">
                  <a:pos x="connsiteX2" y="connsiteY2"/>
                </a:cxn>
                <a:cxn ang="0">
                  <a:pos x="connsiteX3" y="connsiteY3"/>
                </a:cxn>
              </a:cxnLst>
              <a:rect l="l" t="t" r="r" b="b"/>
              <a:pathLst>
                <a:path w="83021" h="232461">
                  <a:moveTo>
                    <a:pt x="83022" y="232462"/>
                  </a:moveTo>
                  <a:lnTo>
                    <a:pt x="83022" y="0"/>
                  </a:lnTo>
                  <a:lnTo>
                    <a:pt x="0" y="0"/>
                  </a:lnTo>
                  <a:lnTo>
                    <a:pt x="0" y="232462"/>
                  </a:lnTo>
                </a:path>
              </a:pathLst>
            </a:custGeom>
            <a:noFill/>
            <a:ln w="9525" cap="flat">
              <a:solidFill>
                <a:schemeClr val="tx1"/>
              </a:solidFill>
              <a:prstDash val="solid"/>
              <a:miter/>
            </a:ln>
          </p:spPr>
          <p:txBody>
            <a:bodyPr rtlCol="0" anchor="ctr"/>
            <a:lstStyle/>
            <a:p>
              <a:endParaRPr lang="es-ES"/>
            </a:p>
          </p:txBody>
        </p:sp>
        <p:sp>
          <p:nvSpPr>
            <p:cNvPr id="62" name="Forma libre: forma 45">
              <a:extLst>
                <a:ext uri="{FF2B5EF4-FFF2-40B4-BE49-F238E27FC236}">
                  <a16:creationId xmlns:a16="http://schemas.microsoft.com/office/drawing/2014/main" id="{71A900AF-05CC-0BD6-1025-7D9B43038820}"/>
                </a:ext>
              </a:extLst>
            </p:cNvPr>
            <p:cNvSpPr/>
            <p:nvPr/>
          </p:nvSpPr>
          <p:spPr>
            <a:xfrm>
              <a:off x="7166548" y="2083048"/>
              <a:ext cx="83021" cy="149439"/>
            </a:xfrm>
            <a:custGeom>
              <a:avLst/>
              <a:gdLst>
                <a:gd name="connsiteX0" fmla="*/ 83022 w 83021"/>
                <a:gd name="connsiteY0" fmla="*/ 149440 h 149439"/>
                <a:gd name="connsiteX1" fmla="*/ 83022 w 83021"/>
                <a:gd name="connsiteY1" fmla="*/ 0 h 149439"/>
                <a:gd name="connsiteX2" fmla="*/ 0 w 83021"/>
                <a:gd name="connsiteY2" fmla="*/ 0 h 149439"/>
                <a:gd name="connsiteX3" fmla="*/ 0 w 83021"/>
                <a:gd name="connsiteY3" fmla="*/ 149440 h 149439"/>
              </a:gdLst>
              <a:ahLst/>
              <a:cxnLst>
                <a:cxn ang="0">
                  <a:pos x="connsiteX0" y="connsiteY0"/>
                </a:cxn>
                <a:cxn ang="0">
                  <a:pos x="connsiteX1" y="connsiteY1"/>
                </a:cxn>
                <a:cxn ang="0">
                  <a:pos x="connsiteX2" y="connsiteY2"/>
                </a:cxn>
                <a:cxn ang="0">
                  <a:pos x="connsiteX3" y="connsiteY3"/>
                </a:cxn>
              </a:cxnLst>
              <a:rect l="l" t="t" r="r" b="b"/>
              <a:pathLst>
                <a:path w="83021" h="149439">
                  <a:moveTo>
                    <a:pt x="83022" y="149440"/>
                  </a:moveTo>
                  <a:lnTo>
                    <a:pt x="83022" y="0"/>
                  </a:lnTo>
                  <a:lnTo>
                    <a:pt x="0" y="0"/>
                  </a:lnTo>
                  <a:lnTo>
                    <a:pt x="0" y="149440"/>
                  </a:lnTo>
                </a:path>
              </a:pathLst>
            </a:custGeom>
            <a:noFill/>
            <a:ln w="9525" cap="flat">
              <a:solidFill>
                <a:schemeClr val="tx1"/>
              </a:solidFill>
              <a:prstDash val="solid"/>
              <a:miter/>
            </a:ln>
          </p:spPr>
          <p:txBody>
            <a:bodyPr rtlCol="0" anchor="ctr"/>
            <a:lstStyle/>
            <a:p>
              <a:endParaRPr lang="es-ES"/>
            </a:p>
          </p:txBody>
        </p:sp>
      </p:grpSp>
    </p:spTree>
    <p:extLst>
      <p:ext uri="{BB962C8B-B14F-4D97-AF65-F5344CB8AC3E}">
        <p14:creationId xmlns:p14="http://schemas.microsoft.com/office/powerpoint/2010/main" val="180824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7E9A4EA5F594F479DB742FD1111BDE1" ma:contentTypeVersion="4" ma:contentTypeDescription="Crear nuevo documento." ma:contentTypeScope="" ma:versionID="eaf0019686e14068cccb1b918cbdb297">
  <xsd:schema xmlns:xsd="http://www.w3.org/2001/XMLSchema" xmlns:xs="http://www.w3.org/2001/XMLSchema" xmlns:p="http://schemas.microsoft.com/office/2006/metadata/properties" xmlns:ns1="http://schemas.microsoft.com/sharepoint/v3" xmlns:ns2="4de650c3-37b1-4e5d-b84d-6224f8bacd4d" targetNamespace="http://schemas.microsoft.com/office/2006/metadata/properties" ma:root="true" ma:fieldsID="1926d69605a70fa11e7d65089a737631" ns1:_="" ns2:_="">
    <xsd:import namespace="http://schemas.microsoft.com/sharepoint/v3"/>
    <xsd:import namespace="4de650c3-37b1-4e5d-b84d-6224f8bacd4d"/>
    <xsd:element name="properties">
      <xsd:complexType>
        <xsd:sequence>
          <xsd:element name="documentManagement">
            <xsd:complexType>
              <xsd:all>
                <xsd:element ref="ns1:PublishingStartDate" minOccurs="0"/>
                <xsd:element ref="ns1:PublishingExpirationDate" minOccurs="0"/>
                <xsd:element ref="ns1:VariationsItemGroup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element name="VariationsItemGroupID" ma:index="10" nillable="true" ma:displayName="Identificador de grupo de elemento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e650c3-37b1-4e5d-b84d-6224f8bacd4d"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e4d4299d-07b8-4113-8a3c-38d0d3837594</VariationsItemGroupI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187F55B-A27C-48B3-A8CA-E668BDEFC588}"/>
</file>

<file path=customXml/itemProps2.xml><?xml version="1.0" encoding="utf-8"?>
<ds:datastoreItem xmlns:ds="http://schemas.openxmlformats.org/officeDocument/2006/customXml" ds:itemID="{1F7654AF-6D8D-4018-B87B-17499370CAE3}"/>
</file>

<file path=customXml/itemProps3.xml><?xml version="1.0" encoding="utf-8"?>
<ds:datastoreItem xmlns:ds="http://schemas.openxmlformats.org/officeDocument/2006/customXml" ds:itemID="{844BE552-BE79-4AC3-B89A-45AE8E19B7C0}"/>
</file>

<file path=docProps/app.xml><?xml version="1.0" encoding="utf-8"?>
<Properties xmlns="http://schemas.openxmlformats.org/officeDocument/2006/extended-properties" xmlns:vt="http://schemas.openxmlformats.org/officeDocument/2006/docPropsVTypes">
  <TotalTime>3505</TotalTime>
  <Words>3812</Words>
  <Application>Microsoft Office PowerPoint</Application>
  <PresentationFormat>Panorámica</PresentationFormat>
  <Paragraphs>172</Paragraphs>
  <Slides>11</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Arial</vt:lpstr>
      <vt:lpstr>Arial MT</vt:lpstr>
      <vt:lpstr>Arial Narrow</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Ministerio de Justicia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la Ley de Eficiencia Digital del Servicio Público de Justicia </dc:title>
  <dc:creator>MINISTERIO DE JUSTICIA</dc:creator>
  <cp:lastModifiedBy>LORENZO PEREZ, CRISTINA</cp:lastModifiedBy>
  <cp:revision>118</cp:revision>
  <cp:lastPrinted>2022-07-14T15:01:48Z</cp:lastPrinted>
  <dcterms:created xsi:type="dcterms:W3CDTF">2021-07-22T15:43:09Z</dcterms:created>
  <dcterms:modified xsi:type="dcterms:W3CDTF">2022-07-18T07:58:15Z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0x01010047E9A4EA5F594F479DB742FD1111BDE1</vt:lpwstr>
  </property>
</Properties>
</file>